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Abel" panose="020B0604020202020204" charset="0"/>
      <p:regular r:id="rId24"/>
    </p:embeddedFont>
    <p:embeddedFont>
      <p:font typeface="Arvo" panose="020B0604020202020204" charset="0"/>
      <p:regular r:id="rId25"/>
      <p:bold r:id="rId26"/>
      <p:italic r:id="rId27"/>
      <p:boldItalic r:id="rId28"/>
    </p:embeddedFont>
    <p:embeddedFont>
      <p:font typeface="Denk One" panose="020B0604020202020204" charset="0"/>
      <p:regular r:id="rId29"/>
    </p:embeddedFont>
    <p:embeddedFont>
      <p:font typeface="Didact Gothic" panose="020B0604020202020204" charset="0"/>
      <p:regular r:id="rId30"/>
    </p:embeddedFont>
    <p:embeddedFont>
      <p:font typeface="Fira Sans Extra Condensed Medium" panose="020B0604020202020204" charset="0"/>
      <p:regular r:id="rId31"/>
      <p:bold r:id="rId32"/>
      <p:italic r:id="rId33"/>
      <p:boldItalic r:id="rId34"/>
    </p:embeddedFont>
    <p:embeddedFont>
      <p:font typeface="Oswald Regular" panose="020B0604020202020204" charset="0"/>
      <p:regular r:id="rId35"/>
      <p:bold r:id="rId36"/>
    </p:embeddedFont>
    <p:embeddedFont>
      <p:font typeface="Proxima Nova" panose="020B0604020202020204" charset="0"/>
      <p:regular r:id="rId37"/>
      <p:bold r:id="rId38"/>
      <p:italic r:id="rId39"/>
      <p:boldItalic r:id="rId40"/>
    </p:embeddedFont>
    <p:embeddedFont>
      <p:font typeface="Proxima Nova Semibold" panose="020B0604020202020204" charset="0"/>
      <p:regular r:id="rId41"/>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744" y="108"/>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7c365f9a0_1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7c365f9a0_1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a15755a3a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a15755a3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7c365f9a0_1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7c365f9a0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7c365f9a0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7c365f9a0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7c365f9a0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57c365f9a0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7c365f9a0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57c365f9a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57c365f9a0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57c365f9a0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57c365f9a0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57c365f9a0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a15755a3a_1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a15755a3a_1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7cfa334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57cfa334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7b68ffdf2_2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7b68ffdf2_2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7c365f9a0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7c365f9a0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7b68ffdf2_2_8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7b68ffdf2_2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7b68ffdf2_2_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7b68ffdf2_2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7b68ffdf2_2_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7b68ffdf2_2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7b68ffdf2_2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7b68ffdf2_2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7b68ffdf2_2_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7b68ffdf2_2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17abcd53c_4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17abcd53c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7c365f9a0_1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7c365f9a0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
  <p:cSld name="TITLE_2">
    <p:bg>
      <p:bgPr>
        <a:no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1661275" y="2853688"/>
            <a:ext cx="2810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sz="1800">
                <a:solidFill>
                  <a:srgbClr val="466269"/>
                </a:solidFill>
              </a:defRPr>
            </a:lvl2pPr>
            <a:lvl3pPr lvl="2" algn="ctr" rtl="0">
              <a:lnSpc>
                <a:spcPct val="100000"/>
              </a:lnSpc>
              <a:spcBef>
                <a:spcPts val="1600"/>
              </a:spcBef>
              <a:spcAft>
                <a:spcPts val="0"/>
              </a:spcAft>
              <a:buNone/>
              <a:defRPr sz="1800">
                <a:solidFill>
                  <a:srgbClr val="466269"/>
                </a:solidFill>
              </a:defRPr>
            </a:lvl3pPr>
            <a:lvl4pPr lvl="3" algn="ctr" rtl="0">
              <a:lnSpc>
                <a:spcPct val="100000"/>
              </a:lnSpc>
              <a:spcBef>
                <a:spcPts val="1600"/>
              </a:spcBef>
              <a:spcAft>
                <a:spcPts val="0"/>
              </a:spcAft>
              <a:buNone/>
              <a:defRPr sz="1800">
                <a:solidFill>
                  <a:srgbClr val="466269"/>
                </a:solidFill>
              </a:defRPr>
            </a:lvl4pPr>
            <a:lvl5pPr lvl="4" algn="ctr" rtl="0">
              <a:lnSpc>
                <a:spcPct val="100000"/>
              </a:lnSpc>
              <a:spcBef>
                <a:spcPts val="1600"/>
              </a:spcBef>
              <a:spcAft>
                <a:spcPts val="0"/>
              </a:spcAft>
              <a:buNone/>
              <a:defRPr sz="1800">
                <a:solidFill>
                  <a:srgbClr val="466269"/>
                </a:solidFill>
              </a:defRPr>
            </a:lvl5pPr>
            <a:lvl6pPr lvl="5" algn="ctr" rtl="0">
              <a:lnSpc>
                <a:spcPct val="100000"/>
              </a:lnSpc>
              <a:spcBef>
                <a:spcPts val="1600"/>
              </a:spcBef>
              <a:spcAft>
                <a:spcPts val="0"/>
              </a:spcAft>
              <a:buNone/>
              <a:defRPr sz="1800">
                <a:solidFill>
                  <a:srgbClr val="466269"/>
                </a:solidFill>
              </a:defRPr>
            </a:lvl6pPr>
            <a:lvl7pPr lvl="6" algn="ctr" rtl="0">
              <a:lnSpc>
                <a:spcPct val="100000"/>
              </a:lnSpc>
              <a:spcBef>
                <a:spcPts val="1600"/>
              </a:spcBef>
              <a:spcAft>
                <a:spcPts val="0"/>
              </a:spcAft>
              <a:buNone/>
              <a:defRPr sz="1800">
                <a:solidFill>
                  <a:srgbClr val="466269"/>
                </a:solidFill>
              </a:defRPr>
            </a:lvl7pPr>
            <a:lvl8pPr lvl="7" algn="ctr" rtl="0">
              <a:lnSpc>
                <a:spcPct val="100000"/>
              </a:lnSpc>
              <a:spcBef>
                <a:spcPts val="1600"/>
              </a:spcBef>
              <a:spcAft>
                <a:spcPts val="0"/>
              </a:spcAft>
              <a:buNone/>
              <a:defRPr sz="1800">
                <a:solidFill>
                  <a:srgbClr val="466269"/>
                </a:solidFill>
              </a:defRPr>
            </a:lvl8pPr>
            <a:lvl9pPr lvl="8" algn="ctr" rtl="0">
              <a:lnSpc>
                <a:spcPct val="100000"/>
              </a:lnSpc>
              <a:spcBef>
                <a:spcPts val="1600"/>
              </a:spcBef>
              <a:spcAft>
                <a:spcPts val="1600"/>
              </a:spcAft>
              <a:buNone/>
              <a:defRPr sz="1800">
                <a:solidFill>
                  <a:srgbClr val="466269"/>
                </a:solidFill>
              </a:defRPr>
            </a:lvl9pPr>
          </a:lstStyle>
          <a:p>
            <a:endParaRPr/>
          </a:p>
        </p:txBody>
      </p:sp>
      <p:sp>
        <p:nvSpPr>
          <p:cNvPr id="10" name="Google Shape;10;p2"/>
          <p:cNvSpPr txBox="1">
            <a:spLocks noGrp="1"/>
          </p:cNvSpPr>
          <p:nvPr>
            <p:ph type="ctrTitle"/>
          </p:nvPr>
        </p:nvSpPr>
        <p:spPr>
          <a:xfrm>
            <a:off x="122150" y="1712025"/>
            <a:ext cx="5888700" cy="1183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6000">
                <a:solidFill>
                  <a:srgbClr val="466269"/>
                </a:solidFill>
              </a:defRPr>
            </a:lvl1pPr>
            <a:lvl2pPr lvl="1" algn="ctr" rtl="0">
              <a:spcBef>
                <a:spcPts val="0"/>
              </a:spcBef>
              <a:spcAft>
                <a:spcPts val="0"/>
              </a:spcAft>
              <a:buClr>
                <a:srgbClr val="466269"/>
              </a:buClr>
              <a:buSzPts val="6000"/>
              <a:buNone/>
              <a:defRPr sz="6000">
                <a:solidFill>
                  <a:srgbClr val="466269"/>
                </a:solidFill>
              </a:defRPr>
            </a:lvl2pPr>
            <a:lvl3pPr lvl="2" algn="ctr" rtl="0">
              <a:spcBef>
                <a:spcPts val="0"/>
              </a:spcBef>
              <a:spcAft>
                <a:spcPts val="0"/>
              </a:spcAft>
              <a:buClr>
                <a:srgbClr val="466269"/>
              </a:buClr>
              <a:buSzPts val="6000"/>
              <a:buNone/>
              <a:defRPr sz="6000">
                <a:solidFill>
                  <a:srgbClr val="466269"/>
                </a:solidFill>
              </a:defRPr>
            </a:lvl3pPr>
            <a:lvl4pPr lvl="3" algn="ctr" rtl="0">
              <a:spcBef>
                <a:spcPts val="0"/>
              </a:spcBef>
              <a:spcAft>
                <a:spcPts val="0"/>
              </a:spcAft>
              <a:buClr>
                <a:srgbClr val="466269"/>
              </a:buClr>
              <a:buSzPts val="6000"/>
              <a:buNone/>
              <a:defRPr sz="6000">
                <a:solidFill>
                  <a:srgbClr val="466269"/>
                </a:solidFill>
              </a:defRPr>
            </a:lvl4pPr>
            <a:lvl5pPr lvl="4" algn="ctr" rtl="0">
              <a:spcBef>
                <a:spcPts val="0"/>
              </a:spcBef>
              <a:spcAft>
                <a:spcPts val="0"/>
              </a:spcAft>
              <a:buClr>
                <a:srgbClr val="466269"/>
              </a:buClr>
              <a:buSzPts val="6000"/>
              <a:buNone/>
              <a:defRPr sz="6000">
                <a:solidFill>
                  <a:srgbClr val="466269"/>
                </a:solidFill>
              </a:defRPr>
            </a:lvl5pPr>
            <a:lvl6pPr lvl="5" algn="ctr" rtl="0">
              <a:spcBef>
                <a:spcPts val="0"/>
              </a:spcBef>
              <a:spcAft>
                <a:spcPts val="0"/>
              </a:spcAft>
              <a:buClr>
                <a:srgbClr val="466269"/>
              </a:buClr>
              <a:buSzPts val="6000"/>
              <a:buNone/>
              <a:defRPr sz="6000">
                <a:solidFill>
                  <a:srgbClr val="466269"/>
                </a:solidFill>
              </a:defRPr>
            </a:lvl6pPr>
            <a:lvl7pPr lvl="6" algn="ctr" rtl="0">
              <a:spcBef>
                <a:spcPts val="0"/>
              </a:spcBef>
              <a:spcAft>
                <a:spcPts val="0"/>
              </a:spcAft>
              <a:buClr>
                <a:srgbClr val="466269"/>
              </a:buClr>
              <a:buSzPts val="6000"/>
              <a:buNone/>
              <a:defRPr sz="6000">
                <a:solidFill>
                  <a:srgbClr val="466269"/>
                </a:solidFill>
              </a:defRPr>
            </a:lvl7pPr>
            <a:lvl8pPr lvl="7" algn="ctr" rtl="0">
              <a:spcBef>
                <a:spcPts val="0"/>
              </a:spcBef>
              <a:spcAft>
                <a:spcPts val="0"/>
              </a:spcAft>
              <a:buClr>
                <a:srgbClr val="466269"/>
              </a:buClr>
              <a:buSzPts val="6000"/>
              <a:buNone/>
              <a:defRPr sz="6000">
                <a:solidFill>
                  <a:srgbClr val="466269"/>
                </a:solidFill>
              </a:defRPr>
            </a:lvl8pPr>
            <a:lvl9pPr lvl="8" algn="ctr" rtl="0">
              <a:spcBef>
                <a:spcPts val="0"/>
              </a:spcBef>
              <a:spcAft>
                <a:spcPts val="0"/>
              </a:spcAft>
              <a:buClr>
                <a:srgbClr val="466269"/>
              </a:buClr>
              <a:buSzPts val="6000"/>
              <a:buNone/>
              <a:defRPr sz="6000">
                <a:solidFill>
                  <a:srgbClr val="46626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2">
  <p:cSld name="TITLE_1_1_1_2_1_1_1_1">
    <p:bg>
      <p:bgPr>
        <a:no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subTitle" idx="1"/>
          </p:nvPr>
        </p:nvSpPr>
        <p:spPr>
          <a:xfrm>
            <a:off x="1316638" y="2361225"/>
            <a:ext cx="1959600" cy="75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8" name="Google Shape;58;p11"/>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2">
  <p:cSld name="TITLE_1_1_1_1">
    <p:bg>
      <p:bgPr>
        <a:noFill/>
        <a:effectLst/>
      </p:bgPr>
    </p:bg>
    <p:spTree>
      <p:nvGrpSpPr>
        <p:cNvPr id="1" name="Shape 59"/>
        <p:cNvGrpSpPr/>
        <p:nvPr/>
      </p:nvGrpSpPr>
      <p:grpSpPr>
        <a:xfrm>
          <a:off x="0" y="0"/>
          <a:ext cx="0" cy="0"/>
          <a:chOff x="0" y="0"/>
          <a:chExt cx="0" cy="0"/>
        </a:xfrm>
      </p:grpSpPr>
      <p:sp>
        <p:nvSpPr>
          <p:cNvPr id="60" name="Google Shape;60;p12"/>
          <p:cNvSpPr/>
          <p:nvPr/>
        </p:nvSpPr>
        <p:spPr>
          <a:xfrm>
            <a:off x="5936463" y="1805900"/>
            <a:ext cx="2133300" cy="2138100"/>
          </a:xfrm>
          <a:prstGeom prst="rect">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12"/>
          <p:cNvSpPr/>
          <p:nvPr/>
        </p:nvSpPr>
        <p:spPr>
          <a:xfrm>
            <a:off x="1163788" y="1805900"/>
            <a:ext cx="2133300" cy="2138100"/>
          </a:xfrm>
          <a:prstGeom prst="rect">
            <a:avLst/>
          </a:prstGeom>
          <a:solidFill>
            <a:srgbClr val="0E8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12"/>
          <p:cNvSpPr txBox="1">
            <a:spLocks noGrp="1"/>
          </p:cNvSpPr>
          <p:nvPr>
            <p:ph type="ctrTitle"/>
          </p:nvPr>
        </p:nvSpPr>
        <p:spPr>
          <a:xfrm>
            <a:off x="827487" y="2455963"/>
            <a:ext cx="2805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8770"/>
              </a:buClr>
              <a:buSzPts val="1800"/>
              <a:buNone/>
              <a:defRPr sz="1800">
                <a:solidFill>
                  <a:srgbClr val="FF8770"/>
                </a:solidFill>
              </a:defRPr>
            </a:lvl1pPr>
            <a:lvl2pPr lvl="1" algn="ctr" rtl="0">
              <a:spcBef>
                <a:spcPts val="0"/>
              </a:spcBef>
              <a:spcAft>
                <a:spcPts val="0"/>
              </a:spcAft>
              <a:buClr>
                <a:srgbClr val="FF8770"/>
              </a:buClr>
              <a:buSzPts val="1800"/>
              <a:buNone/>
              <a:defRPr sz="1800">
                <a:solidFill>
                  <a:srgbClr val="FF8770"/>
                </a:solidFill>
              </a:defRPr>
            </a:lvl2pPr>
            <a:lvl3pPr lvl="2" algn="ctr" rtl="0">
              <a:spcBef>
                <a:spcPts val="0"/>
              </a:spcBef>
              <a:spcAft>
                <a:spcPts val="0"/>
              </a:spcAft>
              <a:buClr>
                <a:srgbClr val="FF8770"/>
              </a:buClr>
              <a:buSzPts val="1800"/>
              <a:buNone/>
              <a:defRPr sz="1800">
                <a:solidFill>
                  <a:srgbClr val="FF8770"/>
                </a:solidFill>
              </a:defRPr>
            </a:lvl3pPr>
            <a:lvl4pPr lvl="3" algn="ctr" rtl="0">
              <a:spcBef>
                <a:spcPts val="0"/>
              </a:spcBef>
              <a:spcAft>
                <a:spcPts val="0"/>
              </a:spcAft>
              <a:buClr>
                <a:srgbClr val="FF8770"/>
              </a:buClr>
              <a:buSzPts val="1800"/>
              <a:buNone/>
              <a:defRPr sz="1800">
                <a:solidFill>
                  <a:srgbClr val="FF8770"/>
                </a:solidFill>
              </a:defRPr>
            </a:lvl4pPr>
            <a:lvl5pPr lvl="4" algn="ctr" rtl="0">
              <a:spcBef>
                <a:spcPts val="0"/>
              </a:spcBef>
              <a:spcAft>
                <a:spcPts val="0"/>
              </a:spcAft>
              <a:buClr>
                <a:srgbClr val="FF8770"/>
              </a:buClr>
              <a:buSzPts val="1800"/>
              <a:buNone/>
              <a:defRPr sz="1800">
                <a:solidFill>
                  <a:srgbClr val="FF8770"/>
                </a:solidFill>
              </a:defRPr>
            </a:lvl5pPr>
            <a:lvl6pPr lvl="5" algn="ctr" rtl="0">
              <a:spcBef>
                <a:spcPts val="0"/>
              </a:spcBef>
              <a:spcAft>
                <a:spcPts val="0"/>
              </a:spcAft>
              <a:buClr>
                <a:srgbClr val="FF8770"/>
              </a:buClr>
              <a:buSzPts val="1800"/>
              <a:buNone/>
              <a:defRPr sz="1800">
                <a:solidFill>
                  <a:srgbClr val="FF8770"/>
                </a:solidFill>
              </a:defRPr>
            </a:lvl6pPr>
            <a:lvl7pPr lvl="6" algn="ctr" rtl="0">
              <a:spcBef>
                <a:spcPts val="0"/>
              </a:spcBef>
              <a:spcAft>
                <a:spcPts val="0"/>
              </a:spcAft>
              <a:buClr>
                <a:srgbClr val="FF8770"/>
              </a:buClr>
              <a:buSzPts val="1800"/>
              <a:buNone/>
              <a:defRPr sz="1800">
                <a:solidFill>
                  <a:srgbClr val="FF8770"/>
                </a:solidFill>
              </a:defRPr>
            </a:lvl7pPr>
            <a:lvl8pPr lvl="7" algn="ctr" rtl="0">
              <a:spcBef>
                <a:spcPts val="0"/>
              </a:spcBef>
              <a:spcAft>
                <a:spcPts val="0"/>
              </a:spcAft>
              <a:buClr>
                <a:srgbClr val="FF8770"/>
              </a:buClr>
              <a:buSzPts val="1800"/>
              <a:buNone/>
              <a:defRPr sz="1800">
                <a:solidFill>
                  <a:srgbClr val="FF8770"/>
                </a:solidFill>
              </a:defRPr>
            </a:lvl8pPr>
            <a:lvl9pPr lvl="8" algn="ctr" rtl="0">
              <a:spcBef>
                <a:spcPts val="0"/>
              </a:spcBef>
              <a:spcAft>
                <a:spcPts val="0"/>
              </a:spcAft>
              <a:buClr>
                <a:srgbClr val="FF8770"/>
              </a:buClr>
              <a:buSzPts val="1800"/>
              <a:buNone/>
              <a:defRPr sz="1800">
                <a:solidFill>
                  <a:srgbClr val="FF8770"/>
                </a:solidFill>
              </a:defRPr>
            </a:lvl9pPr>
          </a:lstStyle>
          <a:p>
            <a:endParaRPr/>
          </a:p>
        </p:txBody>
      </p:sp>
      <p:sp>
        <p:nvSpPr>
          <p:cNvPr id="63" name="Google Shape;63;p12"/>
          <p:cNvSpPr txBox="1">
            <a:spLocks noGrp="1"/>
          </p:cNvSpPr>
          <p:nvPr>
            <p:ph type="subTitle" idx="1"/>
          </p:nvPr>
        </p:nvSpPr>
        <p:spPr>
          <a:xfrm>
            <a:off x="1250637" y="2929438"/>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F8770"/>
                </a:solidFill>
              </a:defRPr>
            </a:lvl1pPr>
            <a:lvl2pPr lvl="1" algn="ctr" rtl="0">
              <a:lnSpc>
                <a:spcPct val="100000"/>
              </a:lnSpc>
              <a:spcBef>
                <a:spcPts val="1600"/>
              </a:spcBef>
              <a:spcAft>
                <a:spcPts val="0"/>
              </a:spcAft>
              <a:buNone/>
              <a:defRPr>
                <a:solidFill>
                  <a:srgbClr val="FF8770"/>
                </a:solidFill>
              </a:defRPr>
            </a:lvl2pPr>
            <a:lvl3pPr lvl="2" algn="ctr" rtl="0">
              <a:lnSpc>
                <a:spcPct val="100000"/>
              </a:lnSpc>
              <a:spcBef>
                <a:spcPts val="1600"/>
              </a:spcBef>
              <a:spcAft>
                <a:spcPts val="0"/>
              </a:spcAft>
              <a:buNone/>
              <a:defRPr>
                <a:solidFill>
                  <a:srgbClr val="FF8770"/>
                </a:solidFill>
              </a:defRPr>
            </a:lvl3pPr>
            <a:lvl4pPr lvl="3" algn="ctr" rtl="0">
              <a:lnSpc>
                <a:spcPct val="100000"/>
              </a:lnSpc>
              <a:spcBef>
                <a:spcPts val="1600"/>
              </a:spcBef>
              <a:spcAft>
                <a:spcPts val="0"/>
              </a:spcAft>
              <a:buNone/>
              <a:defRPr>
                <a:solidFill>
                  <a:srgbClr val="FF8770"/>
                </a:solidFill>
              </a:defRPr>
            </a:lvl4pPr>
            <a:lvl5pPr lvl="4" algn="ctr" rtl="0">
              <a:lnSpc>
                <a:spcPct val="100000"/>
              </a:lnSpc>
              <a:spcBef>
                <a:spcPts val="1600"/>
              </a:spcBef>
              <a:spcAft>
                <a:spcPts val="0"/>
              </a:spcAft>
              <a:buNone/>
              <a:defRPr>
                <a:solidFill>
                  <a:srgbClr val="FF8770"/>
                </a:solidFill>
              </a:defRPr>
            </a:lvl5pPr>
            <a:lvl6pPr lvl="5" algn="ctr" rtl="0">
              <a:lnSpc>
                <a:spcPct val="100000"/>
              </a:lnSpc>
              <a:spcBef>
                <a:spcPts val="1600"/>
              </a:spcBef>
              <a:spcAft>
                <a:spcPts val="0"/>
              </a:spcAft>
              <a:buNone/>
              <a:defRPr>
                <a:solidFill>
                  <a:srgbClr val="FF8770"/>
                </a:solidFill>
              </a:defRPr>
            </a:lvl6pPr>
            <a:lvl7pPr lvl="6" algn="ctr" rtl="0">
              <a:lnSpc>
                <a:spcPct val="100000"/>
              </a:lnSpc>
              <a:spcBef>
                <a:spcPts val="1600"/>
              </a:spcBef>
              <a:spcAft>
                <a:spcPts val="0"/>
              </a:spcAft>
              <a:buNone/>
              <a:defRPr>
                <a:solidFill>
                  <a:srgbClr val="FF8770"/>
                </a:solidFill>
              </a:defRPr>
            </a:lvl7pPr>
            <a:lvl8pPr lvl="7" algn="ctr" rtl="0">
              <a:lnSpc>
                <a:spcPct val="100000"/>
              </a:lnSpc>
              <a:spcBef>
                <a:spcPts val="1600"/>
              </a:spcBef>
              <a:spcAft>
                <a:spcPts val="0"/>
              </a:spcAft>
              <a:buNone/>
              <a:defRPr>
                <a:solidFill>
                  <a:srgbClr val="FF8770"/>
                </a:solidFill>
              </a:defRPr>
            </a:lvl8pPr>
            <a:lvl9pPr lvl="8" algn="ctr" rtl="0">
              <a:lnSpc>
                <a:spcPct val="100000"/>
              </a:lnSpc>
              <a:spcBef>
                <a:spcPts val="1600"/>
              </a:spcBef>
              <a:spcAft>
                <a:spcPts val="1600"/>
              </a:spcAft>
              <a:buNone/>
              <a:defRPr>
                <a:solidFill>
                  <a:srgbClr val="FF8770"/>
                </a:solidFill>
              </a:defRPr>
            </a:lvl9pPr>
          </a:lstStyle>
          <a:p>
            <a:endParaRPr/>
          </a:p>
        </p:txBody>
      </p:sp>
      <p:sp>
        <p:nvSpPr>
          <p:cNvPr id="64" name="Google Shape;64;p12"/>
          <p:cNvSpPr txBox="1">
            <a:spLocks noGrp="1"/>
          </p:cNvSpPr>
          <p:nvPr>
            <p:ph type="ctrTitle" idx="2"/>
          </p:nvPr>
        </p:nvSpPr>
        <p:spPr>
          <a:xfrm>
            <a:off x="5689702" y="2455975"/>
            <a:ext cx="26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65" name="Google Shape;65;p12"/>
          <p:cNvSpPr txBox="1">
            <a:spLocks noGrp="1"/>
          </p:cNvSpPr>
          <p:nvPr>
            <p:ph type="subTitle" idx="3"/>
          </p:nvPr>
        </p:nvSpPr>
        <p:spPr>
          <a:xfrm>
            <a:off x="6023302" y="29294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66" name="Google Shape;66;p12"/>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UBTITLE + DESIGN">
  <p:cSld name="TITLE_1_1_1_1_1_1_2_1">
    <p:bg>
      <p:bgPr>
        <a:noFill/>
        <a:effectLst/>
      </p:bgPr>
    </p:bg>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9" name="Google Shape;69;p13"/>
          <p:cNvSpPr/>
          <p:nvPr/>
        </p:nvSpPr>
        <p:spPr>
          <a:xfrm>
            <a:off x="1957050" y="1231875"/>
            <a:ext cx="5229900" cy="1027200"/>
          </a:xfrm>
          <a:prstGeom prst="rect">
            <a:avLst/>
          </a:prstGeom>
          <a:solidFill>
            <a:srgbClr val="FF877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70" name="Google Shape;70;p13"/>
          <p:cNvSpPr txBox="1">
            <a:spLocks noGrp="1"/>
          </p:cNvSpPr>
          <p:nvPr>
            <p:ph type="subTitle" idx="1"/>
          </p:nvPr>
        </p:nvSpPr>
        <p:spPr>
          <a:xfrm>
            <a:off x="2181450" y="1456573"/>
            <a:ext cx="4781100" cy="577800"/>
          </a:xfrm>
          <a:prstGeom prst="rect">
            <a:avLst/>
          </a:prstGeom>
        </p:spPr>
        <p:txBody>
          <a:bodyPr spcFirstLastPara="1" wrap="square" lIns="91425" tIns="198000" rIns="91425" bIns="0" anchor="ctr"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71" name="Google Shape;71;p13"/>
          <p:cNvSpPr txBox="1">
            <a:spLocks noGrp="1"/>
          </p:cNvSpPr>
          <p:nvPr>
            <p:ph type="body" idx="2"/>
          </p:nvPr>
        </p:nvSpPr>
        <p:spPr>
          <a:xfrm>
            <a:off x="2934600" y="2406175"/>
            <a:ext cx="3274800" cy="1393800"/>
          </a:xfrm>
          <a:prstGeom prst="rect">
            <a:avLst/>
          </a:prstGeom>
        </p:spPr>
        <p:txBody>
          <a:bodyPr spcFirstLastPara="1" wrap="square" lIns="91425" tIns="91425" rIns="91425" bIns="0" anchor="ctr" anchorCtr="0">
            <a:noAutofit/>
          </a:bodyPr>
          <a:lstStyle>
            <a:lvl1pPr marL="457200" lvl="0" indent="-304800" rtl="0">
              <a:lnSpc>
                <a:spcPct val="115000"/>
              </a:lnSpc>
              <a:spcBef>
                <a:spcPts val="0"/>
              </a:spcBef>
              <a:spcAft>
                <a:spcPts val="0"/>
              </a:spcAft>
              <a:buClr>
                <a:srgbClr val="466269"/>
              </a:buClr>
              <a:buSzPts val="1200"/>
              <a:buChar char="●"/>
              <a:defRPr sz="1200">
                <a:solidFill>
                  <a:srgbClr val="466269"/>
                </a:solidFill>
              </a:defRPr>
            </a:lvl1pPr>
            <a:lvl2pPr marL="914400" lvl="1" indent="-304800" rtl="0">
              <a:lnSpc>
                <a:spcPct val="115000"/>
              </a:lnSpc>
              <a:spcBef>
                <a:spcPts val="1600"/>
              </a:spcBef>
              <a:spcAft>
                <a:spcPts val="0"/>
              </a:spcAft>
              <a:buClr>
                <a:srgbClr val="466269"/>
              </a:buClr>
              <a:buSzPts val="1200"/>
              <a:buChar char="○"/>
              <a:defRPr sz="1200">
                <a:solidFill>
                  <a:srgbClr val="466269"/>
                </a:solidFill>
              </a:defRPr>
            </a:lvl2pPr>
            <a:lvl3pPr marL="1371600" lvl="2" indent="-304800" rtl="0">
              <a:lnSpc>
                <a:spcPct val="115000"/>
              </a:lnSpc>
              <a:spcBef>
                <a:spcPts val="1600"/>
              </a:spcBef>
              <a:spcAft>
                <a:spcPts val="0"/>
              </a:spcAft>
              <a:buClr>
                <a:srgbClr val="466269"/>
              </a:buClr>
              <a:buSzPts val="1200"/>
              <a:buChar char="■"/>
              <a:defRPr sz="1200">
                <a:solidFill>
                  <a:srgbClr val="466269"/>
                </a:solidFill>
              </a:defRPr>
            </a:lvl3pPr>
            <a:lvl4pPr marL="1828800" lvl="3" indent="-304800" rtl="0">
              <a:lnSpc>
                <a:spcPct val="115000"/>
              </a:lnSpc>
              <a:spcBef>
                <a:spcPts val="1600"/>
              </a:spcBef>
              <a:spcAft>
                <a:spcPts val="0"/>
              </a:spcAft>
              <a:buClr>
                <a:srgbClr val="466269"/>
              </a:buClr>
              <a:buSzPts val="1200"/>
              <a:buChar char="●"/>
              <a:defRPr sz="1200">
                <a:solidFill>
                  <a:srgbClr val="466269"/>
                </a:solidFill>
              </a:defRPr>
            </a:lvl4pPr>
            <a:lvl5pPr marL="2286000" lvl="4" indent="-304800" rtl="0">
              <a:lnSpc>
                <a:spcPct val="115000"/>
              </a:lnSpc>
              <a:spcBef>
                <a:spcPts val="1600"/>
              </a:spcBef>
              <a:spcAft>
                <a:spcPts val="0"/>
              </a:spcAft>
              <a:buClr>
                <a:srgbClr val="466269"/>
              </a:buClr>
              <a:buSzPts val="1200"/>
              <a:buChar char="○"/>
              <a:defRPr sz="1200">
                <a:solidFill>
                  <a:srgbClr val="466269"/>
                </a:solidFill>
              </a:defRPr>
            </a:lvl5pPr>
            <a:lvl6pPr marL="2743200" lvl="5" indent="-304800" rtl="0">
              <a:lnSpc>
                <a:spcPct val="115000"/>
              </a:lnSpc>
              <a:spcBef>
                <a:spcPts val="1600"/>
              </a:spcBef>
              <a:spcAft>
                <a:spcPts val="0"/>
              </a:spcAft>
              <a:buClr>
                <a:srgbClr val="466269"/>
              </a:buClr>
              <a:buSzPts val="1200"/>
              <a:buChar char="■"/>
              <a:defRPr sz="1200">
                <a:solidFill>
                  <a:srgbClr val="466269"/>
                </a:solidFill>
              </a:defRPr>
            </a:lvl6pPr>
            <a:lvl7pPr marL="3200400" lvl="6" indent="-304800" rtl="0">
              <a:lnSpc>
                <a:spcPct val="115000"/>
              </a:lnSpc>
              <a:spcBef>
                <a:spcPts val="1600"/>
              </a:spcBef>
              <a:spcAft>
                <a:spcPts val="0"/>
              </a:spcAft>
              <a:buClr>
                <a:srgbClr val="466269"/>
              </a:buClr>
              <a:buSzPts val="1200"/>
              <a:buChar char="●"/>
              <a:defRPr sz="1200">
                <a:solidFill>
                  <a:srgbClr val="466269"/>
                </a:solidFill>
              </a:defRPr>
            </a:lvl7pPr>
            <a:lvl8pPr marL="3657600" lvl="7" indent="-304800" rtl="0">
              <a:lnSpc>
                <a:spcPct val="115000"/>
              </a:lnSpc>
              <a:spcBef>
                <a:spcPts val="1600"/>
              </a:spcBef>
              <a:spcAft>
                <a:spcPts val="0"/>
              </a:spcAft>
              <a:buClr>
                <a:srgbClr val="466269"/>
              </a:buClr>
              <a:buSzPts val="1200"/>
              <a:buChar char="○"/>
              <a:defRPr sz="1200">
                <a:solidFill>
                  <a:srgbClr val="466269"/>
                </a:solidFill>
              </a:defRPr>
            </a:lvl8pPr>
            <a:lvl9pPr marL="4114800" lvl="8" indent="-304800" rtl="0">
              <a:lnSpc>
                <a:spcPct val="115000"/>
              </a:lnSpc>
              <a:spcBef>
                <a:spcPts val="1600"/>
              </a:spcBef>
              <a:spcAft>
                <a:spcPts val="1600"/>
              </a:spcAft>
              <a:buClr>
                <a:srgbClr val="466269"/>
              </a:buClr>
              <a:buSzPts val="1200"/>
              <a:buChar char="■"/>
              <a:defRPr sz="1200">
                <a:solidFill>
                  <a:srgbClr val="466269"/>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2">
  <p:cSld name="TITLE_1_1_1_1_1_1_4">
    <p:bg>
      <p:bgPr>
        <a:no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4" name="Google Shape;74;p14"/>
          <p:cNvSpPr txBox="1">
            <a:spLocks noGrp="1"/>
          </p:cNvSpPr>
          <p:nvPr>
            <p:ph type="subTitle" idx="1"/>
          </p:nvPr>
        </p:nvSpPr>
        <p:spPr>
          <a:xfrm>
            <a:off x="5330756" y="1444125"/>
            <a:ext cx="2989500" cy="577800"/>
          </a:xfrm>
          <a:prstGeom prst="rect">
            <a:avLst/>
          </a:prstGeom>
        </p:spPr>
        <p:txBody>
          <a:bodyPr spcFirstLastPara="1" wrap="square" lIns="91425" tIns="198000" rIns="91425" bIns="0" anchor="ctr"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a:endParaRPr/>
          </a:p>
        </p:txBody>
      </p:sp>
      <p:sp>
        <p:nvSpPr>
          <p:cNvPr id="75" name="Google Shape;75;p14"/>
          <p:cNvSpPr txBox="1">
            <a:spLocks noGrp="1"/>
          </p:cNvSpPr>
          <p:nvPr>
            <p:ph type="subTitle" idx="2"/>
          </p:nvPr>
        </p:nvSpPr>
        <p:spPr>
          <a:xfrm>
            <a:off x="5330756" y="2282850"/>
            <a:ext cx="2989500" cy="577800"/>
          </a:xfrm>
          <a:prstGeom prst="rect">
            <a:avLst/>
          </a:prstGeom>
        </p:spPr>
        <p:txBody>
          <a:bodyPr spcFirstLastPara="1" wrap="square" lIns="91425" tIns="198000" rIns="91425" bIns="0" anchor="ctr"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a:endParaRPr/>
          </a:p>
        </p:txBody>
      </p:sp>
      <p:sp>
        <p:nvSpPr>
          <p:cNvPr id="76" name="Google Shape;76;p14"/>
          <p:cNvSpPr txBox="1">
            <a:spLocks noGrp="1"/>
          </p:cNvSpPr>
          <p:nvPr>
            <p:ph type="subTitle" idx="3"/>
          </p:nvPr>
        </p:nvSpPr>
        <p:spPr>
          <a:xfrm>
            <a:off x="5330756" y="3121575"/>
            <a:ext cx="2989500" cy="577800"/>
          </a:xfrm>
          <a:prstGeom prst="rect">
            <a:avLst/>
          </a:prstGeom>
        </p:spPr>
        <p:txBody>
          <a:bodyPr spcFirstLastPara="1" wrap="square" lIns="91425" tIns="198000" rIns="91425" bIns="0" anchor="ctr"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2">
  <p:cSld name="TITLE_1_1_1_1_1_1_1">
    <p:bg>
      <p:bgPr>
        <a:no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subTitle" idx="1"/>
          </p:nvPr>
        </p:nvSpPr>
        <p:spPr>
          <a:xfrm>
            <a:off x="1648900" y="2853688"/>
            <a:ext cx="2810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sz="1800">
                <a:solidFill>
                  <a:srgbClr val="466269"/>
                </a:solidFill>
              </a:defRPr>
            </a:lvl2pPr>
            <a:lvl3pPr lvl="2" algn="ctr" rtl="0">
              <a:lnSpc>
                <a:spcPct val="100000"/>
              </a:lnSpc>
              <a:spcBef>
                <a:spcPts val="1600"/>
              </a:spcBef>
              <a:spcAft>
                <a:spcPts val="0"/>
              </a:spcAft>
              <a:buNone/>
              <a:defRPr sz="1800">
                <a:solidFill>
                  <a:srgbClr val="466269"/>
                </a:solidFill>
              </a:defRPr>
            </a:lvl3pPr>
            <a:lvl4pPr lvl="3" algn="ctr" rtl="0">
              <a:lnSpc>
                <a:spcPct val="100000"/>
              </a:lnSpc>
              <a:spcBef>
                <a:spcPts val="1600"/>
              </a:spcBef>
              <a:spcAft>
                <a:spcPts val="0"/>
              </a:spcAft>
              <a:buNone/>
              <a:defRPr sz="1800">
                <a:solidFill>
                  <a:srgbClr val="466269"/>
                </a:solidFill>
              </a:defRPr>
            </a:lvl4pPr>
            <a:lvl5pPr lvl="4" algn="ctr" rtl="0">
              <a:lnSpc>
                <a:spcPct val="100000"/>
              </a:lnSpc>
              <a:spcBef>
                <a:spcPts val="1600"/>
              </a:spcBef>
              <a:spcAft>
                <a:spcPts val="0"/>
              </a:spcAft>
              <a:buNone/>
              <a:defRPr sz="1800">
                <a:solidFill>
                  <a:srgbClr val="466269"/>
                </a:solidFill>
              </a:defRPr>
            </a:lvl5pPr>
            <a:lvl6pPr lvl="5" algn="ctr" rtl="0">
              <a:lnSpc>
                <a:spcPct val="100000"/>
              </a:lnSpc>
              <a:spcBef>
                <a:spcPts val="1600"/>
              </a:spcBef>
              <a:spcAft>
                <a:spcPts val="0"/>
              </a:spcAft>
              <a:buNone/>
              <a:defRPr sz="1800">
                <a:solidFill>
                  <a:srgbClr val="466269"/>
                </a:solidFill>
              </a:defRPr>
            </a:lvl6pPr>
            <a:lvl7pPr lvl="6" algn="ctr" rtl="0">
              <a:lnSpc>
                <a:spcPct val="100000"/>
              </a:lnSpc>
              <a:spcBef>
                <a:spcPts val="1600"/>
              </a:spcBef>
              <a:spcAft>
                <a:spcPts val="0"/>
              </a:spcAft>
              <a:buNone/>
              <a:defRPr sz="1800">
                <a:solidFill>
                  <a:srgbClr val="466269"/>
                </a:solidFill>
              </a:defRPr>
            </a:lvl7pPr>
            <a:lvl8pPr lvl="7" algn="ctr" rtl="0">
              <a:lnSpc>
                <a:spcPct val="100000"/>
              </a:lnSpc>
              <a:spcBef>
                <a:spcPts val="1600"/>
              </a:spcBef>
              <a:spcAft>
                <a:spcPts val="0"/>
              </a:spcAft>
              <a:buNone/>
              <a:defRPr sz="1800">
                <a:solidFill>
                  <a:srgbClr val="466269"/>
                </a:solidFill>
              </a:defRPr>
            </a:lvl8pPr>
            <a:lvl9pPr lvl="8" algn="ctr" rtl="0">
              <a:lnSpc>
                <a:spcPct val="100000"/>
              </a:lnSpc>
              <a:spcBef>
                <a:spcPts val="1600"/>
              </a:spcBef>
              <a:spcAft>
                <a:spcPts val="1600"/>
              </a:spcAft>
              <a:buNone/>
              <a:defRPr sz="1800">
                <a:solidFill>
                  <a:srgbClr val="466269"/>
                </a:solidFill>
              </a:defRPr>
            </a:lvl9pPr>
          </a:lstStyle>
          <a:p>
            <a:endParaRPr/>
          </a:p>
        </p:txBody>
      </p:sp>
      <p:sp>
        <p:nvSpPr>
          <p:cNvPr id="79" name="Google Shape;79;p15"/>
          <p:cNvSpPr txBox="1">
            <a:spLocks noGrp="1"/>
          </p:cNvSpPr>
          <p:nvPr>
            <p:ph type="ctrTitle"/>
          </p:nvPr>
        </p:nvSpPr>
        <p:spPr>
          <a:xfrm>
            <a:off x="109775" y="1712025"/>
            <a:ext cx="5888700" cy="1183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6000">
                <a:solidFill>
                  <a:srgbClr val="466269"/>
                </a:solidFill>
              </a:defRPr>
            </a:lvl1pPr>
            <a:lvl2pPr lvl="1" algn="ctr" rtl="0">
              <a:spcBef>
                <a:spcPts val="0"/>
              </a:spcBef>
              <a:spcAft>
                <a:spcPts val="0"/>
              </a:spcAft>
              <a:buClr>
                <a:srgbClr val="466269"/>
              </a:buClr>
              <a:buSzPts val="6000"/>
              <a:buNone/>
              <a:defRPr sz="6000">
                <a:solidFill>
                  <a:srgbClr val="466269"/>
                </a:solidFill>
              </a:defRPr>
            </a:lvl2pPr>
            <a:lvl3pPr lvl="2" algn="ctr" rtl="0">
              <a:spcBef>
                <a:spcPts val="0"/>
              </a:spcBef>
              <a:spcAft>
                <a:spcPts val="0"/>
              </a:spcAft>
              <a:buClr>
                <a:srgbClr val="466269"/>
              </a:buClr>
              <a:buSzPts val="6000"/>
              <a:buNone/>
              <a:defRPr sz="6000">
                <a:solidFill>
                  <a:srgbClr val="466269"/>
                </a:solidFill>
              </a:defRPr>
            </a:lvl3pPr>
            <a:lvl4pPr lvl="3" algn="ctr" rtl="0">
              <a:spcBef>
                <a:spcPts val="0"/>
              </a:spcBef>
              <a:spcAft>
                <a:spcPts val="0"/>
              </a:spcAft>
              <a:buClr>
                <a:srgbClr val="466269"/>
              </a:buClr>
              <a:buSzPts val="6000"/>
              <a:buNone/>
              <a:defRPr sz="6000">
                <a:solidFill>
                  <a:srgbClr val="466269"/>
                </a:solidFill>
              </a:defRPr>
            </a:lvl4pPr>
            <a:lvl5pPr lvl="4" algn="ctr" rtl="0">
              <a:spcBef>
                <a:spcPts val="0"/>
              </a:spcBef>
              <a:spcAft>
                <a:spcPts val="0"/>
              </a:spcAft>
              <a:buClr>
                <a:srgbClr val="466269"/>
              </a:buClr>
              <a:buSzPts val="6000"/>
              <a:buNone/>
              <a:defRPr sz="6000">
                <a:solidFill>
                  <a:srgbClr val="466269"/>
                </a:solidFill>
              </a:defRPr>
            </a:lvl5pPr>
            <a:lvl6pPr lvl="5" algn="ctr" rtl="0">
              <a:spcBef>
                <a:spcPts val="0"/>
              </a:spcBef>
              <a:spcAft>
                <a:spcPts val="0"/>
              </a:spcAft>
              <a:buClr>
                <a:srgbClr val="466269"/>
              </a:buClr>
              <a:buSzPts val="6000"/>
              <a:buNone/>
              <a:defRPr sz="6000">
                <a:solidFill>
                  <a:srgbClr val="466269"/>
                </a:solidFill>
              </a:defRPr>
            </a:lvl6pPr>
            <a:lvl7pPr lvl="6" algn="ctr" rtl="0">
              <a:spcBef>
                <a:spcPts val="0"/>
              </a:spcBef>
              <a:spcAft>
                <a:spcPts val="0"/>
              </a:spcAft>
              <a:buClr>
                <a:srgbClr val="466269"/>
              </a:buClr>
              <a:buSzPts val="6000"/>
              <a:buNone/>
              <a:defRPr sz="6000">
                <a:solidFill>
                  <a:srgbClr val="466269"/>
                </a:solidFill>
              </a:defRPr>
            </a:lvl7pPr>
            <a:lvl8pPr lvl="7" algn="ctr" rtl="0">
              <a:spcBef>
                <a:spcPts val="0"/>
              </a:spcBef>
              <a:spcAft>
                <a:spcPts val="0"/>
              </a:spcAft>
              <a:buClr>
                <a:srgbClr val="466269"/>
              </a:buClr>
              <a:buSzPts val="6000"/>
              <a:buNone/>
              <a:defRPr sz="6000">
                <a:solidFill>
                  <a:srgbClr val="466269"/>
                </a:solidFill>
              </a:defRPr>
            </a:lvl8pPr>
            <a:lvl9pPr lvl="8" algn="ctr" rtl="0">
              <a:spcBef>
                <a:spcPts val="0"/>
              </a:spcBef>
              <a:spcAft>
                <a:spcPts val="0"/>
              </a:spcAft>
              <a:buClr>
                <a:srgbClr val="466269"/>
              </a:buClr>
              <a:buSzPts val="6000"/>
              <a:buNone/>
              <a:defRPr sz="6000">
                <a:solidFill>
                  <a:srgbClr val="466269"/>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3">
  <p:cSld name="TITLE_1_1_1_1_1_1_1_1">
    <p:bg>
      <p:bgPr>
        <a:no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4758000" y="2045025"/>
            <a:ext cx="2783400" cy="39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a:endParaRPr/>
          </a:p>
        </p:txBody>
      </p:sp>
      <p:sp>
        <p:nvSpPr>
          <p:cNvPr id="82" name="Google Shape;82;p16"/>
          <p:cNvSpPr txBox="1">
            <a:spLocks noGrp="1"/>
          </p:cNvSpPr>
          <p:nvPr>
            <p:ph type="subTitle" idx="1"/>
          </p:nvPr>
        </p:nvSpPr>
        <p:spPr>
          <a:xfrm>
            <a:off x="4758000" y="2438625"/>
            <a:ext cx="214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S">
  <p:cSld name="TITLE_1_1_1_1_1_1_1_1_1">
    <p:bg>
      <p:bgPr>
        <a:no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1263150" y="1614150"/>
            <a:ext cx="2783400" cy="39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a:endParaRPr/>
          </a:p>
        </p:txBody>
      </p:sp>
      <p:sp>
        <p:nvSpPr>
          <p:cNvPr id="85" name="Google Shape;85;p17"/>
          <p:cNvSpPr txBox="1">
            <a:spLocks noGrp="1"/>
          </p:cNvSpPr>
          <p:nvPr>
            <p:ph type="subTitle" idx="1"/>
          </p:nvPr>
        </p:nvSpPr>
        <p:spPr>
          <a:xfrm>
            <a:off x="1263150" y="2007750"/>
            <a:ext cx="214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
        <p:nvSpPr>
          <p:cNvPr id="86" name="Google Shape;86;p17"/>
          <p:cNvSpPr txBox="1">
            <a:spLocks noGrp="1"/>
          </p:cNvSpPr>
          <p:nvPr>
            <p:ph type="ctrTitle" idx="2"/>
          </p:nvPr>
        </p:nvSpPr>
        <p:spPr>
          <a:xfrm>
            <a:off x="4590400" y="1614150"/>
            <a:ext cx="2783400" cy="39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a:endParaRPr/>
          </a:p>
        </p:txBody>
      </p:sp>
      <p:sp>
        <p:nvSpPr>
          <p:cNvPr id="87" name="Google Shape;87;p17"/>
          <p:cNvSpPr txBox="1">
            <a:spLocks noGrp="1"/>
          </p:cNvSpPr>
          <p:nvPr>
            <p:ph type="subTitle" idx="3"/>
          </p:nvPr>
        </p:nvSpPr>
        <p:spPr>
          <a:xfrm>
            <a:off x="4590400" y="2007750"/>
            <a:ext cx="214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
        <p:nvSpPr>
          <p:cNvPr id="88" name="Google Shape;88;p17"/>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UBTITLE 4">
  <p:cSld name="CUSTOM">
    <p:bg>
      <p:bgPr>
        <a:no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subTitle" idx="1"/>
          </p:nvPr>
        </p:nvSpPr>
        <p:spPr>
          <a:xfrm>
            <a:off x="3978050" y="2438625"/>
            <a:ext cx="309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p:cSld name="CUSTOM_1">
    <p:bg>
      <p:bgPr>
        <a:no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96"/>
        <p:cNvGrpSpPr/>
        <p:nvPr/>
      </p:nvGrpSpPr>
      <p:grpSpPr>
        <a:xfrm>
          <a:off x="0" y="0"/>
          <a:ext cx="0" cy="0"/>
          <a:chOff x="0" y="0"/>
          <a:chExt cx="0" cy="0"/>
        </a:xfrm>
      </p:grpSpPr>
      <p:sp>
        <p:nvSpPr>
          <p:cNvPr id="97" name="Google Shape;97;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solidFill>
                  <a:srgbClr val="435D74"/>
                </a:solidFill>
                <a:latin typeface="Proxima Nova"/>
                <a:ea typeface="Proxima Nova"/>
                <a:cs typeface="Proxima Nova"/>
                <a:sym typeface="Proxima Nova"/>
              </a:defRPr>
            </a:lvl1pPr>
            <a:lvl2pPr lvl="1" algn="r">
              <a:buNone/>
              <a:defRPr sz="1300">
                <a:solidFill>
                  <a:srgbClr val="435D74"/>
                </a:solidFill>
                <a:latin typeface="Proxima Nova"/>
                <a:ea typeface="Proxima Nova"/>
                <a:cs typeface="Proxima Nova"/>
                <a:sym typeface="Proxima Nova"/>
              </a:defRPr>
            </a:lvl2pPr>
            <a:lvl3pPr lvl="2" algn="r">
              <a:buNone/>
              <a:defRPr sz="1300">
                <a:solidFill>
                  <a:srgbClr val="435D74"/>
                </a:solidFill>
                <a:latin typeface="Proxima Nova"/>
                <a:ea typeface="Proxima Nova"/>
                <a:cs typeface="Proxima Nova"/>
                <a:sym typeface="Proxima Nova"/>
              </a:defRPr>
            </a:lvl3pPr>
            <a:lvl4pPr lvl="3" algn="r">
              <a:buNone/>
              <a:defRPr sz="1300">
                <a:solidFill>
                  <a:srgbClr val="435D74"/>
                </a:solidFill>
                <a:latin typeface="Proxima Nova"/>
                <a:ea typeface="Proxima Nova"/>
                <a:cs typeface="Proxima Nova"/>
                <a:sym typeface="Proxima Nova"/>
              </a:defRPr>
            </a:lvl4pPr>
            <a:lvl5pPr lvl="4" algn="r">
              <a:buNone/>
              <a:defRPr sz="1300">
                <a:solidFill>
                  <a:srgbClr val="435D74"/>
                </a:solidFill>
                <a:latin typeface="Proxima Nova"/>
                <a:ea typeface="Proxima Nova"/>
                <a:cs typeface="Proxima Nova"/>
                <a:sym typeface="Proxima Nova"/>
              </a:defRPr>
            </a:lvl5pPr>
            <a:lvl6pPr lvl="5" algn="r">
              <a:buNone/>
              <a:defRPr sz="1300">
                <a:solidFill>
                  <a:srgbClr val="435D74"/>
                </a:solidFill>
                <a:latin typeface="Proxima Nova"/>
                <a:ea typeface="Proxima Nova"/>
                <a:cs typeface="Proxima Nova"/>
                <a:sym typeface="Proxima Nova"/>
              </a:defRPr>
            </a:lvl6pPr>
            <a:lvl7pPr lvl="6" algn="r">
              <a:buNone/>
              <a:defRPr sz="1300">
                <a:solidFill>
                  <a:srgbClr val="435D74"/>
                </a:solidFill>
                <a:latin typeface="Proxima Nova"/>
                <a:ea typeface="Proxima Nova"/>
                <a:cs typeface="Proxima Nova"/>
                <a:sym typeface="Proxima Nova"/>
              </a:defRPr>
            </a:lvl7pPr>
            <a:lvl8pPr lvl="7" algn="r">
              <a:buNone/>
              <a:defRPr sz="1300">
                <a:solidFill>
                  <a:srgbClr val="435D74"/>
                </a:solidFill>
                <a:latin typeface="Proxima Nova"/>
                <a:ea typeface="Proxima Nova"/>
                <a:cs typeface="Proxima Nova"/>
                <a:sym typeface="Proxima Nova"/>
              </a:defRPr>
            </a:lvl8pPr>
            <a:lvl9pPr lvl="8" algn="r">
              <a:buNone/>
              <a:defRPr sz="1300">
                <a:solidFill>
                  <a:srgbClr val="435D74"/>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no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315388" y="2072050"/>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3" name="Google Shape;13;p3"/>
          <p:cNvSpPr txBox="1">
            <a:spLocks noGrp="1"/>
          </p:cNvSpPr>
          <p:nvPr>
            <p:ph type="title" idx="2" hasCustomPrompt="1"/>
          </p:nvPr>
        </p:nvSpPr>
        <p:spPr>
          <a:xfrm>
            <a:off x="2924688" y="1590625"/>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a:spLocks noGrp="1"/>
          </p:cNvSpPr>
          <p:nvPr>
            <p:ph type="ctrTitle" idx="3"/>
          </p:nvPr>
        </p:nvSpPr>
        <p:spPr>
          <a:xfrm>
            <a:off x="4486813" y="2072050"/>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5" name="Google Shape;15;p3"/>
          <p:cNvSpPr txBox="1">
            <a:spLocks noGrp="1"/>
          </p:cNvSpPr>
          <p:nvPr>
            <p:ph type="title" idx="4" hasCustomPrompt="1"/>
          </p:nvPr>
        </p:nvSpPr>
        <p:spPr>
          <a:xfrm>
            <a:off x="5096113" y="1590625"/>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5"/>
          </p:nvPr>
        </p:nvSpPr>
        <p:spPr>
          <a:xfrm>
            <a:off x="2315388" y="2975075"/>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7" name="Google Shape;17;p3"/>
          <p:cNvSpPr txBox="1">
            <a:spLocks noGrp="1"/>
          </p:cNvSpPr>
          <p:nvPr>
            <p:ph type="title" idx="6" hasCustomPrompt="1"/>
          </p:nvPr>
        </p:nvSpPr>
        <p:spPr>
          <a:xfrm>
            <a:off x="2924688" y="2493650"/>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7"/>
          </p:nvPr>
        </p:nvSpPr>
        <p:spPr>
          <a:xfrm>
            <a:off x="4486813" y="2975075"/>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9" name="Google Shape;19;p3"/>
          <p:cNvSpPr txBox="1">
            <a:spLocks noGrp="1"/>
          </p:cNvSpPr>
          <p:nvPr>
            <p:ph type="title" idx="8" hasCustomPrompt="1"/>
          </p:nvPr>
        </p:nvSpPr>
        <p:spPr>
          <a:xfrm>
            <a:off x="5096113" y="2493650"/>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extLst>
    <p:ext uri="{DCECCB84-F9BA-43D5-87BE-67443E8EF086}">
      <p15:sldGuideLst xmlns:p15="http://schemas.microsoft.com/office/powerpoint/2012/main">
        <p15:guide id="1" orient="horz" pos="2009">
          <p15:clr>
            <a:srgbClr val="FA7B17"/>
          </p15:clr>
        </p15:guide>
        <p15:guide id="2" orient="horz" pos="162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ONTENT">
  <p:cSld name="TITLE_1_1">
    <p:bg>
      <p:bgPr>
        <a:no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subTitle" idx="1"/>
          </p:nvPr>
        </p:nvSpPr>
        <p:spPr>
          <a:xfrm flipH="1">
            <a:off x="2848475" y="2263275"/>
            <a:ext cx="3447000" cy="86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None/>
              <a:defRPr sz="1400">
                <a:solidFill>
                  <a:srgbClr val="466269"/>
                </a:solidFill>
              </a:defRPr>
            </a:lvl1pPr>
            <a:lvl2pPr lvl="1">
              <a:lnSpc>
                <a:spcPct val="100000"/>
              </a:lnSpc>
              <a:spcBef>
                <a:spcPts val="1600"/>
              </a:spcBef>
              <a:spcAft>
                <a:spcPts val="0"/>
              </a:spcAft>
              <a:buNone/>
              <a:defRPr sz="1400">
                <a:solidFill>
                  <a:srgbClr val="466269"/>
                </a:solidFill>
              </a:defRPr>
            </a:lvl2pPr>
            <a:lvl3pPr lvl="2">
              <a:lnSpc>
                <a:spcPct val="100000"/>
              </a:lnSpc>
              <a:spcBef>
                <a:spcPts val="1600"/>
              </a:spcBef>
              <a:spcAft>
                <a:spcPts val="0"/>
              </a:spcAft>
              <a:buNone/>
              <a:defRPr sz="1400">
                <a:solidFill>
                  <a:srgbClr val="466269"/>
                </a:solidFill>
              </a:defRPr>
            </a:lvl3pPr>
            <a:lvl4pPr lvl="3">
              <a:lnSpc>
                <a:spcPct val="100000"/>
              </a:lnSpc>
              <a:spcBef>
                <a:spcPts val="1600"/>
              </a:spcBef>
              <a:spcAft>
                <a:spcPts val="0"/>
              </a:spcAft>
              <a:buNone/>
              <a:defRPr sz="1400">
                <a:solidFill>
                  <a:srgbClr val="466269"/>
                </a:solidFill>
              </a:defRPr>
            </a:lvl4pPr>
            <a:lvl5pPr lvl="4">
              <a:lnSpc>
                <a:spcPct val="100000"/>
              </a:lnSpc>
              <a:spcBef>
                <a:spcPts val="1600"/>
              </a:spcBef>
              <a:spcAft>
                <a:spcPts val="0"/>
              </a:spcAft>
              <a:buNone/>
              <a:defRPr sz="1400">
                <a:solidFill>
                  <a:srgbClr val="466269"/>
                </a:solidFill>
              </a:defRPr>
            </a:lvl5pPr>
            <a:lvl6pPr lvl="5">
              <a:lnSpc>
                <a:spcPct val="100000"/>
              </a:lnSpc>
              <a:spcBef>
                <a:spcPts val="1600"/>
              </a:spcBef>
              <a:spcAft>
                <a:spcPts val="0"/>
              </a:spcAft>
              <a:buNone/>
              <a:defRPr sz="1400">
                <a:solidFill>
                  <a:srgbClr val="466269"/>
                </a:solidFill>
              </a:defRPr>
            </a:lvl6pPr>
            <a:lvl7pPr lvl="6">
              <a:lnSpc>
                <a:spcPct val="100000"/>
              </a:lnSpc>
              <a:spcBef>
                <a:spcPts val="1600"/>
              </a:spcBef>
              <a:spcAft>
                <a:spcPts val="0"/>
              </a:spcAft>
              <a:buNone/>
              <a:defRPr sz="1400">
                <a:solidFill>
                  <a:srgbClr val="466269"/>
                </a:solidFill>
              </a:defRPr>
            </a:lvl7pPr>
            <a:lvl8pPr lvl="7">
              <a:lnSpc>
                <a:spcPct val="100000"/>
              </a:lnSpc>
              <a:spcBef>
                <a:spcPts val="1600"/>
              </a:spcBef>
              <a:spcAft>
                <a:spcPts val="0"/>
              </a:spcAft>
              <a:buNone/>
              <a:defRPr sz="1400">
                <a:solidFill>
                  <a:srgbClr val="466269"/>
                </a:solidFill>
              </a:defRPr>
            </a:lvl8pPr>
            <a:lvl9pPr lvl="8">
              <a:lnSpc>
                <a:spcPct val="100000"/>
              </a:lnSpc>
              <a:spcBef>
                <a:spcPts val="1600"/>
              </a:spcBef>
              <a:spcAft>
                <a:spcPts val="1600"/>
              </a:spcAft>
              <a:buNone/>
              <a:defRPr sz="1400">
                <a:solidFill>
                  <a:srgbClr val="466269"/>
                </a:solidFill>
              </a:defRPr>
            </a:lvl9pPr>
          </a:lstStyle>
          <a:p>
            <a:endParaRPr/>
          </a:p>
        </p:txBody>
      </p:sp>
      <p:sp>
        <p:nvSpPr>
          <p:cNvPr id="22" name="Google Shape;22;p4"/>
          <p:cNvSpPr txBox="1">
            <a:spLocks noGrp="1"/>
          </p:cNvSpPr>
          <p:nvPr>
            <p:ph type="ctrTitle"/>
          </p:nvPr>
        </p:nvSpPr>
        <p:spPr>
          <a:xfrm>
            <a:off x="1420950" y="1603325"/>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2600"/>
              <a:buNone/>
              <a:defRPr sz="2600">
                <a:solidFill>
                  <a:srgbClr val="466269"/>
                </a:solidFill>
              </a:defRPr>
            </a:lvl1pPr>
            <a:lvl2pPr lvl="1" algn="ctr" rtl="0">
              <a:spcBef>
                <a:spcPts val="0"/>
              </a:spcBef>
              <a:spcAft>
                <a:spcPts val="0"/>
              </a:spcAft>
              <a:buClr>
                <a:srgbClr val="466269"/>
              </a:buClr>
              <a:buSzPts val="2600"/>
              <a:buNone/>
              <a:defRPr sz="2600">
                <a:solidFill>
                  <a:srgbClr val="466269"/>
                </a:solidFill>
              </a:defRPr>
            </a:lvl2pPr>
            <a:lvl3pPr lvl="2" algn="ctr" rtl="0">
              <a:spcBef>
                <a:spcPts val="0"/>
              </a:spcBef>
              <a:spcAft>
                <a:spcPts val="0"/>
              </a:spcAft>
              <a:buClr>
                <a:srgbClr val="466269"/>
              </a:buClr>
              <a:buSzPts val="2600"/>
              <a:buNone/>
              <a:defRPr sz="2600">
                <a:solidFill>
                  <a:srgbClr val="466269"/>
                </a:solidFill>
              </a:defRPr>
            </a:lvl3pPr>
            <a:lvl4pPr lvl="3" algn="ctr" rtl="0">
              <a:spcBef>
                <a:spcPts val="0"/>
              </a:spcBef>
              <a:spcAft>
                <a:spcPts val="0"/>
              </a:spcAft>
              <a:buClr>
                <a:srgbClr val="466269"/>
              </a:buClr>
              <a:buSzPts val="2600"/>
              <a:buNone/>
              <a:defRPr sz="2600">
                <a:solidFill>
                  <a:srgbClr val="466269"/>
                </a:solidFill>
              </a:defRPr>
            </a:lvl4pPr>
            <a:lvl5pPr lvl="4" algn="ctr" rtl="0">
              <a:spcBef>
                <a:spcPts val="0"/>
              </a:spcBef>
              <a:spcAft>
                <a:spcPts val="0"/>
              </a:spcAft>
              <a:buClr>
                <a:srgbClr val="466269"/>
              </a:buClr>
              <a:buSzPts val="2600"/>
              <a:buNone/>
              <a:defRPr sz="2600">
                <a:solidFill>
                  <a:srgbClr val="466269"/>
                </a:solidFill>
              </a:defRPr>
            </a:lvl5pPr>
            <a:lvl6pPr lvl="5" algn="ctr" rtl="0">
              <a:spcBef>
                <a:spcPts val="0"/>
              </a:spcBef>
              <a:spcAft>
                <a:spcPts val="0"/>
              </a:spcAft>
              <a:buClr>
                <a:srgbClr val="466269"/>
              </a:buClr>
              <a:buSzPts val="2600"/>
              <a:buNone/>
              <a:defRPr sz="2600">
                <a:solidFill>
                  <a:srgbClr val="466269"/>
                </a:solidFill>
              </a:defRPr>
            </a:lvl6pPr>
            <a:lvl7pPr lvl="6" algn="ctr" rtl="0">
              <a:spcBef>
                <a:spcPts val="0"/>
              </a:spcBef>
              <a:spcAft>
                <a:spcPts val="0"/>
              </a:spcAft>
              <a:buClr>
                <a:srgbClr val="466269"/>
              </a:buClr>
              <a:buSzPts val="2600"/>
              <a:buNone/>
              <a:defRPr sz="2600">
                <a:solidFill>
                  <a:srgbClr val="466269"/>
                </a:solidFill>
              </a:defRPr>
            </a:lvl7pPr>
            <a:lvl8pPr lvl="7" algn="ctr" rtl="0">
              <a:spcBef>
                <a:spcPts val="0"/>
              </a:spcBef>
              <a:spcAft>
                <a:spcPts val="0"/>
              </a:spcAft>
              <a:buClr>
                <a:srgbClr val="466269"/>
              </a:buClr>
              <a:buSzPts val="2600"/>
              <a:buNone/>
              <a:defRPr sz="2600">
                <a:solidFill>
                  <a:srgbClr val="466269"/>
                </a:solidFill>
              </a:defRPr>
            </a:lvl8pPr>
            <a:lvl9pPr lvl="8" algn="ctr" rtl="0">
              <a:spcBef>
                <a:spcPts val="0"/>
              </a:spcBef>
              <a:spcAft>
                <a:spcPts val="0"/>
              </a:spcAft>
              <a:buClr>
                <a:srgbClr val="466269"/>
              </a:buClr>
              <a:buSzPts val="2600"/>
              <a:buNone/>
              <a:defRPr sz="2600">
                <a:solidFill>
                  <a:srgbClr val="466269"/>
                </a:solidFill>
              </a:defRPr>
            </a:lvl9pPr>
          </a:lstStyle>
          <a:p>
            <a:endParaRPr/>
          </a:p>
        </p:txBody>
      </p:sp>
    </p:spTree>
  </p:cSld>
  <p:clrMapOvr>
    <a:masterClrMapping/>
  </p:clrMapOvr>
  <p:extLst>
    <p:ext uri="{DCECCB84-F9BA-43D5-87BE-67443E8EF086}">
      <p15:sldGuideLst xmlns:p15="http://schemas.microsoft.com/office/powerpoint/2012/main">
        <p15:guide id="1" orient="horz" pos="2381">
          <p15:clr>
            <a:srgbClr val="FA7B17"/>
          </p15:clr>
        </p15:guide>
        <p15:guide id="2" orient="horz" pos="144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no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ctrTitle"/>
          </p:nvPr>
        </p:nvSpPr>
        <p:spPr>
          <a:xfrm>
            <a:off x="3541876" y="3069075"/>
            <a:ext cx="2875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25" name="Google Shape;25;p5"/>
          <p:cNvSpPr txBox="1">
            <a:spLocks noGrp="1"/>
          </p:cNvSpPr>
          <p:nvPr>
            <p:ph type="subTitle" idx="1"/>
          </p:nvPr>
        </p:nvSpPr>
        <p:spPr>
          <a:xfrm>
            <a:off x="2515950" y="2698125"/>
            <a:ext cx="4112100" cy="57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466269"/>
                </a:solidFill>
              </a:defRPr>
            </a:lvl1pPr>
            <a:lvl2pPr lvl="1" algn="ctr" rtl="0">
              <a:lnSpc>
                <a:spcPct val="100000"/>
              </a:lnSpc>
              <a:spcBef>
                <a:spcPts val="1600"/>
              </a:spcBef>
              <a:spcAft>
                <a:spcPts val="0"/>
              </a:spcAft>
              <a:buNone/>
              <a:defRPr sz="1400">
                <a:solidFill>
                  <a:srgbClr val="466269"/>
                </a:solidFill>
              </a:defRPr>
            </a:lvl2pPr>
            <a:lvl3pPr lvl="2" algn="ctr" rtl="0">
              <a:lnSpc>
                <a:spcPct val="100000"/>
              </a:lnSpc>
              <a:spcBef>
                <a:spcPts val="1600"/>
              </a:spcBef>
              <a:spcAft>
                <a:spcPts val="0"/>
              </a:spcAft>
              <a:buNone/>
              <a:defRPr sz="1400">
                <a:solidFill>
                  <a:srgbClr val="466269"/>
                </a:solidFill>
              </a:defRPr>
            </a:lvl3pPr>
            <a:lvl4pPr lvl="3" algn="ctr" rtl="0">
              <a:lnSpc>
                <a:spcPct val="100000"/>
              </a:lnSpc>
              <a:spcBef>
                <a:spcPts val="1600"/>
              </a:spcBef>
              <a:spcAft>
                <a:spcPts val="0"/>
              </a:spcAft>
              <a:buNone/>
              <a:defRPr sz="1400">
                <a:solidFill>
                  <a:srgbClr val="466269"/>
                </a:solidFill>
              </a:defRPr>
            </a:lvl4pPr>
            <a:lvl5pPr lvl="4" algn="ctr" rtl="0">
              <a:lnSpc>
                <a:spcPct val="100000"/>
              </a:lnSpc>
              <a:spcBef>
                <a:spcPts val="1600"/>
              </a:spcBef>
              <a:spcAft>
                <a:spcPts val="0"/>
              </a:spcAft>
              <a:buNone/>
              <a:defRPr sz="1400">
                <a:solidFill>
                  <a:srgbClr val="466269"/>
                </a:solidFill>
              </a:defRPr>
            </a:lvl5pPr>
            <a:lvl6pPr lvl="5" algn="ctr" rtl="0">
              <a:lnSpc>
                <a:spcPct val="100000"/>
              </a:lnSpc>
              <a:spcBef>
                <a:spcPts val="1600"/>
              </a:spcBef>
              <a:spcAft>
                <a:spcPts val="0"/>
              </a:spcAft>
              <a:buNone/>
              <a:defRPr sz="1400">
                <a:solidFill>
                  <a:srgbClr val="466269"/>
                </a:solidFill>
              </a:defRPr>
            </a:lvl6pPr>
            <a:lvl7pPr lvl="6" algn="ctr" rtl="0">
              <a:lnSpc>
                <a:spcPct val="100000"/>
              </a:lnSpc>
              <a:spcBef>
                <a:spcPts val="1600"/>
              </a:spcBef>
              <a:spcAft>
                <a:spcPts val="0"/>
              </a:spcAft>
              <a:buNone/>
              <a:defRPr sz="1400">
                <a:solidFill>
                  <a:srgbClr val="466269"/>
                </a:solidFill>
              </a:defRPr>
            </a:lvl7pPr>
            <a:lvl8pPr lvl="7" algn="ctr" rtl="0">
              <a:lnSpc>
                <a:spcPct val="100000"/>
              </a:lnSpc>
              <a:spcBef>
                <a:spcPts val="1600"/>
              </a:spcBef>
              <a:spcAft>
                <a:spcPts val="0"/>
              </a:spcAft>
              <a:buNone/>
              <a:defRPr sz="1400">
                <a:solidFill>
                  <a:srgbClr val="466269"/>
                </a:solidFill>
              </a:defRPr>
            </a:lvl8pPr>
            <a:lvl9pPr lvl="8" algn="ctr"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
  <p:cSld name="TITLE_1_1_1_2">
    <p:bg>
      <p:bgPr>
        <a:no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ctrTitle"/>
          </p:nvPr>
        </p:nvSpPr>
        <p:spPr>
          <a:xfrm>
            <a:off x="5516950" y="1882850"/>
            <a:ext cx="26601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66269"/>
              </a:buClr>
              <a:buSzPts val="3000"/>
              <a:buNone/>
              <a:defRPr sz="3000">
                <a:solidFill>
                  <a:srgbClr val="466269"/>
                </a:solidFill>
              </a:defRPr>
            </a:lvl1pPr>
            <a:lvl2pPr lvl="1" algn="r" rtl="0">
              <a:spcBef>
                <a:spcPts val="0"/>
              </a:spcBef>
              <a:spcAft>
                <a:spcPts val="0"/>
              </a:spcAft>
              <a:buClr>
                <a:srgbClr val="466269"/>
              </a:buClr>
              <a:buSzPts val="2400"/>
              <a:buNone/>
              <a:defRPr sz="2400">
                <a:solidFill>
                  <a:srgbClr val="466269"/>
                </a:solidFill>
              </a:defRPr>
            </a:lvl2pPr>
            <a:lvl3pPr lvl="2" algn="r" rtl="0">
              <a:spcBef>
                <a:spcPts val="0"/>
              </a:spcBef>
              <a:spcAft>
                <a:spcPts val="0"/>
              </a:spcAft>
              <a:buClr>
                <a:srgbClr val="466269"/>
              </a:buClr>
              <a:buSzPts val="2400"/>
              <a:buNone/>
              <a:defRPr sz="2400">
                <a:solidFill>
                  <a:srgbClr val="466269"/>
                </a:solidFill>
              </a:defRPr>
            </a:lvl3pPr>
            <a:lvl4pPr lvl="3" algn="r" rtl="0">
              <a:spcBef>
                <a:spcPts val="0"/>
              </a:spcBef>
              <a:spcAft>
                <a:spcPts val="0"/>
              </a:spcAft>
              <a:buClr>
                <a:srgbClr val="466269"/>
              </a:buClr>
              <a:buSzPts val="2400"/>
              <a:buNone/>
              <a:defRPr sz="2400">
                <a:solidFill>
                  <a:srgbClr val="466269"/>
                </a:solidFill>
              </a:defRPr>
            </a:lvl4pPr>
            <a:lvl5pPr lvl="4" algn="r" rtl="0">
              <a:spcBef>
                <a:spcPts val="0"/>
              </a:spcBef>
              <a:spcAft>
                <a:spcPts val="0"/>
              </a:spcAft>
              <a:buClr>
                <a:srgbClr val="466269"/>
              </a:buClr>
              <a:buSzPts val="2400"/>
              <a:buNone/>
              <a:defRPr sz="2400">
                <a:solidFill>
                  <a:srgbClr val="466269"/>
                </a:solidFill>
              </a:defRPr>
            </a:lvl5pPr>
            <a:lvl6pPr lvl="5" algn="r" rtl="0">
              <a:spcBef>
                <a:spcPts val="0"/>
              </a:spcBef>
              <a:spcAft>
                <a:spcPts val="0"/>
              </a:spcAft>
              <a:buClr>
                <a:srgbClr val="466269"/>
              </a:buClr>
              <a:buSzPts val="2400"/>
              <a:buNone/>
              <a:defRPr sz="2400">
                <a:solidFill>
                  <a:srgbClr val="466269"/>
                </a:solidFill>
              </a:defRPr>
            </a:lvl6pPr>
            <a:lvl7pPr lvl="6" algn="r" rtl="0">
              <a:spcBef>
                <a:spcPts val="0"/>
              </a:spcBef>
              <a:spcAft>
                <a:spcPts val="0"/>
              </a:spcAft>
              <a:buClr>
                <a:srgbClr val="466269"/>
              </a:buClr>
              <a:buSzPts val="2400"/>
              <a:buNone/>
              <a:defRPr sz="2400">
                <a:solidFill>
                  <a:srgbClr val="466269"/>
                </a:solidFill>
              </a:defRPr>
            </a:lvl7pPr>
            <a:lvl8pPr lvl="7" algn="r" rtl="0">
              <a:spcBef>
                <a:spcPts val="0"/>
              </a:spcBef>
              <a:spcAft>
                <a:spcPts val="0"/>
              </a:spcAft>
              <a:buClr>
                <a:srgbClr val="466269"/>
              </a:buClr>
              <a:buSzPts val="2400"/>
              <a:buNone/>
              <a:defRPr sz="2400">
                <a:solidFill>
                  <a:srgbClr val="466269"/>
                </a:solidFill>
              </a:defRPr>
            </a:lvl8pPr>
            <a:lvl9pPr lvl="8" algn="r" rtl="0">
              <a:spcBef>
                <a:spcPts val="0"/>
              </a:spcBef>
              <a:spcAft>
                <a:spcPts val="0"/>
              </a:spcAft>
              <a:buClr>
                <a:srgbClr val="466269"/>
              </a:buClr>
              <a:buSzPts val="2400"/>
              <a:buNone/>
              <a:defRPr sz="2400">
                <a:solidFill>
                  <a:srgbClr val="466269"/>
                </a:solidFill>
              </a:defRPr>
            </a:lvl9pPr>
          </a:lstStyle>
          <a:p>
            <a:endParaRPr/>
          </a:p>
        </p:txBody>
      </p:sp>
      <p:sp>
        <p:nvSpPr>
          <p:cNvPr id="28" name="Google Shape;28;p6"/>
          <p:cNvSpPr txBox="1">
            <a:spLocks noGrp="1"/>
          </p:cNvSpPr>
          <p:nvPr>
            <p:ph type="subTitle" idx="1"/>
          </p:nvPr>
        </p:nvSpPr>
        <p:spPr>
          <a:xfrm>
            <a:off x="4313975" y="2539125"/>
            <a:ext cx="3862800" cy="2016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466269"/>
                </a:solidFill>
              </a:defRPr>
            </a:lvl1pPr>
            <a:lvl2pPr lvl="1" algn="r" rtl="0">
              <a:lnSpc>
                <a:spcPct val="100000"/>
              </a:lnSpc>
              <a:spcBef>
                <a:spcPts val="1600"/>
              </a:spcBef>
              <a:spcAft>
                <a:spcPts val="0"/>
              </a:spcAft>
              <a:buNone/>
              <a:defRPr>
                <a:solidFill>
                  <a:srgbClr val="466269"/>
                </a:solidFill>
              </a:defRPr>
            </a:lvl2pPr>
            <a:lvl3pPr lvl="2" algn="r" rtl="0">
              <a:lnSpc>
                <a:spcPct val="100000"/>
              </a:lnSpc>
              <a:spcBef>
                <a:spcPts val="1600"/>
              </a:spcBef>
              <a:spcAft>
                <a:spcPts val="0"/>
              </a:spcAft>
              <a:buNone/>
              <a:defRPr>
                <a:solidFill>
                  <a:srgbClr val="466269"/>
                </a:solidFill>
              </a:defRPr>
            </a:lvl3pPr>
            <a:lvl4pPr lvl="3" algn="r" rtl="0">
              <a:lnSpc>
                <a:spcPct val="100000"/>
              </a:lnSpc>
              <a:spcBef>
                <a:spcPts val="1600"/>
              </a:spcBef>
              <a:spcAft>
                <a:spcPts val="0"/>
              </a:spcAft>
              <a:buNone/>
              <a:defRPr>
                <a:solidFill>
                  <a:srgbClr val="466269"/>
                </a:solidFill>
              </a:defRPr>
            </a:lvl4pPr>
            <a:lvl5pPr lvl="4" algn="r" rtl="0">
              <a:lnSpc>
                <a:spcPct val="100000"/>
              </a:lnSpc>
              <a:spcBef>
                <a:spcPts val="1600"/>
              </a:spcBef>
              <a:spcAft>
                <a:spcPts val="0"/>
              </a:spcAft>
              <a:buNone/>
              <a:defRPr>
                <a:solidFill>
                  <a:srgbClr val="466269"/>
                </a:solidFill>
              </a:defRPr>
            </a:lvl5pPr>
            <a:lvl6pPr lvl="5" algn="r" rtl="0">
              <a:lnSpc>
                <a:spcPct val="100000"/>
              </a:lnSpc>
              <a:spcBef>
                <a:spcPts val="1600"/>
              </a:spcBef>
              <a:spcAft>
                <a:spcPts val="0"/>
              </a:spcAft>
              <a:buNone/>
              <a:defRPr>
                <a:solidFill>
                  <a:srgbClr val="466269"/>
                </a:solidFill>
              </a:defRPr>
            </a:lvl6pPr>
            <a:lvl7pPr lvl="6" algn="r" rtl="0">
              <a:lnSpc>
                <a:spcPct val="100000"/>
              </a:lnSpc>
              <a:spcBef>
                <a:spcPts val="1600"/>
              </a:spcBef>
              <a:spcAft>
                <a:spcPts val="0"/>
              </a:spcAft>
              <a:buNone/>
              <a:defRPr>
                <a:solidFill>
                  <a:srgbClr val="466269"/>
                </a:solidFill>
              </a:defRPr>
            </a:lvl7pPr>
            <a:lvl8pPr lvl="7" algn="r" rtl="0">
              <a:lnSpc>
                <a:spcPct val="100000"/>
              </a:lnSpc>
              <a:spcBef>
                <a:spcPts val="1600"/>
              </a:spcBef>
              <a:spcAft>
                <a:spcPts val="0"/>
              </a:spcAft>
              <a:buNone/>
              <a:defRPr>
                <a:solidFill>
                  <a:srgbClr val="466269"/>
                </a:solidFill>
              </a:defRPr>
            </a:lvl8pPr>
            <a:lvl9pPr lvl="8" algn="r" rtl="0">
              <a:lnSpc>
                <a:spcPct val="100000"/>
              </a:lnSpc>
              <a:spcBef>
                <a:spcPts val="1600"/>
              </a:spcBef>
              <a:spcAft>
                <a:spcPts val="1600"/>
              </a:spcAft>
              <a:buNone/>
              <a:defRPr>
                <a:solidFill>
                  <a:srgbClr val="466269"/>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p:cSld name="TITLE_1_1_1_2_1">
    <p:bg>
      <p:bgPr>
        <a:no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4780212" y="1600200"/>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1" name="Google Shape;31;p7"/>
          <p:cNvSpPr txBox="1">
            <a:spLocks noGrp="1"/>
          </p:cNvSpPr>
          <p:nvPr>
            <p:ph type="subTitle" idx="1"/>
          </p:nvPr>
        </p:nvSpPr>
        <p:spPr>
          <a:xfrm>
            <a:off x="4780212" y="2042500"/>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2" name="Google Shape;32;p7"/>
          <p:cNvSpPr txBox="1">
            <a:spLocks noGrp="1"/>
          </p:cNvSpPr>
          <p:nvPr>
            <p:ph type="ctrTitle" idx="2"/>
          </p:nvPr>
        </p:nvSpPr>
        <p:spPr>
          <a:xfrm>
            <a:off x="4780212" y="3359578"/>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3" name="Google Shape;33;p7"/>
          <p:cNvSpPr txBox="1">
            <a:spLocks noGrp="1"/>
          </p:cNvSpPr>
          <p:nvPr>
            <p:ph type="subTitle" idx="3"/>
          </p:nvPr>
        </p:nvSpPr>
        <p:spPr>
          <a:xfrm>
            <a:off x="4780212" y="3801878"/>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4" name="Google Shape;34;p7"/>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5" name="Google Shape;35;p7"/>
          <p:cNvSpPr txBox="1">
            <a:spLocks noGrp="1"/>
          </p:cNvSpPr>
          <p:nvPr>
            <p:ph type="ctrTitle" idx="5"/>
          </p:nvPr>
        </p:nvSpPr>
        <p:spPr>
          <a:xfrm>
            <a:off x="1172100" y="1600200"/>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6" name="Google Shape;36;p7"/>
          <p:cNvSpPr txBox="1">
            <a:spLocks noGrp="1"/>
          </p:cNvSpPr>
          <p:nvPr>
            <p:ph type="subTitle" idx="6"/>
          </p:nvPr>
        </p:nvSpPr>
        <p:spPr>
          <a:xfrm>
            <a:off x="1172149" y="2042500"/>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7" name="Google Shape;37;p7"/>
          <p:cNvSpPr txBox="1">
            <a:spLocks noGrp="1"/>
          </p:cNvSpPr>
          <p:nvPr>
            <p:ph type="ctrTitle" idx="7"/>
          </p:nvPr>
        </p:nvSpPr>
        <p:spPr>
          <a:xfrm>
            <a:off x="1172100" y="3359578"/>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8" name="Google Shape;38;p7"/>
          <p:cNvSpPr txBox="1">
            <a:spLocks noGrp="1"/>
          </p:cNvSpPr>
          <p:nvPr>
            <p:ph type="subTitle" idx="8"/>
          </p:nvPr>
        </p:nvSpPr>
        <p:spPr>
          <a:xfrm>
            <a:off x="1172149" y="3801878"/>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Tree>
  </p:cSld>
  <p:clrMapOvr>
    <a:masterClrMapping/>
  </p:clrMapOvr>
  <p:extLst>
    <p:ext uri="{DCECCB84-F9BA-43D5-87BE-67443E8EF086}">
      <p15:sldGuideLst xmlns:p15="http://schemas.microsoft.com/office/powerpoint/2012/main">
        <p15:guide id="1" orient="horz" pos="34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LANK SLIDE">
  <p:cSld name="CUSTOM_2">
    <p:spTree>
      <p:nvGrpSpPr>
        <p:cNvPr id="1" name="Shape 39"/>
        <p:cNvGrpSpPr/>
        <p:nvPr/>
      </p:nvGrpSpPr>
      <p:grpSpPr>
        <a:xfrm>
          <a:off x="0" y="0"/>
          <a:ext cx="0" cy="0"/>
          <a:chOff x="0" y="0"/>
          <a:chExt cx="0" cy="0"/>
        </a:xfrm>
      </p:grpSpPr>
      <p:sp>
        <p:nvSpPr>
          <p:cNvPr id="40" name="Google Shape;40;p8"/>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 TEXT ">
  <p:cSld name="TITLE_1_1_1_1_1_2">
    <p:bg>
      <p:bgPr>
        <a:no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title" hasCustomPrompt="1"/>
          </p:nvPr>
        </p:nvSpPr>
        <p:spPr>
          <a:xfrm>
            <a:off x="2939475" y="2199650"/>
            <a:ext cx="3265200" cy="6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3" name="Google Shape;43;p9"/>
          <p:cNvSpPr txBox="1">
            <a:spLocks noGrp="1"/>
          </p:cNvSpPr>
          <p:nvPr>
            <p:ph type="title" idx="2" hasCustomPrompt="1"/>
          </p:nvPr>
        </p:nvSpPr>
        <p:spPr>
          <a:xfrm>
            <a:off x="2939475" y="3194300"/>
            <a:ext cx="3265200" cy="6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4" name="Google Shape;44;p9"/>
          <p:cNvSpPr txBox="1">
            <a:spLocks noGrp="1"/>
          </p:cNvSpPr>
          <p:nvPr>
            <p:ph type="title" idx="3" hasCustomPrompt="1"/>
          </p:nvPr>
        </p:nvSpPr>
        <p:spPr>
          <a:xfrm>
            <a:off x="2939475" y="1158875"/>
            <a:ext cx="3265200" cy="6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 name="Google Shape;45;p9"/>
          <p:cNvSpPr txBox="1">
            <a:spLocks noGrp="1"/>
          </p:cNvSpPr>
          <p:nvPr>
            <p:ph type="subTitle" idx="1"/>
          </p:nvPr>
        </p:nvSpPr>
        <p:spPr>
          <a:xfrm>
            <a:off x="2389050" y="166543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6" name="Google Shape;46;p9"/>
          <p:cNvSpPr txBox="1">
            <a:spLocks noGrp="1"/>
          </p:cNvSpPr>
          <p:nvPr>
            <p:ph type="subTitle" idx="4"/>
          </p:nvPr>
        </p:nvSpPr>
        <p:spPr>
          <a:xfrm>
            <a:off x="2389050" y="266003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7" name="Google Shape;47;p9"/>
          <p:cNvSpPr txBox="1">
            <a:spLocks noGrp="1"/>
          </p:cNvSpPr>
          <p:nvPr>
            <p:ph type="subTitle" idx="5"/>
          </p:nvPr>
        </p:nvSpPr>
        <p:spPr>
          <a:xfrm>
            <a:off x="2389050" y="365463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
  <p:cSld name="TITLE_1_1_1_2_1_1_1">
    <p:bg>
      <p:bgPr>
        <a:no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ctrTitle"/>
          </p:nvPr>
        </p:nvSpPr>
        <p:spPr>
          <a:xfrm>
            <a:off x="1041275" y="2841338"/>
            <a:ext cx="2445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2400"/>
              <a:buNone/>
              <a:defRPr sz="2400">
                <a:solidFill>
                  <a:srgbClr val="466269"/>
                </a:solidFill>
              </a:defRPr>
            </a:lvl2pPr>
            <a:lvl3pPr lvl="2" algn="ctr" rtl="0">
              <a:spcBef>
                <a:spcPts val="0"/>
              </a:spcBef>
              <a:spcAft>
                <a:spcPts val="0"/>
              </a:spcAft>
              <a:buClr>
                <a:srgbClr val="466269"/>
              </a:buClr>
              <a:buSzPts val="2400"/>
              <a:buNone/>
              <a:defRPr sz="2400">
                <a:solidFill>
                  <a:srgbClr val="466269"/>
                </a:solidFill>
              </a:defRPr>
            </a:lvl3pPr>
            <a:lvl4pPr lvl="3" algn="ctr" rtl="0">
              <a:spcBef>
                <a:spcPts val="0"/>
              </a:spcBef>
              <a:spcAft>
                <a:spcPts val="0"/>
              </a:spcAft>
              <a:buClr>
                <a:srgbClr val="466269"/>
              </a:buClr>
              <a:buSzPts val="2400"/>
              <a:buNone/>
              <a:defRPr sz="2400">
                <a:solidFill>
                  <a:srgbClr val="466269"/>
                </a:solidFill>
              </a:defRPr>
            </a:lvl4pPr>
            <a:lvl5pPr lvl="4" algn="ctr" rtl="0">
              <a:spcBef>
                <a:spcPts val="0"/>
              </a:spcBef>
              <a:spcAft>
                <a:spcPts val="0"/>
              </a:spcAft>
              <a:buClr>
                <a:srgbClr val="466269"/>
              </a:buClr>
              <a:buSzPts val="2400"/>
              <a:buNone/>
              <a:defRPr sz="2400">
                <a:solidFill>
                  <a:srgbClr val="466269"/>
                </a:solidFill>
              </a:defRPr>
            </a:lvl5pPr>
            <a:lvl6pPr lvl="5" algn="ctr" rtl="0">
              <a:spcBef>
                <a:spcPts val="0"/>
              </a:spcBef>
              <a:spcAft>
                <a:spcPts val="0"/>
              </a:spcAft>
              <a:buClr>
                <a:srgbClr val="466269"/>
              </a:buClr>
              <a:buSzPts val="2400"/>
              <a:buNone/>
              <a:defRPr sz="2400">
                <a:solidFill>
                  <a:srgbClr val="466269"/>
                </a:solidFill>
              </a:defRPr>
            </a:lvl6pPr>
            <a:lvl7pPr lvl="6" algn="ctr" rtl="0">
              <a:spcBef>
                <a:spcPts val="0"/>
              </a:spcBef>
              <a:spcAft>
                <a:spcPts val="0"/>
              </a:spcAft>
              <a:buClr>
                <a:srgbClr val="466269"/>
              </a:buClr>
              <a:buSzPts val="2400"/>
              <a:buNone/>
              <a:defRPr sz="2400">
                <a:solidFill>
                  <a:srgbClr val="466269"/>
                </a:solidFill>
              </a:defRPr>
            </a:lvl7pPr>
            <a:lvl8pPr lvl="7" algn="ctr" rtl="0">
              <a:spcBef>
                <a:spcPts val="0"/>
              </a:spcBef>
              <a:spcAft>
                <a:spcPts val="0"/>
              </a:spcAft>
              <a:buClr>
                <a:srgbClr val="466269"/>
              </a:buClr>
              <a:buSzPts val="2400"/>
              <a:buNone/>
              <a:defRPr sz="2400">
                <a:solidFill>
                  <a:srgbClr val="466269"/>
                </a:solidFill>
              </a:defRPr>
            </a:lvl8pPr>
            <a:lvl9pPr lvl="8" algn="ctr" rtl="0">
              <a:spcBef>
                <a:spcPts val="0"/>
              </a:spcBef>
              <a:spcAft>
                <a:spcPts val="0"/>
              </a:spcAft>
              <a:buClr>
                <a:srgbClr val="466269"/>
              </a:buClr>
              <a:buSzPts val="2400"/>
              <a:buNone/>
              <a:defRPr sz="2400">
                <a:solidFill>
                  <a:srgbClr val="466269"/>
                </a:solidFill>
              </a:defRPr>
            </a:lvl9pPr>
          </a:lstStyle>
          <a:p>
            <a:endParaRPr/>
          </a:p>
        </p:txBody>
      </p:sp>
      <p:sp>
        <p:nvSpPr>
          <p:cNvPr id="50" name="Google Shape;50;p10"/>
          <p:cNvSpPr txBox="1">
            <a:spLocks noGrp="1"/>
          </p:cNvSpPr>
          <p:nvPr>
            <p:ph type="subTitle" idx="1"/>
          </p:nvPr>
        </p:nvSpPr>
        <p:spPr>
          <a:xfrm>
            <a:off x="1284275" y="32625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1" name="Google Shape;51;p10"/>
          <p:cNvSpPr txBox="1">
            <a:spLocks noGrp="1"/>
          </p:cNvSpPr>
          <p:nvPr>
            <p:ph type="ctrTitle" idx="2"/>
          </p:nvPr>
        </p:nvSpPr>
        <p:spPr>
          <a:xfrm>
            <a:off x="3247389" y="2841338"/>
            <a:ext cx="26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2400"/>
              <a:buNone/>
              <a:defRPr sz="2400">
                <a:solidFill>
                  <a:srgbClr val="466269"/>
                </a:solidFill>
              </a:defRPr>
            </a:lvl2pPr>
            <a:lvl3pPr lvl="2" algn="ctr" rtl="0">
              <a:spcBef>
                <a:spcPts val="0"/>
              </a:spcBef>
              <a:spcAft>
                <a:spcPts val="0"/>
              </a:spcAft>
              <a:buClr>
                <a:srgbClr val="466269"/>
              </a:buClr>
              <a:buSzPts val="2400"/>
              <a:buNone/>
              <a:defRPr sz="2400">
                <a:solidFill>
                  <a:srgbClr val="466269"/>
                </a:solidFill>
              </a:defRPr>
            </a:lvl3pPr>
            <a:lvl4pPr lvl="3" algn="ctr" rtl="0">
              <a:spcBef>
                <a:spcPts val="0"/>
              </a:spcBef>
              <a:spcAft>
                <a:spcPts val="0"/>
              </a:spcAft>
              <a:buClr>
                <a:srgbClr val="466269"/>
              </a:buClr>
              <a:buSzPts val="2400"/>
              <a:buNone/>
              <a:defRPr sz="2400">
                <a:solidFill>
                  <a:srgbClr val="466269"/>
                </a:solidFill>
              </a:defRPr>
            </a:lvl4pPr>
            <a:lvl5pPr lvl="4" algn="ctr" rtl="0">
              <a:spcBef>
                <a:spcPts val="0"/>
              </a:spcBef>
              <a:spcAft>
                <a:spcPts val="0"/>
              </a:spcAft>
              <a:buClr>
                <a:srgbClr val="466269"/>
              </a:buClr>
              <a:buSzPts val="2400"/>
              <a:buNone/>
              <a:defRPr sz="2400">
                <a:solidFill>
                  <a:srgbClr val="466269"/>
                </a:solidFill>
              </a:defRPr>
            </a:lvl5pPr>
            <a:lvl6pPr lvl="5" algn="ctr" rtl="0">
              <a:spcBef>
                <a:spcPts val="0"/>
              </a:spcBef>
              <a:spcAft>
                <a:spcPts val="0"/>
              </a:spcAft>
              <a:buClr>
                <a:srgbClr val="466269"/>
              </a:buClr>
              <a:buSzPts val="2400"/>
              <a:buNone/>
              <a:defRPr sz="2400">
                <a:solidFill>
                  <a:srgbClr val="466269"/>
                </a:solidFill>
              </a:defRPr>
            </a:lvl6pPr>
            <a:lvl7pPr lvl="6" algn="ctr" rtl="0">
              <a:spcBef>
                <a:spcPts val="0"/>
              </a:spcBef>
              <a:spcAft>
                <a:spcPts val="0"/>
              </a:spcAft>
              <a:buClr>
                <a:srgbClr val="466269"/>
              </a:buClr>
              <a:buSzPts val="2400"/>
              <a:buNone/>
              <a:defRPr sz="2400">
                <a:solidFill>
                  <a:srgbClr val="466269"/>
                </a:solidFill>
              </a:defRPr>
            </a:lvl7pPr>
            <a:lvl8pPr lvl="7" algn="ctr" rtl="0">
              <a:spcBef>
                <a:spcPts val="0"/>
              </a:spcBef>
              <a:spcAft>
                <a:spcPts val="0"/>
              </a:spcAft>
              <a:buClr>
                <a:srgbClr val="466269"/>
              </a:buClr>
              <a:buSzPts val="2400"/>
              <a:buNone/>
              <a:defRPr sz="2400">
                <a:solidFill>
                  <a:srgbClr val="466269"/>
                </a:solidFill>
              </a:defRPr>
            </a:lvl8pPr>
            <a:lvl9pPr lvl="8" algn="ctr" rtl="0">
              <a:spcBef>
                <a:spcPts val="0"/>
              </a:spcBef>
              <a:spcAft>
                <a:spcPts val="0"/>
              </a:spcAft>
              <a:buClr>
                <a:srgbClr val="466269"/>
              </a:buClr>
              <a:buSzPts val="2400"/>
              <a:buNone/>
              <a:defRPr sz="2400">
                <a:solidFill>
                  <a:srgbClr val="466269"/>
                </a:solidFill>
              </a:defRPr>
            </a:lvl9pPr>
          </a:lstStyle>
          <a:p>
            <a:endParaRPr/>
          </a:p>
        </p:txBody>
      </p:sp>
      <p:sp>
        <p:nvSpPr>
          <p:cNvPr id="52" name="Google Shape;52;p10"/>
          <p:cNvSpPr txBox="1">
            <a:spLocks noGrp="1"/>
          </p:cNvSpPr>
          <p:nvPr>
            <p:ph type="subTitle" idx="3"/>
          </p:nvPr>
        </p:nvSpPr>
        <p:spPr>
          <a:xfrm>
            <a:off x="3580989" y="32625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3" name="Google Shape;53;p10"/>
          <p:cNvSpPr txBox="1">
            <a:spLocks noGrp="1"/>
          </p:cNvSpPr>
          <p:nvPr>
            <p:ph type="ctrTitle" idx="4"/>
          </p:nvPr>
        </p:nvSpPr>
        <p:spPr>
          <a:xfrm>
            <a:off x="5521877" y="2841338"/>
            <a:ext cx="26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2400"/>
              <a:buNone/>
              <a:defRPr sz="2400">
                <a:solidFill>
                  <a:srgbClr val="466269"/>
                </a:solidFill>
              </a:defRPr>
            </a:lvl2pPr>
            <a:lvl3pPr lvl="2" algn="ctr" rtl="0">
              <a:spcBef>
                <a:spcPts val="0"/>
              </a:spcBef>
              <a:spcAft>
                <a:spcPts val="0"/>
              </a:spcAft>
              <a:buClr>
                <a:srgbClr val="466269"/>
              </a:buClr>
              <a:buSzPts val="2400"/>
              <a:buNone/>
              <a:defRPr sz="2400">
                <a:solidFill>
                  <a:srgbClr val="466269"/>
                </a:solidFill>
              </a:defRPr>
            </a:lvl3pPr>
            <a:lvl4pPr lvl="3" algn="ctr" rtl="0">
              <a:spcBef>
                <a:spcPts val="0"/>
              </a:spcBef>
              <a:spcAft>
                <a:spcPts val="0"/>
              </a:spcAft>
              <a:buClr>
                <a:srgbClr val="466269"/>
              </a:buClr>
              <a:buSzPts val="2400"/>
              <a:buNone/>
              <a:defRPr sz="2400">
                <a:solidFill>
                  <a:srgbClr val="466269"/>
                </a:solidFill>
              </a:defRPr>
            </a:lvl4pPr>
            <a:lvl5pPr lvl="4" algn="ctr" rtl="0">
              <a:spcBef>
                <a:spcPts val="0"/>
              </a:spcBef>
              <a:spcAft>
                <a:spcPts val="0"/>
              </a:spcAft>
              <a:buClr>
                <a:srgbClr val="466269"/>
              </a:buClr>
              <a:buSzPts val="2400"/>
              <a:buNone/>
              <a:defRPr sz="2400">
                <a:solidFill>
                  <a:srgbClr val="466269"/>
                </a:solidFill>
              </a:defRPr>
            </a:lvl5pPr>
            <a:lvl6pPr lvl="5" algn="ctr" rtl="0">
              <a:spcBef>
                <a:spcPts val="0"/>
              </a:spcBef>
              <a:spcAft>
                <a:spcPts val="0"/>
              </a:spcAft>
              <a:buClr>
                <a:srgbClr val="466269"/>
              </a:buClr>
              <a:buSzPts val="2400"/>
              <a:buNone/>
              <a:defRPr sz="2400">
                <a:solidFill>
                  <a:srgbClr val="466269"/>
                </a:solidFill>
              </a:defRPr>
            </a:lvl6pPr>
            <a:lvl7pPr lvl="6" algn="ctr" rtl="0">
              <a:spcBef>
                <a:spcPts val="0"/>
              </a:spcBef>
              <a:spcAft>
                <a:spcPts val="0"/>
              </a:spcAft>
              <a:buClr>
                <a:srgbClr val="466269"/>
              </a:buClr>
              <a:buSzPts val="2400"/>
              <a:buNone/>
              <a:defRPr sz="2400">
                <a:solidFill>
                  <a:srgbClr val="466269"/>
                </a:solidFill>
              </a:defRPr>
            </a:lvl7pPr>
            <a:lvl8pPr lvl="7" algn="ctr" rtl="0">
              <a:spcBef>
                <a:spcPts val="0"/>
              </a:spcBef>
              <a:spcAft>
                <a:spcPts val="0"/>
              </a:spcAft>
              <a:buClr>
                <a:srgbClr val="466269"/>
              </a:buClr>
              <a:buSzPts val="2400"/>
              <a:buNone/>
              <a:defRPr sz="2400">
                <a:solidFill>
                  <a:srgbClr val="466269"/>
                </a:solidFill>
              </a:defRPr>
            </a:lvl8pPr>
            <a:lvl9pPr lvl="8" algn="ctr" rtl="0">
              <a:spcBef>
                <a:spcPts val="0"/>
              </a:spcBef>
              <a:spcAft>
                <a:spcPts val="0"/>
              </a:spcAft>
              <a:buClr>
                <a:srgbClr val="466269"/>
              </a:buClr>
              <a:buSzPts val="2400"/>
              <a:buNone/>
              <a:defRPr sz="2400">
                <a:solidFill>
                  <a:srgbClr val="466269"/>
                </a:solidFill>
              </a:defRPr>
            </a:lvl9pPr>
          </a:lstStyle>
          <a:p>
            <a:endParaRPr/>
          </a:p>
        </p:txBody>
      </p:sp>
      <p:sp>
        <p:nvSpPr>
          <p:cNvPr id="54" name="Google Shape;54;p10"/>
          <p:cNvSpPr txBox="1">
            <a:spLocks noGrp="1"/>
          </p:cNvSpPr>
          <p:nvPr>
            <p:ph type="subTitle" idx="5"/>
          </p:nvPr>
        </p:nvSpPr>
        <p:spPr>
          <a:xfrm>
            <a:off x="5855477" y="32625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5" name="Google Shape;55;p10"/>
          <p:cNvSpPr txBox="1">
            <a:spLocks noGrp="1"/>
          </p:cNvSpPr>
          <p:nvPr>
            <p:ph type="ctrTitle" idx="6"/>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1pPr>
            <a:lvl2pPr lvl="1">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2pPr>
            <a:lvl3pPr lvl="2">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3pPr>
            <a:lvl4pPr lvl="3">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4pPr>
            <a:lvl5pPr lvl="4">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5pPr>
            <a:lvl6pPr lvl="5">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6pPr>
            <a:lvl7pPr lvl="6">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7pPr>
            <a:lvl8pPr lvl="7">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8pPr>
            <a:lvl9pPr lvl="8">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466269"/>
              </a:buClr>
              <a:buSzPts val="1200"/>
              <a:buFont typeface="Abel"/>
              <a:buChar char="●"/>
              <a:defRPr sz="1200">
                <a:solidFill>
                  <a:srgbClr val="466269"/>
                </a:solidFill>
                <a:latin typeface="Abel"/>
                <a:ea typeface="Abel"/>
                <a:cs typeface="Abel"/>
                <a:sym typeface="Abel"/>
              </a:defRPr>
            </a:lvl1pPr>
            <a:lvl2pPr marL="914400" lvl="1"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2pPr>
            <a:lvl3pPr marL="1371600" lvl="2"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3pPr>
            <a:lvl4pPr marL="1828800" lvl="3"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4pPr>
            <a:lvl5pPr marL="2286000" lvl="4"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5pPr>
            <a:lvl6pPr marL="2743200" lvl="5"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6pPr>
            <a:lvl7pPr marL="3200400" lvl="6"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7pPr>
            <a:lvl8pPr marL="3657600" lvl="7"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8pPr>
            <a:lvl9pPr marL="4114800" lvl="8" indent="-304800">
              <a:lnSpc>
                <a:spcPct val="115000"/>
              </a:lnSpc>
              <a:spcBef>
                <a:spcPts val="1600"/>
              </a:spcBef>
              <a:spcAft>
                <a:spcPts val="1600"/>
              </a:spcAft>
              <a:buClr>
                <a:srgbClr val="466269"/>
              </a:buClr>
              <a:buSzPts val="1200"/>
              <a:buFont typeface="Abel"/>
              <a:buChar char="■"/>
              <a:defRPr sz="1200">
                <a:solidFill>
                  <a:srgbClr val="466269"/>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94" name="Google Shape;94;p20"/>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1pPr>
            <a:lvl2pPr marL="914400" lvl="1"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2pPr>
            <a:lvl3pPr marL="1371600" lvl="2"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3pPr>
            <a:lvl4pPr marL="1828800" lvl="3"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4pPr>
            <a:lvl5pPr marL="2286000" lvl="4"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5pPr>
            <a:lvl6pPr marL="2743200" lvl="5"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6pPr>
            <a:lvl7pPr marL="3200400" lvl="6"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7pPr>
            <a:lvl8pPr marL="3657600" lvl="7"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8pPr>
            <a:lvl9pPr marL="4114800" lvl="8"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9pPr>
          </a:lstStyle>
          <a:p>
            <a:endParaRPr/>
          </a:p>
        </p:txBody>
      </p:sp>
      <p:sp>
        <p:nvSpPr>
          <p:cNvPr id="95" name="Google Shape;95;p20"/>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6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freepik.com/" TargetMode="External"/><Relationship Id="rId11" Type="http://schemas.openxmlformats.org/officeDocument/2006/relationships/image" Target="../media/image19.png"/><Relationship Id="rId5" Type="http://schemas.openxmlformats.org/officeDocument/2006/relationships/hyperlink" Target="https://www.flaticon.com/" TargetMode="External"/><Relationship Id="rId1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hyperlink" Target="http://slidesgo.com/" TargetMode="External"/><Relationship Id="rId9" Type="http://schemas.openxmlformats.org/officeDocument/2006/relationships/image" Target="../media/image26.pn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hyperlink" Target="https://www.flaticon.com/packs/sea-life-25" TargetMode="External"/><Relationship Id="rId13" Type="http://schemas.openxmlformats.org/officeDocument/2006/relationships/hyperlink" Target="https://www.freepik.com/free-vector/watercolor-coral-collection_4436267.htm" TargetMode="External"/><Relationship Id="rId1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hyperlink" Target="https://www.freepik.com/free-photo/carp_4477942.htm" TargetMode="External"/><Relationship Id="rId12" Type="http://schemas.openxmlformats.org/officeDocument/2006/relationships/hyperlink" Target="https://www.freepik.com/free-vector/watercolor-seahorses-background_1189295.htm" TargetMode="External"/><Relationship Id="rId17" Type="http://schemas.openxmlformats.org/officeDocument/2006/relationships/hyperlink" Target="https://www.freepik.com/free-vector/watercolor-whale-background-with-message-ocean-is-my-friend_1190779.htm" TargetMode="External"/><Relationship Id="rId2" Type="http://schemas.openxmlformats.org/officeDocument/2006/relationships/notesSlide" Target="../notesSlides/notesSlide19.xml"/><Relationship Id="rId16" Type="http://schemas.openxmlformats.org/officeDocument/2006/relationships/hyperlink" Target="https://www.freepik.com/free-vector/watercolor-coral-background-template_4276818.htm" TargetMode="External"/><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hyperlink" Target="https://www.freepik.com/free-vector/pretty-watercolor-seahorse-background_1189298.htm" TargetMode="External"/><Relationship Id="rId5" Type="http://schemas.openxmlformats.org/officeDocument/2006/relationships/image" Target="../media/image18.png"/><Relationship Id="rId15" Type="http://schemas.openxmlformats.org/officeDocument/2006/relationships/hyperlink" Target="https://www.freepik.com/free-vector/watercolor-coral-background-template_4276821.htm" TargetMode="External"/><Relationship Id="rId10" Type="http://schemas.openxmlformats.org/officeDocument/2006/relationships/hyperlink" Target="https://www.freepik.com/free-vector/watercolor-background-with-red-fish_888690.htm" TargetMode="External"/><Relationship Id="rId4" Type="http://schemas.openxmlformats.org/officeDocument/2006/relationships/image" Target="../media/image23.png"/><Relationship Id="rId9" Type="http://schemas.openxmlformats.org/officeDocument/2006/relationships/hyperlink" Target="https://www.flaticon.com/free-icon/waste_1286204" TargetMode="External"/><Relationship Id="rId14" Type="http://schemas.openxmlformats.org/officeDocument/2006/relationships/hyperlink" Target="https://www.freepik.com/free-vector/watercolor-coral-background-template_4276819.ht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
        <p:cNvGrpSpPr/>
        <p:nvPr/>
      </p:nvGrpSpPr>
      <p:grpSpPr>
        <a:xfrm>
          <a:off x="0" y="0"/>
          <a:ext cx="0" cy="0"/>
          <a:chOff x="0" y="0"/>
          <a:chExt cx="0" cy="0"/>
        </a:xfrm>
      </p:grpSpPr>
      <p:pic>
        <p:nvPicPr>
          <p:cNvPr id="102" name="Google Shape;102;p22"/>
          <p:cNvPicPr preferRelativeResize="0"/>
          <p:nvPr/>
        </p:nvPicPr>
        <p:blipFill rotWithShape="1">
          <a:blip r:embed="rId3">
            <a:alphaModFix/>
          </a:blip>
          <a:srcRect l="8270" r="8270" b="30206"/>
          <a:stretch/>
        </p:blipFill>
        <p:spPr>
          <a:xfrm rot="-2336284">
            <a:off x="-300521" y="191065"/>
            <a:ext cx="5433711" cy="3404817"/>
          </a:xfrm>
          <a:prstGeom prst="rect">
            <a:avLst/>
          </a:prstGeom>
          <a:noFill/>
          <a:ln>
            <a:noFill/>
          </a:ln>
        </p:spPr>
      </p:pic>
      <p:pic>
        <p:nvPicPr>
          <p:cNvPr id="103" name="Google Shape;103;p22"/>
          <p:cNvPicPr preferRelativeResize="0"/>
          <p:nvPr/>
        </p:nvPicPr>
        <p:blipFill rotWithShape="1">
          <a:blip r:embed="rId4">
            <a:alphaModFix/>
          </a:blip>
          <a:srcRect r="11323" b="10402"/>
          <a:stretch/>
        </p:blipFill>
        <p:spPr>
          <a:xfrm>
            <a:off x="4726153" y="1153561"/>
            <a:ext cx="4451775" cy="3996726"/>
          </a:xfrm>
          <a:prstGeom prst="rect">
            <a:avLst/>
          </a:prstGeom>
          <a:noFill/>
          <a:ln>
            <a:noFill/>
          </a:ln>
        </p:spPr>
      </p:pic>
      <p:sp>
        <p:nvSpPr>
          <p:cNvPr id="104" name="Google Shape;104;p22"/>
          <p:cNvSpPr txBox="1">
            <a:spLocks noGrp="1"/>
          </p:cNvSpPr>
          <p:nvPr>
            <p:ph type="ctrTitle"/>
          </p:nvPr>
        </p:nvSpPr>
        <p:spPr>
          <a:xfrm>
            <a:off x="792775" y="1712025"/>
            <a:ext cx="2976300" cy="118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466269"/>
                </a:solidFill>
                <a:latin typeface="Denk One"/>
                <a:ea typeface="Denk One"/>
                <a:cs typeface="Denk One"/>
                <a:sym typeface="Denk One"/>
              </a:rPr>
              <a:t>BIOLOGY LESSON</a:t>
            </a:r>
            <a:endParaRPr sz="4800" dirty="0">
              <a:solidFill>
                <a:srgbClr val="466269"/>
              </a:solidFill>
              <a:latin typeface="Denk One"/>
              <a:ea typeface="Denk One"/>
              <a:cs typeface="Denk One"/>
              <a:sym typeface="Denk One"/>
            </a:endParaRPr>
          </a:p>
        </p:txBody>
      </p:sp>
      <p:sp>
        <p:nvSpPr>
          <p:cNvPr id="105" name="Google Shape;105;p22"/>
          <p:cNvSpPr txBox="1">
            <a:spLocks noGrp="1"/>
          </p:cNvSpPr>
          <p:nvPr>
            <p:ph type="subTitle" idx="1"/>
          </p:nvPr>
        </p:nvSpPr>
        <p:spPr>
          <a:xfrm>
            <a:off x="875725" y="2853688"/>
            <a:ext cx="28104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solidFill>
                  <a:srgbClr val="466269"/>
                </a:solidFill>
              </a:rPr>
              <a:t>Here is where your presentation begins</a:t>
            </a:r>
            <a:endParaRPr dirty="0">
              <a:solidFill>
                <a:srgbClr val="466269"/>
              </a:solidFill>
            </a:endParaRPr>
          </a:p>
        </p:txBody>
      </p:sp>
      <p:pic>
        <p:nvPicPr>
          <p:cNvPr id="106" name="Google Shape;106;p22"/>
          <p:cNvPicPr preferRelativeResize="0"/>
          <p:nvPr/>
        </p:nvPicPr>
        <p:blipFill>
          <a:blip r:embed="rId5">
            <a:alphaModFix/>
          </a:blip>
          <a:stretch>
            <a:fillRect/>
          </a:stretch>
        </p:blipFill>
        <p:spPr>
          <a:xfrm rot="5400000">
            <a:off x="970117" y="3683475"/>
            <a:ext cx="590575" cy="1311700"/>
          </a:xfrm>
          <a:prstGeom prst="rect">
            <a:avLst/>
          </a:prstGeom>
          <a:noFill/>
          <a:ln>
            <a:noFill/>
          </a:ln>
        </p:spPr>
      </p:pic>
      <p:pic>
        <p:nvPicPr>
          <p:cNvPr id="107" name="Google Shape;107;p22"/>
          <p:cNvPicPr preferRelativeResize="0"/>
          <p:nvPr/>
        </p:nvPicPr>
        <p:blipFill>
          <a:blip r:embed="rId6">
            <a:alphaModFix/>
          </a:blip>
          <a:stretch>
            <a:fillRect/>
          </a:stretch>
        </p:blipFill>
        <p:spPr>
          <a:xfrm>
            <a:off x="3539274" y="4291775"/>
            <a:ext cx="437100" cy="255300"/>
          </a:xfrm>
          <a:prstGeom prst="rect">
            <a:avLst/>
          </a:prstGeom>
          <a:noFill/>
          <a:ln>
            <a:noFill/>
          </a:ln>
        </p:spPr>
      </p:pic>
      <p:pic>
        <p:nvPicPr>
          <p:cNvPr id="108" name="Google Shape;108;p22"/>
          <p:cNvPicPr preferRelativeResize="0"/>
          <p:nvPr/>
        </p:nvPicPr>
        <p:blipFill rotWithShape="1">
          <a:blip r:embed="rId7">
            <a:alphaModFix/>
          </a:blip>
          <a:srcRect t="29062" r="59483"/>
          <a:stretch/>
        </p:blipFill>
        <p:spPr>
          <a:xfrm rot="-8100000">
            <a:off x="3493537" y="1865630"/>
            <a:ext cx="528576" cy="1072201"/>
          </a:xfrm>
          <a:prstGeom prst="rect">
            <a:avLst/>
          </a:prstGeom>
          <a:noFill/>
          <a:ln>
            <a:noFill/>
          </a:ln>
        </p:spPr>
      </p:pic>
      <p:pic>
        <p:nvPicPr>
          <p:cNvPr id="109" name="Google Shape;109;p22"/>
          <p:cNvPicPr preferRelativeResize="0"/>
          <p:nvPr/>
        </p:nvPicPr>
        <p:blipFill rotWithShape="1">
          <a:blip r:embed="rId7">
            <a:alphaModFix/>
          </a:blip>
          <a:srcRect t="29062" r="59483"/>
          <a:stretch/>
        </p:blipFill>
        <p:spPr>
          <a:xfrm rot="-5946971">
            <a:off x="684936" y="112405"/>
            <a:ext cx="528576" cy="1072200"/>
          </a:xfrm>
          <a:prstGeom prst="rect">
            <a:avLst/>
          </a:prstGeom>
          <a:noFill/>
          <a:ln>
            <a:noFill/>
          </a:ln>
        </p:spPr>
      </p:pic>
      <p:pic>
        <p:nvPicPr>
          <p:cNvPr id="110" name="Google Shape;110;p22"/>
          <p:cNvPicPr preferRelativeResize="0"/>
          <p:nvPr/>
        </p:nvPicPr>
        <p:blipFill rotWithShape="1">
          <a:blip r:embed="rId7">
            <a:alphaModFix/>
          </a:blip>
          <a:srcRect t="29062" r="59483"/>
          <a:stretch/>
        </p:blipFill>
        <p:spPr>
          <a:xfrm rot="6035288">
            <a:off x="7743112" y="259155"/>
            <a:ext cx="528575" cy="107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0"/>
        <p:cNvGrpSpPr/>
        <p:nvPr/>
      </p:nvGrpSpPr>
      <p:grpSpPr>
        <a:xfrm>
          <a:off x="0" y="0"/>
          <a:ext cx="0" cy="0"/>
          <a:chOff x="0" y="0"/>
          <a:chExt cx="0" cy="0"/>
        </a:xfrm>
      </p:grpSpPr>
      <p:grpSp>
        <p:nvGrpSpPr>
          <p:cNvPr id="311" name="Google Shape;311;p31"/>
          <p:cNvGrpSpPr/>
          <p:nvPr/>
        </p:nvGrpSpPr>
        <p:grpSpPr>
          <a:xfrm>
            <a:off x="4185100" y="1098225"/>
            <a:ext cx="3246461" cy="2819752"/>
            <a:chOff x="4185100" y="1098225"/>
            <a:chExt cx="3246461" cy="2819752"/>
          </a:xfrm>
        </p:grpSpPr>
        <p:sp>
          <p:nvSpPr>
            <p:cNvPr id="312" name="Google Shape;312;p31"/>
            <p:cNvSpPr/>
            <p:nvPr/>
          </p:nvSpPr>
          <p:spPr>
            <a:xfrm>
              <a:off x="4185100" y="1098225"/>
              <a:ext cx="3246461" cy="2819752"/>
            </a:xfrm>
            <a:custGeom>
              <a:avLst/>
              <a:gdLst/>
              <a:ahLst/>
              <a:cxnLst/>
              <a:rect l="l" t="t" r="r" b="b"/>
              <a:pathLst>
                <a:path w="168254" h="146139" extrusionOk="0">
                  <a:moveTo>
                    <a:pt x="4437" y="1"/>
                  </a:moveTo>
                  <a:cubicBezTo>
                    <a:pt x="2002" y="1"/>
                    <a:pt x="0" y="1969"/>
                    <a:pt x="0" y="4437"/>
                  </a:cubicBezTo>
                  <a:lnTo>
                    <a:pt x="0" y="141702"/>
                  </a:lnTo>
                  <a:cubicBezTo>
                    <a:pt x="0" y="144137"/>
                    <a:pt x="2002" y="146139"/>
                    <a:pt x="4437" y="146139"/>
                  </a:cubicBezTo>
                  <a:lnTo>
                    <a:pt x="163817" y="146139"/>
                  </a:lnTo>
                  <a:cubicBezTo>
                    <a:pt x="166252" y="146139"/>
                    <a:pt x="168254" y="144137"/>
                    <a:pt x="168254" y="141702"/>
                  </a:cubicBezTo>
                  <a:lnTo>
                    <a:pt x="168254" y="4437"/>
                  </a:lnTo>
                  <a:cubicBezTo>
                    <a:pt x="168254" y="1969"/>
                    <a:pt x="166252" y="1"/>
                    <a:pt x="16381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31"/>
            <p:cNvSpPr/>
            <p:nvPr/>
          </p:nvSpPr>
          <p:spPr>
            <a:xfrm>
              <a:off x="4598970" y="1274588"/>
              <a:ext cx="724083" cy="86268"/>
            </a:xfrm>
            <a:custGeom>
              <a:avLst/>
              <a:gdLst/>
              <a:ahLst/>
              <a:cxnLst/>
              <a:rect l="l" t="t" r="r" b="b"/>
              <a:pathLst>
                <a:path w="37527" h="4471" extrusionOk="0">
                  <a:moveTo>
                    <a:pt x="2235" y="1"/>
                  </a:moveTo>
                  <a:cubicBezTo>
                    <a:pt x="1001" y="1"/>
                    <a:pt x="0" y="1001"/>
                    <a:pt x="0" y="2236"/>
                  </a:cubicBezTo>
                  <a:cubicBezTo>
                    <a:pt x="0" y="3470"/>
                    <a:pt x="1001" y="4471"/>
                    <a:pt x="2235" y="4471"/>
                  </a:cubicBezTo>
                  <a:lnTo>
                    <a:pt x="35292" y="4471"/>
                  </a:lnTo>
                  <a:cubicBezTo>
                    <a:pt x="36526" y="4471"/>
                    <a:pt x="37527" y="3470"/>
                    <a:pt x="37527" y="2236"/>
                  </a:cubicBezTo>
                  <a:cubicBezTo>
                    <a:pt x="37527" y="1001"/>
                    <a:pt x="36526" y="1"/>
                    <a:pt x="3529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31"/>
            <p:cNvSpPr/>
            <p:nvPr/>
          </p:nvSpPr>
          <p:spPr>
            <a:xfrm>
              <a:off x="4355016" y="3444333"/>
              <a:ext cx="97845" cy="106219"/>
            </a:xfrm>
            <a:custGeom>
              <a:avLst/>
              <a:gdLst/>
              <a:ahLst/>
              <a:cxnLst/>
              <a:rect l="l" t="t" r="r" b="b"/>
              <a:pathLst>
                <a:path w="5071" h="5505" extrusionOk="0">
                  <a:moveTo>
                    <a:pt x="2169" y="1"/>
                  </a:moveTo>
                  <a:cubicBezTo>
                    <a:pt x="1969" y="1"/>
                    <a:pt x="1835" y="134"/>
                    <a:pt x="1802" y="334"/>
                  </a:cubicBezTo>
                  <a:cubicBezTo>
                    <a:pt x="1769" y="735"/>
                    <a:pt x="1669" y="1135"/>
                    <a:pt x="1502" y="1535"/>
                  </a:cubicBezTo>
                  <a:cubicBezTo>
                    <a:pt x="1402" y="1735"/>
                    <a:pt x="1202" y="1902"/>
                    <a:pt x="968" y="1902"/>
                  </a:cubicBezTo>
                  <a:lnTo>
                    <a:pt x="568" y="1902"/>
                  </a:lnTo>
                  <a:cubicBezTo>
                    <a:pt x="234" y="1902"/>
                    <a:pt x="1" y="2136"/>
                    <a:pt x="1" y="2436"/>
                  </a:cubicBezTo>
                  <a:lnTo>
                    <a:pt x="1" y="5038"/>
                  </a:lnTo>
                  <a:cubicBezTo>
                    <a:pt x="1" y="5305"/>
                    <a:pt x="201" y="5505"/>
                    <a:pt x="468" y="5505"/>
                  </a:cubicBezTo>
                  <a:lnTo>
                    <a:pt x="3770" y="5505"/>
                  </a:lnTo>
                  <a:cubicBezTo>
                    <a:pt x="3970" y="5505"/>
                    <a:pt x="4170" y="5338"/>
                    <a:pt x="4170" y="5105"/>
                  </a:cubicBezTo>
                  <a:cubicBezTo>
                    <a:pt x="4170" y="4938"/>
                    <a:pt x="4070" y="4804"/>
                    <a:pt x="3903" y="4738"/>
                  </a:cubicBezTo>
                  <a:cubicBezTo>
                    <a:pt x="3903" y="4738"/>
                    <a:pt x="3903" y="4704"/>
                    <a:pt x="3903" y="4704"/>
                  </a:cubicBezTo>
                  <a:lnTo>
                    <a:pt x="4037" y="4704"/>
                  </a:lnTo>
                  <a:cubicBezTo>
                    <a:pt x="4304" y="4704"/>
                    <a:pt x="4504" y="4504"/>
                    <a:pt x="4504" y="4237"/>
                  </a:cubicBezTo>
                  <a:cubicBezTo>
                    <a:pt x="4504" y="4037"/>
                    <a:pt x="4370" y="3870"/>
                    <a:pt x="4204" y="3804"/>
                  </a:cubicBezTo>
                  <a:cubicBezTo>
                    <a:pt x="4204" y="3804"/>
                    <a:pt x="4204" y="3804"/>
                    <a:pt x="4204" y="3770"/>
                  </a:cubicBezTo>
                  <a:lnTo>
                    <a:pt x="4337" y="3770"/>
                  </a:lnTo>
                  <a:cubicBezTo>
                    <a:pt x="4604" y="3770"/>
                    <a:pt x="4804" y="3570"/>
                    <a:pt x="4804" y="3303"/>
                  </a:cubicBezTo>
                  <a:cubicBezTo>
                    <a:pt x="4804" y="3103"/>
                    <a:pt x="4704" y="2936"/>
                    <a:pt x="4504" y="2870"/>
                  </a:cubicBezTo>
                  <a:cubicBezTo>
                    <a:pt x="4504" y="2870"/>
                    <a:pt x="4504" y="2836"/>
                    <a:pt x="4504" y="2836"/>
                  </a:cubicBezTo>
                  <a:lnTo>
                    <a:pt x="4571" y="2836"/>
                  </a:lnTo>
                  <a:cubicBezTo>
                    <a:pt x="4837" y="2836"/>
                    <a:pt x="5071" y="2603"/>
                    <a:pt x="5038" y="2336"/>
                  </a:cubicBezTo>
                  <a:cubicBezTo>
                    <a:pt x="5038" y="2069"/>
                    <a:pt x="4837" y="1902"/>
                    <a:pt x="4571" y="1902"/>
                  </a:cubicBezTo>
                  <a:lnTo>
                    <a:pt x="3136" y="1902"/>
                  </a:lnTo>
                  <a:cubicBezTo>
                    <a:pt x="2969" y="1902"/>
                    <a:pt x="2869" y="1769"/>
                    <a:pt x="2869" y="1602"/>
                  </a:cubicBezTo>
                  <a:lnTo>
                    <a:pt x="2903" y="1302"/>
                  </a:lnTo>
                  <a:cubicBezTo>
                    <a:pt x="2936" y="1002"/>
                    <a:pt x="2969" y="635"/>
                    <a:pt x="2803" y="368"/>
                  </a:cubicBezTo>
                  <a:cubicBezTo>
                    <a:pt x="2669" y="168"/>
                    <a:pt x="2436" y="1"/>
                    <a:pt x="21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31"/>
            <p:cNvSpPr/>
            <p:nvPr/>
          </p:nvSpPr>
          <p:spPr>
            <a:xfrm>
              <a:off x="4316406" y="3481033"/>
              <a:ext cx="34770" cy="69520"/>
            </a:xfrm>
            <a:custGeom>
              <a:avLst/>
              <a:gdLst/>
              <a:ahLst/>
              <a:cxnLst/>
              <a:rect l="l" t="t" r="r" b="b"/>
              <a:pathLst>
                <a:path w="1802" h="3603" extrusionOk="0">
                  <a:moveTo>
                    <a:pt x="401" y="0"/>
                  </a:moveTo>
                  <a:cubicBezTo>
                    <a:pt x="167" y="0"/>
                    <a:pt x="0" y="200"/>
                    <a:pt x="0" y="434"/>
                  </a:cubicBezTo>
                  <a:lnTo>
                    <a:pt x="0" y="3203"/>
                  </a:lnTo>
                  <a:cubicBezTo>
                    <a:pt x="0" y="3436"/>
                    <a:pt x="167" y="3603"/>
                    <a:pt x="401" y="3603"/>
                  </a:cubicBezTo>
                  <a:lnTo>
                    <a:pt x="1401" y="3603"/>
                  </a:lnTo>
                  <a:cubicBezTo>
                    <a:pt x="1635" y="3603"/>
                    <a:pt x="1802" y="3436"/>
                    <a:pt x="1802" y="3203"/>
                  </a:cubicBezTo>
                  <a:lnTo>
                    <a:pt x="1802" y="434"/>
                  </a:lnTo>
                  <a:cubicBezTo>
                    <a:pt x="1802" y="200"/>
                    <a:pt x="1601" y="0"/>
                    <a:pt x="1401"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31"/>
            <p:cNvSpPr/>
            <p:nvPr/>
          </p:nvSpPr>
          <p:spPr>
            <a:xfrm>
              <a:off x="4543611" y="3481033"/>
              <a:ext cx="97845" cy="106219"/>
            </a:xfrm>
            <a:custGeom>
              <a:avLst/>
              <a:gdLst/>
              <a:ahLst/>
              <a:cxnLst/>
              <a:rect l="l" t="t" r="r" b="b"/>
              <a:pathLst>
                <a:path w="5071" h="5505" extrusionOk="0">
                  <a:moveTo>
                    <a:pt x="1301" y="0"/>
                  </a:moveTo>
                  <a:cubicBezTo>
                    <a:pt x="1068" y="0"/>
                    <a:pt x="901" y="200"/>
                    <a:pt x="901" y="401"/>
                  </a:cubicBezTo>
                  <a:cubicBezTo>
                    <a:pt x="901" y="567"/>
                    <a:pt x="1001" y="734"/>
                    <a:pt x="1134" y="801"/>
                  </a:cubicBezTo>
                  <a:cubicBezTo>
                    <a:pt x="1134" y="801"/>
                    <a:pt x="1168" y="801"/>
                    <a:pt x="1168" y="834"/>
                  </a:cubicBezTo>
                  <a:lnTo>
                    <a:pt x="1001" y="834"/>
                  </a:lnTo>
                  <a:cubicBezTo>
                    <a:pt x="768" y="834"/>
                    <a:pt x="534" y="1034"/>
                    <a:pt x="534" y="1301"/>
                  </a:cubicBezTo>
                  <a:cubicBezTo>
                    <a:pt x="534" y="1501"/>
                    <a:pt x="667" y="1668"/>
                    <a:pt x="834" y="1735"/>
                  </a:cubicBezTo>
                  <a:cubicBezTo>
                    <a:pt x="834" y="1735"/>
                    <a:pt x="834" y="1768"/>
                    <a:pt x="834" y="1768"/>
                  </a:cubicBezTo>
                  <a:lnTo>
                    <a:pt x="701" y="1768"/>
                  </a:lnTo>
                  <a:cubicBezTo>
                    <a:pt x="434" y="1768"/>
                    <a:pt x="234" y="1968"/>
                    <a:pt x="234" y="2235"/>
                  </a:cubicBezTo>
                  <a:cubicBezTo>
                    <a:pt x="234" y="2435"/>
                    <a:pt x="367" y="2602"/>
                    <a:pt x="534" y="2669"/>
                  </a:cubicBezTo>
                  <a:cubicBezTo>
                    <a:pt x="534" y="2702"/>
                    <a:pt x="534" y="2702"/>
                    <a:pt x="534" y="2702"/>
                  </a:cubicBezTo>
                  <a:lnTo>
                    <a:pt x="467" y="2702"/>
                  </a:lnTo>
                  <a:cubicBezTo>
                    <a:pt x="200" y="2702"/>
                    <a:pt x="0" y="2936"/>
                    <a:pt x="0" y="3203"/>
                  </a:cubicBezTo>
                  <a:cubicBezTo>
                    <a:pt x="0" y="3436"/>
                    <a:pt x="234" y="3636"/>
                    <a:pt x="467" y="3636"/>
                  </a:cubicBezTo>
                  <a:lnTo>
                    <a:pt x="1935" y="3636"/>
                  </a:lnTo>
                  <a:cubicBezTo>
                    <a:pt x="2068" y="3636"/>
                    <a:pt x="2202" y="3770"/>
                    <a:pt x="2169" y="3903"/>
                  </a:cubicBezTo>
                  <a:lnTo>
                    <a:pt x="2135" y="4237"/>
                  </a:lnTo>
                  <a:cubicBezTo>
                    <a:pt x="2102" y="4503"/>
                    <a:pt x="2068" y="4870"/>
                    <a:pt x="2235" y="5137"/>
                  </a:cubicBezTo>
                  <a:cubicBezTo>
                    <a:pt x="2369" y="5371"/>
                    <a:pt x="2636" y="5504"/>
                    <a:pt x="2902" y="5504"/>
                  </a:cubicBezTo>
                  <a:cubicBezTo>
                    <a:pt x="3069" y="5504"/>
                    <a:pt x="3236" y="5371"/>
                    <a:pt x="3236" y="5204"/>
                  </a:cubicBezTo>
                  <a:cubicBezTo>
                    <a:pt x="3269" y="4770"/>
                    <a:pt x="3369" y="4370"/>
                    <a:pt x="3536" y="4003"/>
                  </a:cubicBezTo>
                  <a:cubicBezTo>
                    <a:pt x="3636" y="3770"/>
                    <a:pt x="3870" y="3636"/>
                    <a:pt x="4103" y="3636"/>
                  </a:cubicBezTo>
                  <a:lnTo>
                    <a:pt x="4504" y="3636"/>
                  </a:lnTo>
                  <a:cubicBezTo>
                    <a:pt x="4804" y="3636"/>
                    <a:pt x="5071" y="3369"/>
                    <a:pt x="5071" y="3069"/>
                  </a:cubicBezTo>
                  <a:lnTo>
                    <a:pt x="5071" y="467"/>
                  </a:lnTo>
                  <a:cubicBezTo>
                    <a:pt x="5071" y="200"/>
                    <a:pt x="4837" y="0"/>
                    <a:pt x="4604"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31"/>
            <p:cNvSpPr/>
            <p:nvPr/>
          </p:nvSpPr>
          <p:spPr>
            <a:xfrm>
              <a:off x="4644661" y="3481033"/>
              <a:ext cx="35426" cy="69520"/>
            </a:xfrm>
            <a:custGeom>
              <a:avLst/>
              <a:gdLst/>
              <a:ahLst/>
              <a:cxnLst/>
              <a:rect l="l" t="t" r="r" b="b"/>
              <a:pathLst>
                <a:path w="1836" h="3603" extrusionOk="0">
                  <a:moveTo>
                    <a:pt x="434" y="0"/>
                  </a:moveTo>
                  <a:cubicBezTo>
                    <a:pt x="201" y="0"/>
                    <a:pt x="0" y="200"/>
                    <a:pt x="0" y="434"/>
                  </a:cubicBezTo>
                  <a:lnTo>
                    <a:pt x="0" y="3203"/>
                  </a:lnTo>
                  <a:cubicBezTo>
                    <a:pt x="0" y="3436"/>
                    <a:pt x="201" y="3603"/>
                    <a:pt x="434" y="3603"/>
                  </a:cubicBezTo>
                  <a:lnTo>
                    <a:pt x="1401" y="3603"/>
                  </a:lnTo>
                  <a:cubicBezTo>
                    <a:pt x="1635" y="3603"/>
                    <a:pt x="1835" y="3436"/>
                    <a:pt x="1835" y="3203"/>
                  </a:cubicBezTo>
                  <a:lnTo>
                    <a:pt x="1835" y="434"/>
                  </a:lnTo>
                  <a:cubicBezTo>
                    <a:pt x="1835" y="200"/>
                    <a:pt x="1635" y="0"/>
                    <a:pt x="1401"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31"/>
            <p:cNvSpPr/>
            <p:nvPr/>
          </p:nvSpPr>
          <p:spPr>
            <a:xfrm>
              <a:off x="4775967" y="3475360"/>
              <a:ext cx="127443" cy="75193"/>
            </a:xfrm>
            <a:custGeom>
              <a:avLst/>
              <a:gdLst/>
              <a:ahLst/>
              <a:cxnLst/>
              <a:rect l="l" t="t" r="r" b="b"/>
              <a:pathLst>
                <a:path w="6605" h="3897" extrusionOk="0">
                  <a:moveTo>
                    <a:pt x="3697" y="0"/>
                  </a:moveTo>
                  <a:cubicBezTo>
                    <a:pt x="3490" y="0"/>
                    <a:pt x="3303" y="169"/>
                    <a:pt x="3303" y="394"/>
                  </a:cubicBezTo>
                  <a:lnTo>
                    <a:pt x="3303" y="1128"/>
                  </a:lnTo>
                  <a:cubicBezTo>
                    <a:pt x="2035" y="1195"/>
                    <a:pt x="0" y="1662"/>
                    <a:pt x="0" y="3897"/>
                  </a:cubicBezTo>
                  <a:cubicBezTo>
                    <a:pt x="0" y="3897"/>
                    <a:pt x="801" y="2796"/>
                    <a:pt x="3303" y="2563"/>
                  </a:cubicBezTo>
                  <a:lnTo>
                    <a:pt x="3303" y="3230"/>
                  </a:lnTo>
                  <a:cubicBezTo>
                    <a:pt x="3303" y="3458"/>
                    <a:pt x="3496" y="3610"/>
                    <a:pt x="3707" y="3610"/>
                  </a:cubicBezTo>
                  <a:cubicBezTo>
                    <a:pt x="3772" y="3610"/>
                    <a:pt x="3840" y="3595"/>
                    <a:pt x="3903" y="3563"/>
                  </a:cubicBezTo>
                  <a:lnTo>
                    <a:pt x="6338" y="2162"/>
                  </a:lnTo>
                  <a:cubicBezTo>
                    <a:pt x="6605" y="1995"/>
                    <a:pt x="6605" y="1629"/>
                    <a:pt x="6338" y="1462"/>
                  </a:cubicBezTo>
                  <a:lnTo>
                    <a:pt x="3903" y="61"/>
                  </a:lnTo>
                  <a:cubicBezTo>
                    <a:pt x="3836" y="19"/>
                    <a:pt x="3765" y="0"/>
                    <a:pt x="3697"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31"/>
            <p:cNvSpPr/>
            <p:nvPr/>
          </p:nvSpPr>
          <p:spPr>
            <a:xfrm>
              <a:off x="5013476" y="3506137"/>
              <a:ext cx="32840" cy="8374"/>
            </a:xfrm>
            <a:custGeom>
              <a:avLst/>
              <a:gdLst/>
              <a:ahLst/>
              <a:cxnLst/>
              <a:rect l="l" t="t" r="r" b="b"/>
              <a:pathLst>
                <a:path w="1702" h="434" extrusionOk="0">
                  <a:moveTo>
                    <a:pt x="0" y="0"/>
                  </a:moveTo>
                  <a:lnTo>
                    <a:pt x="0" y="434"/>
                  </a:lnTo>
                  <a:lnTo>
                    <a:pt x="1701" y="434"/>
                  </a:lnTo>
                  <a:lnTo>
                    <a:pt x="170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31"/>
            <p:cNvSpPr/>
            <p:nvPr/>
          </p:nvSpPr>
          <p:spPr>
            <a:xfrm>
              <a:off x="5013476" y="3518351"/>
              <a:ext cx="32840" cy="8393"/>
            </a:xfrm>
            <a:custGeom>
              <a:avLst/>
              <a:gdLst/>
              <a:ahLst/>
              <a:cxnLst/>
              <a:rect l="l" t="t" r="r" b="b"/>
              <a:pathLst>
                <a:path w="1702" h="435" extrusionOk="0">
                  <a:moveTo>
                    <a:pt x="0" y="1"/>
                  </a:moveTo>
                  <a:lnTo>
                    <a:pt x="0" y="435"/>
                  </a:lnTo>
                  <a:lnTo>
                    <a:pt x="1701" y="435"/>
                  </a:lnTo>
                  <a:lnTo>
                    <a:pt x="1701" y="1"/>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31"/>
            <p:cNvSpPr/>
            <p:nvPr/>
          </p:nvSpPr>
          <p:spPr>
            <a:xfrm>
              <a:off x="5013476" y="3531241"/>
              <a:ext cx="32840" cy="7737"/>
            </a:xfrm>
            <a:custGeom>
              <a:avLst/>
              <a:gdLst/>
              <a:ahLst/>
              <a:cxnLst/>
              <a:rect l="l" t="t" r="r" b="b"/>
              <a:pathLst>
                <a:path w="1702" h="401" extrusionOk="0">
                  <a:moveTo>
                    <a:pt x="0" y="0"/>
                  </a:moveTo>
                  <a:lnTo>
                    <a:pt x="0" y="400"/>
                  </a:lnTo>
                  <a:lnTo>
                    <a:pt x="1701" y="400"/>
                  </a:lnTo>
                  <a:lnTo>
                    <a:pt x="170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31"/>
            <p:cNvSpPr/>
            <p:nvPr/>
          </p:nvSpPr>
          <p:spPr>
            <a:xfrm>
              <a:off x="5013476" y="3543455"/>
              <a:ext cx="32840" cy="8393"/>
            </a:xfrm>
            <a:custGeom>
              <a:avLst/>
              <a:gdLst/>
              <a:ahLst/>
              <a:cxnLst/>
              <a:rect l="l" t="t" r="r" b="b"/>
              <a:pathLst>
                <a:path w="1702" h="435" extrusionOk="0">
                  <a:moveTo>
                    <a:pt x="0" y="1"/>
                  </a:moveTo>
                  <a:lnTo>
                    <a:pt x="0" y="435"/>
                  </a:lnTo>
                  <a:lnTo>
                    <a:pt x="1701" y="435"/>
                  </a:lnTo>
                  <a:lnTo>
                    <a:pt x="1701" y="1"/>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31"/>
            <p:cNvSpPr/>
            <p:nvPr/>
          </p:nvSpPr>
          <p:spPr>
            <a:xfrm>
              <a:off x="5065593" y="3506137"/>
              <a:ext cx="44436" cy="44417"/>
            </a:xfrm>
            <a:custGeom>
              <a:avLst/>
              <a:gdLst/>
              <a:ahLst/>
              <a:cxnLst/>
              <a:rect l="l" t="t" r="r" b="b"/>
              <a:pathLst>
                <a:path w="2303" h="2302" extrusionOk="0">
                  <a:moveTo>
                    <a:pt x="1002" y="0"/>
                  </a:moveTo>
                  <a:cubicBezTo>
                    <a:pt x="868" y="0"/>
                    <a:pt x="768" y="100"/>
                    <a:pt x="768" y="234"/>
                  </a:cubicBezTo>
                  <a:lnTo>
                    <a:pt x="768" y="534"/>
                  </a:lnTo>
                  <a:cubicBezTo>
                    <a:pt x="768" y="667"/>
                    <a:pt x="668" y="767"/>
                    <a:pt x="535" y="767"/>
                  </a:cubicBezTo>
                  <a:lnTo>
                    <a:pt x="234" y="767"/>
                  </a:lnTo>
                  <a:cubicBezTo>
                    <a:pt x="101" y="767"/>
                    <a:pt x="1" y="867"/>
                    <a:pt x="1" y="1001"/>
                  </a:cubicBezTo>
                  <a:lnTo>
                    <a:pt x="1" y="1301"/>
                  </a:lnTo>
                  <a:cubicBezTo>
                    <a:pt x="1" y="1435"/>
                    <a:pt x="101" y="1535"/>
                    <a:pt x="234" y="1535"/>
                  </a:cubicBezTo>
                  <a:lnTo>
                    <a:pt x="535" y="1535"/>
                  </a:lnTo>
                  <a:cubicBezTo>
                    <a:pt x="668" y="1535"/>
                    <a:pt x="768" y="1668"/>
                    <a:pt x="768" y="1801"/>
                  </a:cubicBezTo>
                  <a:lnTo>
                    <a:pt x="768" y="2068"/>
                  </a:lnTo>
                  <a:cubicBezTo>
                    <a:pt x="768" y="2202"/>
                    <a:pt x="868" y="2302"/>
                    <a:pt x="1002" y="2302"/>
                  </a:cubicBezTo>
                  <a:lnTo>
                    <a:pt x="1302" y="2302"/>
                  </a:lnTo>
                  <a:cubicBezTo>
                    <a:pt x="1435" y="2302"/>
                    <a:pt x="1535" y="2202"/>
                    <a:pt x="1535" y="2068"/>
                  </a:cubicBezTo>
                  <a:lnTo>
                    <a:pt x="1535" y="1801"/>
                  </a:lnTo>
                  <a:cubicBezTo>
                    <a:pt x="1535" y="1668"/>
                    <a:pt x="1635" y="1535"/>
                    <a:pt x="1802" y="1535"/>
                  </a:cubicBezTo>
                  <a:lnTo>
                    <a:pt x="2069" y="1535"/>
                  </a:lnTo>
                  <a:cubicBezTo>
                    <a:pt x="2203" y="1535"/>
                    <a:pt x="2303" y="1435"/>
                    <a:pt x="2303" y="1301"/>
                  </a:cubicBezTo>
                  <a:lnTo>
                    <a:pt x="2303" y="1001"/>
                  </a:lnTo>
                  <a:cubicBezTo>
                    <a:pt x="2303" y="867"/>
                    <a:pt x="2203" y="767"/>
                    <a:pt x="2069" y="767"/>
                  </a:cubicBezTo>
                  <a:lnTo>
                    <a:pt x="1802" y="767"/>
                  </a:lnTo>
                  <a:cubicBezTo>
                    <a:pt x="1669" y="767"/>
                    <a:pt x="1535" y="667"/>
                    <a:pt x="1535" y="534"/>
                  </a:cubicBezTo>
                  <a:lnTo>
                    <a:pt x="1535" y="234"/>
                  </a:lnTo>
                  <a:cubicBezTo>
                    <a:pt x="1535" y="100"/>
                    <a:pt x="1435" y="0"/>
                    <a:pt x="1302"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31"/>
            <p:cNvSpPr/>
            <p:nvPr/>
          </p:nvSpPr>
          <p:spPr>
            <a:xfrm>
              <a:off x="5252258" y="3508703"/>
              <a:ext cx="16111" cy="16111"/>
            </a:xfrm>
            <a:custGeom>
              <a:avLst/>
              <a:gdLst/>
              <a:ahLst/>
              <a:cxnLst/>
              <a:rect l="l" t="t" r="r" b="b"/>
              <a:pathLst>
                <a:path w="835" h="835" extrusionOk="0">
                  <a:moveTo>
                    <a:pt x="434" y="1"/>
                  </a:moveTo>
                  <a:cubicBezTo>
                    <a:pt x="201" y="1"/>
                    <a:pt x="1" y="167"/>
                    <a:pt x="1" y="401"/>
                  </a:cubicBezTo>
                  <a:cubicBezTo>
                    <a:pt x="1" y="634"/>
                    <a:pt x="201" y="835"/>
                    <a:pt x="434" y="835"/>
                  </a:cubicBezTo>
                  <a:cubicBezTo>
                    <a:pt x="634" y="835"/>
                    <a:pt x="834" y="634"/>
                    <a:pt x="834" y="401"/>
                  </a:cubicBezTo>
                  <a:cubicBezTo>
                    <a:pt x="834" y="167"/>
                    <a:pt x="634" y="1"/>
                    <a:pt x="434"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31"/>
            <p:cNvSpPr/>
            <p:nvPr/>
          </p:nvSpPr>
          <p:spPr>
            <a:xfrm>
              <a:off x="5285736" y="3508703"/>
              <a:ext cx="16111" cy="16111"/>
            </a:xfrm>
            <a:custGeom>
              <a:avLst/>
              <a:gdLst/>
              <a:ahLst/>
              <a:cxnLst/>
              <a:rect l="l" t="t" r="r" b="b"/>
              <a:pathLst>
                <a:path w="835" h="835" extrusionOk="0">
                  <a:moveTo>
                    <a:pt x="400" y="1"/>
                  </a:moveTo>
                  <a:cubicBezTo>
                    <a:pt x="167" y="1"/>
                    <a:pt x="0" y="167"/>
                    <a:pt x="0" y="401"/>
                  </a:cubicBezTo>
                  <a:cubicBezTo>
                    <a:pt x="0" y="634"/>
                    <a:pt x="167" y="835"/>
                    <a:pt x="400" y="835"/>
                  </a:cubicBezTo>
                  <a:cubicBezTo>
                    <a:pt x="634" y="835"/>
                    <a:pt x="834" y="634"/>
                    <a:pt x="834" y="401"/>
                  </a:cubicBezTo>
                  <a:cubicBezTo>
                    <a:pt x="834" y="167"/>
                    <a:pt x="634" y="1"/>
                    <a:pt x="40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31"/>
            <p:cNvSpPr/>
            <p:nvPr/>
          </p:nvSpPr>
          <p:spPr>
            <a:xfrm>
              <a:off x="5318557" y="3508703"/>
              <a:ext cx="16111" cy="16111"/>
            </a:xfrm>
            <a:custGeom>
              <a:avLst/>
              <a:gdLst/>
              <a:ahLst/>
              <a:cxnLst/>
              <a:rect l="l" t="t" r="r" b="b"/>
              <a:pathLst>
                <a:path w="835" h="835" extrusionOk="0">
                  <a:moveTo>
                    <a:pt x="434" y="1"/>
                  </a:moveTo>
                  <a:cubicBezTo>
                    <a:pt x="200" y="1"/>
                    <a:pt x="0" y="167"/>
                    <a:pt x="0" y="401"/>
                  </a:cubicBezTo>
                  <a:cubicBezTo>
                    <a:pt x="0" y="634"/>
                    <a:pt x="200" y="835"/>
                    <a:pt x="434" y="835"/>
                  </a:cubicBezTo>
                  <a:cubicBezTo>
                    <a:pt x="667" y="835"/>
                    <a:pt x="834" y="634"/>
                    <a:pt x="834" y="401"/>
                  </a:cubicBezTo>
                  <a:cubicBezTo>
                    <a:pt x="834" y="167"/>
                    <a:pt x="667" y="1"/>
                    <a:pt x="434"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1"/>
            <p:cNvSpPr/>
            <p:nvPr/>
          </p:nvSpPr>
          <p:spPr>
            <a:xfrm>
              <a:off x="4303536" y="1228895"/>
              <a:ext cx="177649" cy="177649"/>
            </a:xfrm>
            <a:custGeom>
              <a:avLst/>
              <a:gdLst/>
              <a:ahLst/>
              <a:cxnLst/>
              <a:rect l="l" t="t" r="r" b="b"/>
              <a:pathLst>
                <a:path w="9207" h="9207" extrusionOk="0">
                  <a:moveTo>
                    <a:pt x="4603" y="0"/>
                  </a:moveTo>
                  <a:cubicBezTo>
                    <a:pt x="2035" y="0"/>
                    <a:pt x="0" y="2069"/>
                    <a:pt x="0" y="4604"/>
                  </a:cubicBezTo>
                  <a:cubicBezTo>
                    <a:pt x="0" y="7139"/>
                    <a:pt x="2035" y="9207"/>
                    <a:pt x="4603" y="9207"/>
                  </a:cubicBezTo>
                  <a:cubicBezTo>
                    <a:pt x="7139" y="9207"/>
                    <a:pt x="9207" y="7139"/>
                    <a:pt x="9207" y="4604"/>
                  </a:cubicBezTo>
                  <a:cubicBezTo>
                    <a:pt x="9207" y="2069"/>
                    <a:pt x="7139" y="0"/>
                    <a:pt x="4603"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31"/>
            <p:cNvSpPr/>
            <p:nvPr/>
          </p:nvSpPr>
          <p:spPr>
            <a:xfrm>
              <a:off x="4303536" y="3772611"/>
              <a:ext cx="3004463" cy="17385"/>
            </a:xfrm>
            <a:custGeom>
              <a:avLst/>
              <a:gdLst/>
              <a:ahLst/>
              <a:cxnLst/>
              <a:rect l="l" t="t" r="r" b="b"/>
              <a:pathLst>
                <a:path w="155712" h="901" extrusionOk="0">
                  <a:moveTo>
                    <a:pt x="434" y="0"/>
                  </a:moveTo>
                  <a:cubicBezTo>
                    <a:pt x="200" y="0"/>
                    <a:pt x="0" y="200"/>
                    <a:pt x="0" y="467"/>
                  </a:cubicBezTo>
                  <a:cubicBezTo>
                    <a:pt x="0" y="701"/>
                    <a:pt x="200" y="901"/>
                    <a:pt x="434" y="901"/>
                  </a:cubicBezTo>
                  <a:lnTo>
                    <a:pt x="155278" y="901"/>
                  </a:lnTo>
                  <a:cubicBezTo>
                    <a:pt x="155511" y="901"/>
                    <a:pt x="155711" y="701"/>
                    <a:pt x="155711" y="467"/>
                  </a:cubicBezTo>
                  <a:cubicBezTo>
                    <a:pt x="155711" y="200"/>
                    <a:pt x="155511" y="0"/>
                    <a:pt x="15527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9" name="Google Shape;329;p31"/>
          <p:cNvSpPr txBox="1">
            <a:spLocks noGrp="1"/>
          </p:cNvSpPr>
          <p:nvPr>
            <p:ph type="subTitle" idx="1"/>
          </p:nvPr>
        </p:nvSpPr>
        <p:spPr>
          <a:xfrm>
            <a:off x="1305425" y="2021550"/>
            <a:ext cx="1959600" cy="1100400"/>
          </a:xfrm>
          <a:prstGeom prst="rect">
            <a:avLst/>
          </a:prstGeom>
        </p:spPr>
        <p:txBody>
          <a:bodyPr spcFirstLastPara="1" wrap="square" lIns="91425" tIns="180000" rIns="91425" bIns="0" anchor="ctr" anchorCtr="0">
            <a:noAutofit/>
          </a:bodyPr>
          <a:lstStyle/>
          <a:p>
            <a:pPr marL="0" lvl="0" indent="0" algn="ctr" rtl="0">
              <a:spcBef>
                <a:spcPts val="0"/>
              </a:spcBef>
              <a:spcAft>
                <a:spcPts val="1600"/>
              </a:spcAft>
              <a:buNone/>
            </a:pPr>
            <a:r>
              <a:rPr lang="es"/>
              <a:t>Despite being red, Mars is a cold place, not hot. It’s full of iron oxide dust, which gives the planet its reddish cast</a:t>
            </a:r>
            <a:endParaRPr dirty="0"/>
          </a:p>
        </p:txBody>
      </p:sp>
      <p:pic>
        <p:nvPicPr>
          <p:cNvPr id="330" name="Google Shape;330;p31"/>
          <p:cNvPicPr preferRelativeResize="0"/>
          <p:nvPr/>
        </p:nvPicPr>
        <p:blipFill rotWithShape="1">
          <a:blip r:embed="rId3">
            <a:alphaModFix/>
          </a:blip>
          <a:srcRect t="4954" b="4954"/>
          <a:stretch/>
        </p:blipFill>
        <p:spPr>
          <a:xfrm>
            <a:off x="4302997" y="1549686"/>
            <a:ext cx="3004552" cy="1804489"/>
          </a:xfrm>
          <a:prstGeom prst="rect">
            <a:avLst/>
          </a:prstGeom>
          <a:noFill/>
          <a:ln>
            <a:noFill/>
          </a:ln>
        </p:spPr>
      </p:pic>
      <p:grpSp>
        <p:nvGrpSpPr>
          <p:cNvPr id="331" name="Google Shape;331;p31"/>
          <p:cNvGrpSpPr/>
          <p:nvPr/>
        </p:nvGrpSpPr>
        <p:grpSpPr>
          <a:xfrm>
            <a:off x="4303536" y="1275244"/>
            <a:ext cx="3004463" cy="2226397"/>
            <a:chOff x="4303536" y="1275244"/>
            <a:chExt cx="3004463" cy="2226397"/>
          </a:xfrm>
        </p:grpSpPr>
        <p:sp>
          <p:nvSpPr>
            <p:cNvPr id="332" name="Google Shape;332;p31"/>
            <p:cNvSpPr/>
            <p:nvPr/>
          </p:nvSpPr>
          <p:spPr>
            <a:xfrm>
              <a:off x="5662269" y="2303782"/>
              <a:ext cx="287071" cy="286434"/>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31"/>
            <p:cNvSpPr/>
            <p:nvPr/>
          </p:nvSpPr>
          <p:spPr>
            <a:xfrm>
              <a:off x="4371109" y="1275244"/>
              <a:ext cx="39285" cy="39265"/>
            </a:xfrm>
            <a:custGeom>
              <a:avLst/>
              <a:gdLst/>
              <a:ahLst/>
              <a:cxnLst/>
              <a:rect l="l" t="t" r="r" b="b"/>
              <a:pathLst>
                <a:path w="2036" h="2035" extrusionOk="0">
                  <a:moveTo>
                    <a:pt x="1035" y="0"/>
                  </a:moveTo>
                  <a:cubicBezTo>
                    <a:pt x="468" y="0"/>
                    <a:pt x="1" y="467"/>
                    <a:pt x="1" y="1034"/>
                  </a:cubicBezTo>
                  <a:cubicBezTo>
                    <a:pt x="1" y="1601"/>
                    <a:pt x="468" y="2035"/>
                    <a:pt x="1035" y="2035"/>
                  </a:cubicBezTo>
                  <a:cubicBezTo>
                    <a:pt x="1602" y="2035"/>
                    <a:pt x="2035" y="1601"/>
                    <a:pt x="2035" y="1034"/>
                  </a:cubicBezTo>
                  <a:cubicBezTo>
                    <a:pt x="2035" y="467"/>
                    <a:pt x="1602" y="0"/>
                    <a:pt x="10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31"/>
            <p:cNvSpPr/>
            <p:nvPr/>
          </p:nvSpPr>
          <p:spPr>
            <a:xfrm>
              <a:off x="4358239" y="1317714"/>
              <a:ext cx="68246" cy="39921"/>
            </a:xfrm>
            <a:custGeom>
              <a:avLst/>
              <a:gdLst/>
              <a:ahLst/>
              <a:cxnLst/>
              <a:rect l="l" t="t" r="r" b="b"/>
              <a:pathLst>
                <a:path w="3537" h="2069" extrusionOk="0">
                  <a:moveTo>
                    <a:pt x="1768" y="1"/>
                  </a:moveTo>
                  <a:cubicBezTo>
                    <a:pt x="768" y="1"/>
                    <a:pt x="0" y="801"/>
                    <a:pt x="0" y="1802"/>
                  </a:cubicBezTo>
                  <a:lnTo>
                    <a:pt x="0" y="2069"/>
                  </a:lnTo>
                  <a:lnTo>
                    <a:pt x="3536" y="2069"/>
                  </a:lnTo>
                  <a:lnTo>
                    <a:pt x="3536" y="1802"/>
                  </a:lnTo>
                  <a:cubicBezTo>
                    <a:pt x="3536" y="801"/>
                    <a:pt x="2736" y="1"/>
                    <a:pt x="176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35;p31"/>
            <p:cNvSpPr/>
            <p:nvPr/>
          </p:nvSpPr>
          <p:spPr>
            <a:xfrm>
              <a:off x="4303536" y="1540425"/>
              <a:ext cx="3004463" cy="16111"/>
            </a:xfrm>
            <a:custGeom>
              <a:avLst/>
              <a:gdLst/>
              <a:ahLst/>
              <a:cxnLst/>
              <a:rect l="l" t="t" r="r" b="b"/>
              <a:pathLst>
                <a:path w="155712" h="835" extrusionOk="0">
                  <a:moveTo>
                    <a:pt x="0" y="0"/>
                  </a:moveTo>
                  <a:lnTo>
                    <a:pt x="0" y="834"/>
                  </a:lnTo>
                  <a:lnTo>
                    <a:pt x="155711" y="834"/>
                  </a:lnTo>
                  <a:lnTo>
                    <a:pt x="15571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31"/>
            <p:cNvSpPr/>
            <p:nvPr/>
          </p:nvSpPr>
          <p:spPr>
            <a:xfrm>
              <a:off x="4303536" y="3337492"/>
              <a:ext cx="3004463" cy="16111"/>
            </a:xfrm>
            <a:custGeom>
              <a:avLst/>
              <a:gdLst/>
              <a:ahLst/>
              <a:cxnLst/>
              <a:rect l="l" t="t" r="r" b="b"/>
              <a:pathLst>
                <a:path w="155712" h="835" extrusionOk="0">
                  <a:moveTo>
                    <a:pt x="0" y="1"/>
                  </a:moveTo>
                  <a:lnTo>
                    <a:pt x="0" y="835"/>
                  </a:lnTo>
                  <a:lnTo>
                    <a:pt x="155711" y="835"/>
                  </a:lnTo>
                  <a:lnTo>
                    <a:pt x="15571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31"/>
            <p:cNvSpPr/>
            <p:nvPr/>
          </p:nvSpPr>
          <p:spPr>
            <a:xfrm>
              <a:off x="4376261" y="3180445"/>
              <a:ext cx="2858998" cy="16111"/>
            </a:xfrm>
            <a:custGeom>
              <a:avLst/>
              <a:gdLst/>
              <a:ahLst/>
              <a:cxnLst/>
              <a:rect l="l" t="t" r="r" b="b"/>
              <a:pathLst>
                <a:path w="148173" h="835" extrusionOk="0">
                  <a:moveTo>
                    <a:pt x="434" y="0"/>
                  </a:moveTo>
                  <a:cubicBezTo>
                    <a:pt x="201" y="0"/>
                    <a:pt x="0" y="167"/>
                    <a:pt x="0" y="401"/>
                  </a:cubicBezTo>
                  <a:cubicBezTo>
                    <a:pt x="0" y="634"/>
                    <a:pt x="201" y="834"/>
                    <a:pt x="434" y="834"/>
                  </a:cubicBezTo>
                  <a:lnTo>
                    <a:pt x="147739" y="834"/>
                  </a:lnTo>
                  <a:cubicBezTo>
                    <a:pt x="147973" y="834"/>
                    <a:pt x="148173" y="634"/>
                    <a:pt x="148173" y="401"/>
                  </a:cubicBezTo>
                  <a:cubicBezTo>
                    <a:pt x="148173" y="167"/>
                    <a:pt x="147973" y="0"/>
                    <a:pt x="14773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31"/>
            <p:cNvSpPr/>
            <p:nvPr/>
          </p:nvSpPr>
          <p:spPr>
            <a:xfrm>
              <a:off x="4376261" y="3180445"/>
              <a:ext cx="1369656" cy="16111"/>
            </a:xfrm>
            <a:custGeom>
              <a:avLst/>
              <a:gdLst/>
              <a:ahLst/>
              <a:cxnLst/>
              <a:rect l="l" t="t" r="r" b="b"/>
              <a:pathLst>
                <a:path w="70985" h="835" extrusionOk="0">
                  <a:moveTo>
                    <a:pt x="434" y="0"/>
                  </a:moveTo>
                  <a:cubicBezTo>
                    <a:pt x="201" y="0"/>
                    <a:pt x="0" y="167"/>
                    <a:pt x="0" y="401"/>
                  </a:cubicBezTo>
                  <a:cubicBezTo>
                    <a:pt x="0" y="634"/>
                    <a:pt x="201" y="834"/>
                    <a:pt x="434" y="834"/>
                  </a:cubicBezTo>
                  <a:lnTo>
                    <a:pt x="70984" y="834"/>
                  </a:lnTo>
                  <a:lnTo>
                    <a:pt x="70984"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31"/>
            <p:cNvSpPr/>
            <p:nvPr/>
          </p:nvSpPr>
          <p:spPr>
            <a:xfrm>
              <a:off x="5733701" y="3164989"/>
              <a:ext cx="47003" cy="47003"/>
            </a:xfrm>
            <a:custGeom>
              <a:avLst/>
              <a:gdLst/>
              <a:ahLst/>
              <a:cxnLst/>
              <a:rect l="l" t="t" r="r" b="b"/>
              <a:pathLst>
                <a:path w="2436" h="2436" extrusionOk="0">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31"/>
            <p:cNvSpPr/>
            <p:nvPr/>
          </p:nvSpPr>
          <p:spPr>
            <a:xfrm>
              <a:off x="5745934" y="3176585"/>
              <a:ext cx="23193" cy="23829"/>
            </a:xfrm>
            <a:custGeom>
              <a:avLst/>
              <a:gdLst/>
              <a:ahLst/>
              <a:cxnLst/>
              <a:rect l="l" t="t" r="r" b="b"/>
              <a:pathLst>
                <a:path w="1202" h="1235" extrusionOk="0">
                  <a:moveTo>
                    <a:pt x="601" y="0"/>
                  </a:moveTo>
                  <a:cubicBezTo>
                    <a:pt x="267" y="0"/>
                    <a:pt x="0" y="267"/>
                    <a:pt x="0" y="601"/>
                  </a:cubicBezTo>
                  <a:cubicBezTo>
                    <a:pt x="0" y="934"/>
                    <a:pt x="267" y="1235"/>
                    <a:pt x="601" y="1235"/>
                  </a:cubicBezTo>
                  <a:cubicBezTo>
                    <a:pt x="934" y="1235"/>
                    <a:pt x="1201" y="968"/>
                    <a:pt x="1201" y="601"/>
                  </a:cubicBezTo>
                  <a:cubicBezTo>
                    <a:pt x="1201" y="267"/>
                    <a:pt x="934" y="0"/>
                    <a:pt x="601"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31"/>
            <p:cNvSpPr/>
            <p:nvPr/>
          </p:nvSpPr>
          <p:spPr>
            <a:xfrm>
              <a:off x="4608617" y="3226542"/>
              <a:ext cx="64387" cy="71334"/>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31"/>
            <p:cNvSpPr/>
            <p:nvPr/>
          </p:nvSpPr>
          <p:spPr>
            <a:xfrm>
              <a:off x="4687131" y="3221641"/>
              <a:ext cx="14182" cy="81116"/>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31"/>
            <p:cNvSpPr/>
            <p:nvPr/>
          </p:nvSpPr>
          <p:spPr>
            <a:xfrm>
              <a:off x="4455430" y="3221641"/>
              <a:ext cx="13526" cy="81116"/>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31"/>
            <p:cNvSpPr/>
            <p:nvPr/>
          </p:nvSpPr>
          <p:spPr>
            <a:xfrm>
              <a:off x="4420023" y="3221641"/>
              <a:ext cx="13545" cy="81116"/>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31"/>
            <p:cNvSpPr/>
            <p:nvPr/>
          </p:nvSpPr>
          <p:spPr>
            <a:xfrm>
              <a:off x="7098878" y="3221641"/>
              <a:ext cx="40558" cy="81116"/>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31"/>
            <p:cNvSpPr/>
            <p:nvPr/>
          </p:nvSpPr>
          <p:spPr>
            <a:xfrm>
              <a:off x="7150359" y="3221641"/>
              <a:ext cx="41214" cy="81116"/>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31"/>
            <p:cNvSpPr/>
            <p:nvPr/>
          </p:nvSpPr>
          <p:spPr>
            <a:xfrm>
              <a:off x="5013476" y="3481033"/>
              <a:ext cx="105563" cy="8374"/>
            </a:xfrm>
            <a:custGeom>
              <a:avLst/>
              <a:gdLst/>
              <a:ahLst/>
              <a:cxnLst/>
              <a:rect l="l" t="t" r="r" b="b"/>
              <a:pathLst>
                <a:path w="5471" h="434" extrusionOk="0">
                  <a:moveTo>
                    <a:pt x="0" y="0"/>
                  </a:moveTo>
                  <a:lnTo>
                    <a:pt x="0" y="434"/>
                  </a:lnTo>
                  <a:lnTo>
                    <a:pt x="5471" y="434"/>
                  </a:lnTo>
                  <a:lnTo>
                    <a:pt x="547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31"/>
            <p:cNvSpPr/>
            <p:nvPr/>
          </p:nvSpPr>
          <p:spPr>
            <a:xfrm>
              <a:off x="5013476" y="3493903"/>
              <a:ext cx="105563" cy="7737"/>
            </a:xfrm>
            <a:custGeom>
              <a:avLst/>
              <a:gdLst/>
              <a:ahLst/>
              <a:cxnLst/>
              <a:rect l="l" t="t" r="r" b="b"/>
              <a:pathLst>
                <a:path w="5471" h="401" extrusionOk="0">
                  <a:moveTo>
                    <a:pt x="0" y="0"/>
                  </a:moveTo>
                  <a:lnTo>
                    <a:pt x="0" y="401"/>
                  </a:lnTo>
                  <a:lnTo>
                    <a:pt x="5471" y="401"/>
                  </a:lnTo>
                  <a:lnTo>
                    <a:pt x="547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9" name="Google Shape;349;p31"/>
          <p:cNvSpPr txBox="1"/>
          <p:nvPr/>
        </p:nvSpPr>
        <p:spPr>
          <a:xfrm flipH="1">
            <a:off x="4642041" y="3977583"/>
            <a:ext cx="2334900" cy="40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1000">
                <a:solidFill>
                  <a:srgbClr val="466269"/>
                </a:solidFill>
                <a:latin typeface="Didact Gothic"/>
                <a:ea typeface="Didact Gothic"/>
                <a:cs typeface="Didact Gothic"/>
                <a:sym typeface="Didact Gothic"/>
              </a:rPr>
              <a:t>Insert your multimedia content here</a:t>
            </a:r>
            <a:endParaRPr sz="1000" dirty="0">
              <a:solidFill>
                <a:srgbClr val="466269"/>
              </a:solidFill>
              <a:latin typeface="Didact Gothic"/>
              <a:ea typeface="Didact Gothic"/>
              <a:cs typeface="Didact Gothic"/>
              <a:sym typeface="Didact Gothic"/>
            </a:endParaRPr>
          </a:p>
        </p:txBody>
      </p:sp>
      <p:sp>
        <p:nvSpPr>
          <p:cNvPr id="350" name="Google Shape;350;p31"/>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CASE STUDY</a:t>
            </a:r>
            <a:endParaRPr dirty="0"/>
          </a:p>
        </p:txBody>
      </p:sp>
      <p:pic>
        <p:nvPicPr>
          <p:cNvPr id="351" name="Google Shape;351;p31"/>
          <p:cNvPicPr preferRelativeResize="0"/>
          <p:nvPr/>
        </p:nvPicPr>
        <p:blipFill rotWithShape="1">
          <a:blip r:embed="rId4">
            <a:alphaModFix/>
          </a:blip>
          <a:srcRect/>
          <a:stretch/>
        </p:blipFill>
        <p:spPr>
          <a:xfrm rot="10800000">
            <a:off x="197650" y="3298125"/>
            <a:ext cx="1304600" cy="1511475"/>
          </a:xfrm>
          <a:prstGeom prst="rect">
            <a:avLst/>
          </a:prstGeom>
          <a:noFill/>
          <a:ln>
            <a:noFill/>
          </a:ln>
        </p:spPr>
      </p:pic>
      <p:pic>
        <p:nvPicPr>
          <p:cNvPr id="352" name="Google Shape;352;p31"/>
          <p:cNvPicPr preferRelativeResize="0"/>
          <p:nvPr/>
        </p:nvPicPr>
        <p:blipFill rotWithShape="1">
          <a:blip r:embed="rId5">
            <a:alphaModFix/>
          </a:blip>
          <a:srcRect l="-8262" t="-11440" r="-8274" b="-11440"/>
          <a:stretch/>
        </p:blipFill>
        <p:spPr>
          <a:xfrm rot="10800000">
            <a:off x="7652350" y="253325"/>
            <a:ext cx="998850" cy="615175"/>
          </a:xfrm>
          <a:prstGeom prst="rect">
            <a:avLst/>
          </a:prstGeom>
          <a:noFill/>
          <a:ln>
            <a:noFill/>
          </a:ln>
        </p:spPr>
      </p:pic>
      <p:pic>
        <p:nvPicPr>
          <p:cNvPr id="353" name="Google Shape;353;p31"/>
          <p:cNvPicPr preferRelativeResize="0"/>
          <p:nvPr/>
        </p:nvPicPr>
        <p:blipFill rotWithShape="1">
          <a:blip r:embed="rId5">
            <a:alphaModFix/>
          </a:blip>
          <a:srcRect l="-8262" t="-11440" r="-8274" b="-11440"/>
          <a:stretch/>
        </p:blipFill>
        <p:spPr>
          <a:xfrm rot="-668780">
            <a:off x="682150" y="560925"/>
            <a:ext cx="998850" cy="615175"/>
          </a:xfrm>
          <a:prstGeom prst="rect">
            <a:avLst/>
          </a:prstGeom>
          <a:noFill/>
          <a:ln>
            <a:noFill/>
          </a:ln>
        </p:spPr>
      </p:pic>
      <p:pic>
        <p:nvPicPr>
          <p:cNvPr id="354" name="Google Shape;354;p31"/>
          <p:cNvPicPr preferRelativeResize="0"/>
          <p:nvPr/>
        </p:nvPicPr>
        <p:blipFill rotWithShape="1">
          <a:blip r:embed="rId6">
            <a:alphaModFix/>
          </a:blip>
          <a:srcRect l="-9623" t="-15053" r="-9623" b="-15053"/>
          <a:stretch/>
        </p:blipFill>
        <p:spPr>
          <a:xfrm flipH="1">
            <a:off x="1849601" y="3443826"/>
            <a:ext cx="1415424" cy="871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8"/>
        <p:cNvGrpSpPr/>
        <p:nvPr/>
      </p:nvGrpSpPr>
      <p:grpSpPr>
        <a:xfrm>
          <a:off x="0" y="0"/>
          <a:ext cx="0" cy="0"/>
          <a:chOff x="0" y="0"/>
          <a:chExt cx="0" cy="0"/>
        </a:xfrm>
      </p:grpSpPr>
      <p:pic>
        <p:nvPicPr>
          <p:cNvPr id="359" name="Google Shape;359;p32"/>
          <p:cNvPicPr preferRelativeResize="0"/>
          <p:nvPr/>
        </p:nvPicPr>
        <p:blipFill rotWithShape="1">
          <a:blip r:embed="rId3">
            <a:alphaModFix/>
          </a:blip>
          <a:srcRect/>
          <a:stretch/>
        </p:blipFill>
        <p:spPr>
          <a:xfrm rot="5400000">
            <a:off x="1358937" y="70200"/>
            <a:ext cx="1200296" cy="1390635"/>
          </a:xfrm>
          <a:prstGeom prst="rect">
            <a:avLst/>
          </a:prstGeom>
          <a:noFill/>
          <a:ln>
            <a:noFill/>
          </a:ln>
        </p:spPr>
      </p:pic>
      <p:pic>
        <p:nvPicPr>
          <p:cNvPr id="360" name="Google Shape;360;p32"/>
          <p:cNvPicPr preferRelativeResize="0"/>
          <p:nvPr/>
        </p:nvPicPr>
        <p:blipFill rotWithShape="1">
          <a:blip r:embed="rId4">
            <a:alphaModFix/>
          </a:blip>
          <a:srcRect l="-8262" t="-11440" r="-8274" b="-11440"/>
          <a:stretch/>
        </p:blipFill>
        <p:spPr>
          <a:xfrm rot="-668793">
            <a:off x="1698214" y="4291434"/>
            <a:ext cx="521742" cy="321338"/>
          </a:xfrm>
          <a:prstGeom prst="rect">
            <a:avLst/>
          </a:prstGeom>
          <a:noFill/>
          <a:ln>
            <a:noFill/>
          </a:ln>
        </p:spPr>
      </p:pic>
      <p:sp>
        <p:nvSpPr>
          <p:cNvPr id="361" name="Google Shape;361;p32"/>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DID YOU KNOW THIS?</a:t>
            </a:r>
            <a:endParaRPr dirty="0"/>
          </a:p>
        </p:txBody>
      </p:sp>
      <p:pic>
        <p:nvPicPr>
          <p:cNvPr id="362" name="Google Shape;362;p32"/>
          <p:cNvPicPr preferRelativeResize="0"/>
          <p:nvPr/>
        </p:nvPicPr>
        <p:blipFill rotWithShape="1">
          <a:blip r:embed="rId3">
            <a:alphaModFix/>
          </a:blip>
          <a:srcRect/>
          <a:stretch/>
        </p:blipFill>
        <p:spPr>
          <a:xfrm rot="-1955034">
            <a:off x="491868" y="3212807"/>
            <a:ext cx="673314" cy="780082"/>
          </a:xfrm>
          <a:prstGeom prst="rect">
            <a:avLst/>
          </a:prstGeom>
          <a:noFill/>
          <a:ln>
            <a:noFill/>
          </a:ln>
        </p:spPr>
      </p:pic>
      <p:pic>
        <p:nvPicPr>
          <p:cNvPr id="363" name="Google Shape;363;p32"/>
          <p:cNvPicPr preferRelativeResize="0"/>
          <p:nvPr/>
        </p:nvPicPr>
        <p:blipFill rotWithShape="1">
          <a:blip r:embed="rId4">
            <a:alphaModFix/>
          </a:blip>
          <a:srcRect l="-8262" t="-11440" r="-8274" b="-11440"/>
          <a:stretch/>
        </p:blipFill>
        <p:spPr>
          <a:xfrm rot="8176149">
            <a:off x="6757248" y="4591573"/>
            <a:ext cx="359699" cy="221536"/>
          </a:xfrm>
          <a:prstGeom prst="rect">
            <a:avLst/>
          </a:prstGeom>
          <a:noFill/>
          <a:ln>
            <a:noFill/>
          </a:ln>
        </p:spPr>
      </p:pic>
      <p:sp>
        <p:nvSpPr>
          <p:cNvPr id="364" name="Google Shape;364;p32"/>
          <p:cNvSpPr txBox="1">
            <a:spLocks noGrp="1"/>
          </p:cNvSpPr>
          <p:nvPr>
            <p:ph type="subTitle" idx="4294967295"/>
          </p:nvPr>
        </p:nvSpPr>
        <p:spPr>
          <a:xfrm>
            <a:off x="897725" y="1704125"/>
            <a:ext cx="1934100" cy="577800"/>
          </a:xfrm>
          <a:prstGeom prst="rect">
            <a:avLst/>
          </a:prstGeom>
        </p:spPr>
        <p:txBody>
          <a:bodyPr spcFirstLastPara="1" wrap="square" lIns="91425" tIns="10800" rIns="91425" bIns="0" anchor="b" anchorCtr="0">
            <a:noAutofit/>
          </a:bodyPr>
          <a:lstStyle/>
          <a:p>
            <a:pPr marL="0" lvl="0" indent="0" algn="ctr" rtl="0">
              <a:spcBef>
                <a:spcPts val="0"/>
              </a:spcBef>
              <a:spcAft>
                <a:spcPts val="1600"/>
              </a:spcAft>
              <a:buNone/>
            </a:pPr>
            <a:r>
              <a:rPr lang="es"/>
              <a:t>Mercury is the closest planet to the Sun and the smallest one in the Solar System</a:t>
            </a:r>
            <a:endParaRPr dirty="0"/>
          </a:p>
        </p:txBody>
      </p:sp>
      <p:sp>
        <p:nvSpPr>
          <p:cNvPr id="365" name="Google Shape;365;p32"/>
          <p:cNvSpPr txBox="1">
            <a:spLocks noGrp="1"/>
          </p:cNvSpPr>
          <p:nvPr>
            <p:ph type="subTitle" idx="4294967295"/>
          </p:nvPr>
        </p:nvSpPr>
        <p:spPr>
          <a:xfrm>
            <a:off x="3446500" y="1704125"/>
            <a:ext cx="1934100" cy="577800"/>
          </a:xfrm>
          <a:prstGeom prst="rect">
            <a:avLst/>
          </a:prstGeom>
        </p:spPr>
        <p:txBody>
          <a:bodyPr spcFirstLastPara="1" wrap="square" lIns="91425" tIns="10800" rIns="91425" bIns="0" anchor="b" anchorCtr="0">
            <a:noAutofit/>
          </a:bodyPr>
          <a:lstStyle/>
          <a:p>
            <a:pPr marL="0" lvl="0" indent="0" algn="ctr" rtl="0">
              <a:spcBef>
                <a:spcPts val="0"/>
              </a:spcBef>
              <a:spcAft>
                <a:spcPts val="1600"/>
              </a:spcAft>
              <a:buNone/>
            </a:pPr>
            <a:r>
              <a:rPr lang="es"/>
              <a:t>Despite being red, Mars is a cold place, not hot. It’s full of iron oxide dust</a:t>
            </a:r>
            <a:endParaRPr dirty="0"/>
          </a:p>
        </p:txBody>
      </p:sp>
      <p:sp>
        <p:nvSpPr>
          <p:cNvPr id="366" name="Google Shape;366;p32"/>
          <p:cNvSpPr txBox="1">
            <a:spLocks noGrp="1"/>
          </p:cNvSpPr>
          <p:nvPr>
            <p:ph type="subTitle" idx="4294967295"/>
          </p:nvPr>
        </p:nvSpPr>
        <p:spPr>
          <a:xfrm>
            <a:off x="5995325" y="1704125"/>
            <a:ext cx="1934100" cy="577800"/>
          </a:xfrm>
          <a:prstGeom prst="rect">
            <a:avLst/>
          </a:prstGeom>
        </p:spPr>
        <p:txBody>
          <a:bodyPr spcFirstLastPara="1" wrap="square" lIns="91425" tIns="10800" rIns="91425" bIns="0" anchor="b" anchorCtr="0">
            <a:noAutofit/>
          </a:bodyPr>
          <a:lstStyle/>
          <a:p>
            <a:pPr marL="0" lvl="0" indent="0" algn="ctr" rtl="0">
              <a:spcBef>
                <a:spcPts val="0"/>
              </a:spcBef>
              <a:spcAft>
                <a:spcPts val="1600"/>
              </a:spcAft>
              <a:buNone/>
            </a:pPr>
            <a:r>
              <a:rPr lang="es"/>
              <a:t>Venus has a beautiful name, but it’s terribly hot, even hotter than Mercury</a:t>
            </a:r>
            <a:endParaRPr dirty="0"/>
          </a:p>
        </p:txBody>
      </p:sp>
      <p:pic>
        <p:nvPicPr>
          <p:cNvPr id="367" name="Google Shape;367;p32"/>
          <p:cNvPicPr preferRelativeResize="0"/>
          <p:nvPr/>
        </p:nvPicPr>
        <p:blipFill rotWithShape="1">
          <a:blip r:embed="rId3">
            <a:alphaModFix/>
          </a:blip>
          <a:srcRect/>
          <a:stretch/>
        </p:blipFill>
        <p:spPr>
          <a:xfrm rot="1406855">
            <a:off x="7894868" y="4062057"/>
            <a:ext cx="673314" cy="780082"/>
          </a:xfrm>
          <a:prstGeom prst="rect">
            <a:avLst/>
          </a:prstGeom>
          <a:noFill/>
          <a:ln>
            <a:noFill/>
          </a:ln>
        </p:spPr>
      </p:pic>
      <p:pic>
        <p:nvPicPr>
          <p:cNvPr id="368" name="Google Shape;368;p32"/>
          <p:cNvPicPr preferRelativeResize="0"/>
          <p:nvPr/>
        </p:nvPicPr>
        <p:blipFill rotWithShape="1">
          <a:blip r:embed="rId4">
            <a:alphaModFix/>
          </a:blip>
          <a:srcRect l="-8262" t="-11440" r="-8274" b="-11440"/>
          <a:stretch/>
        </p:blipFill>
        <p:spPr>
          <a:xfrm rot="8176149">
            <a:off x="8184673" y="555623"/>
            <a:ext cx="359699" cy="221536"/>
          </a:xfrm>
          <a:prstGeom prst="rect">
            <a:avLst/>
          </a:prstGeom>
          <a:noFill/>
          <a:ln>
            <a:noFill/>
          </a:ln>
        </p:spPr>
      </p:pic>
      <p:pic>
        <p:nvPicPr>
          <p:cNvPr id="369" name="Google Shape;369;p32"/>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cxnSp>
        <p:nvCxnSpPr>
          <p:cNvPr id="370" name="Google Shape;370;p32"/>
          <p:cNvCxnSpPr>
            <a:stCxn id="364" idx="2"/>
          </p:cNvCxnSpPr>
          <p:nvPr/>
        </p:nvCxnSpPr>
        <p:spPr>
          <a:xfrm rot="-5400000" flipH="1">
            <a:off x="2040875" y="2105825"/>
            <a:ext cx="1155600" cy="1507800"/>
          </a:xfrm>
          <a:prstGeom prst="bentConnector2">
            <a:avLst/>
          </a:prstGeom>
          <a:noFill/>
          <a:ln w="19050" cap="flat" cmpd="sng">
            <a:solidFill>
              <a:srgbClr val="466269"/>
            </a:solidFill>
            <a:prstDash val="solid"/>
            <a:round/>
            <a:headEnd type="none" w="med" len="med"/>
            <a:tailEnd type="oval" w="med" len="med"/>
          </a:ln>
        </p:spPr>
      </p:cxnSp>
      <p:cxnSp>
        <p:nvCxnSpPr>
          <p:cNvPr id="371" name="Google Shape;371;p32"/>
          <p:cNvCxnSpPr>
            <a:stCxn id="366" idx="2"/>
          </p:cNvCxnSpPr>
          <p:nvPr/>
        </p:nvCxnSpPr>
        <p:spPr>
          <a:xfrm rot="5400000">
            <a:off x="5780525" y="2255675"/>
            <a:ext cx="1155600" cy="1208100"/>
          </a:xfrm>
          <a:prstGeom prst="bentConnector2">
            <a:avLst/>
          </a:prstGeom>
          <a:noFill/>
          <a:ln w="19050" cap="flat" cmpd="sng">
            <a:solidFill>
              <a:schemeClr val="dk2"/>
            </a:solidFill>
            <a:prstDash val="solid"/>
            <a:round/>
            <a:headEnd type="none" w="med" len="med"/>
            <a:tailEnd type="oval" w="med" len="med"/>
          </a:ln>
        </p:spPr>
      </p:cxnSp>
      <p:cxnSp>
        <p:nvCxnSpPr>
          <p:cNvPr id="372" name="Google Shape;372;p32"/>
          <p:cNvCxnSpPr>
            <a:stCxn id="365" idx="2"/>
          </p:cNvCxnSpPr>
          <p:nvPr/>
        </p:nvCxnSpPr>
        <p:spPr>
          <a:xfrm rot="-5400000" flipH="1">
            <a:off x="3832750" y="2862725"/>
            <a:ext cx="1162200" cy="600"/>
          </a:xfrm>
          <a:prstGeom prst="bentConnector3">
            <a:avLst>
              <a:gd name="adj1" fmla="val 50000"/>
            </a:avLst>
          </a:prstGeom>
          <a:noFill/>
          <a:ln w="19050" cap="flat" cmpd="sng">
            <a:solidFill>
              <a:srgbClr val="466269"/>
            </a:solidFill>
            <a:prstDash val="solid"/>
            <a:round/>
            <a:headEnd type="none" w="med" len="med"/>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6"/>
        <p:cNvGrpSpPr/>
        <p:nvPr/>
      </p:nvGrpSpPr>
      <p:grpSpPr>
        <a:xfrm>
          <a:off x="0" y="0"/>
          <a:ext cx="0" cy="0"/>
          <a:chOff x="0" y="0"/>
          <a:chExt cx="0" cy="0"/>
        </a:xfrm>
      </p:grpSpPr>
      <p:pic>
        <p:nvPicPr>
          <p:cNvPr id="377" name="Google Shape;377;p33"/>
          <p:cNvPicPr preferRelativeResize="0"/>
          <p:nvPr/>
        </p:nvPicPr>
        <p:blipFill rotWithShape="1">
          <a:blip r:embed="rId3">
            <a:alphaModFix/>
          </a:blip>
          <a:srcRect l="36050" r="13074" b="75178"/>
          <a:stretch/>
        </p:blipFill>
        <p:spPr>
          <a:xfrm rot="10800000">
            <a:off x="441926" y="573451"/>
            <a:ext cx="1189724" cy="672500"/>
          </a:xfrm>
          <a:prstGeom prst="rect">
            <a:avLst/>
          </a:prstGeom>
          <a:noFill/>
          <a:ln>
            <a:noFill/>
          </a:ln>
        </p:spPr>
      </p:pic>
      <p:pic>
        <p:nvPicPr>
          <p:cNvPr id="378" name="Google Shape;378;p33"/>
          <p:cNvPicPr preferRelativeResize="0"/>
          <p:nvPr/>
        </p:nvPicPr>
        <p:blipFill rotWithShape="1">
          <a:blip r:embed="rId4">
            <a:alphaModFix/>
          </a:blip>
          <a:srcRect l="-8262" t="-11440" r="-8274" b="-11440"/>
          <a:stretch/>
        </p:blipFill>
        <p:spPr>
          <a:xfrm rot="2184174">
            <a:off x="537372" y="4231762"/>
            <a:ext cx="998850" cy="615175"/>
          </a:xfrm>
          <a:prstGeom prst="rect">
            <a:avLst/>
          </a:prstGeom>
          <a:noFill/>
          <a:ln>
            <a:noFill/>
          </a:ln>
        </p:spPr>
      </p:pic>
      <p:pic>
        <p:nvPicPr>
          <p:cNvPr id="379" name="Google Shape;379;p33"/>
          <p:cNvPicPr preferRelativeResize="0"/>
          <p:nvPr/>
        </p:nvPicPr>
        <p:blipFill rotWithShape="1">
          <a:blip r:embed="rId3">
            <a:alphaModFix/>
          </a:blip>
          <a:srcRect t="29062" r="59483"/>
          <a:stretch/>
        </p:blipFill>
        <p:spPr>
          <a:xfrm rot="6035288">
            <a:off x="823262" y="-4095"/>
            <a:ext cx="528575" cy="1072200"/>
          </a:xfrm>
          <a:prstGeom prst="rect">
            <a:avLst/>
          </a:prstGeom>
          <a:noFill/>
          <a:ln>
            <a:noFill/>
          </a:ln>
        </p:spPr>
      </p:pic>
      <p:sp>
        <p:nvSpPr>
          <p:cNvPr id="380" name="Google Shape;380;p33"/>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PROBLEM VS. SOLUTION</a:t>
            </a:r>
            <a:endParaRPr dirty="0"/>
          </a:p>
        </p:txBody>
      </p:sp>
      <p:pic>
        <p:nvPicPr>
          <p:cNvPr id="381" name="Google Shape;381;p33"/>
          <p:cNvPicPr preferRelativeResize="0"/>
          <p:nvPr/>
        </p:nvPicPr>
        <p:blipFill rotWithShape="1">
          <a:blip r:embed="rId5">
            <a:alphaModFix/>
          </a:blip>
          <a:srcRect l="39587" t="-27919" b="55664"/>
          <a:stretch/>
        </p:blipFill>
        <p:spPr>
          <a:xfrm>
            <a:off x="3477453" y="4682000"/>
            <a:ext cx="2026250" cy="461500"/>
          </a:xfrm>
          <a:prstGeom prst="rect">
            <a:avLst/>
          </a:prstGeom>
          <a:noFill/>
          <a:ln>
            <a:noFill/>
          </a:ln>
        </p:spPr>
      </p:pic>
      <p:pic>
        <p:nvPicPr>
          <p:cNvPr id="382" name="Google Shape;382;p33"/>
          <p:cNvPicPr preferRelativeResize="0"/>
          <p:nvPr/>
        </p:nvPicPr>
        <p:blipFill>
          <a:blip r:embed="rId6">
            <a:alphaModFix/>
          </a:blip>
          <a:stretch>
            <a:fillRect/>
          </a:stretch>
        </p:blipFill>
        <p:spPr>
          <a:xfrm>
            <a:off x="7133332" y="987651"/>
            <a:ext cx="1106440" cy="461499"/>
          </a:xfrm>
          <a:prstGeom prst="rect">
            <a:avLst/>
          </a:prstGeom>
          <a:noFill/>
          <a:ln>
            <a:noFill/>
          </a:ln>
        </p:spPr>
      </p:pic>
      <p:pic>
        <p:nvPicPr>
          <p:cNvPr id="383" name="Google Shape;383;p33"/>
          <p:cNvPicPr preferRelativeResize="0"/>
          <p:nvPr/>
        </p:nvPicPr>
        <p:blipFill>
          <a:blip r:embed="rId3">
            <a:alphaModFix/>
          </a:blip>
          <a:stretch>
            <a:fillRect/>
          </a:stretch>
        </p:blipFill>
        <p:spPr>
          <a:xfrm rot="10800000">
            <a:off x="4678726" y="1191975"/>
            <a:ext cx="706975" cy="819049"/>
          </a:xfrm>
          <a:prstGeom prst="rect">
            <a:avLst/>
          </a:prstGeom>
          <a:noFill/>
          <a:ln>
            <a:noFill/>
          </a:ln>
        </p:spPr>
      </p:pic>
      <p:pic>
        <p:nvPicPr>
          <p:cNvPr id="384" name="Google Shape;384;p33"/>
          <p:cNvPicPr preferRelativeResize="0"/>
          <p:nvPr/>
        </p:nvPicPr>
        <p:blipFill>
          <a:blip r:embed="rId7">
            <a:alphaModFix/>
          </a:blip>
          <a:stretch>
            <a:fillRect/>
          </a:stretch>
        </p:blipFill>
        <p:spPr>
          <a:xfrm>
            <a:off x="4488588" y="2603525"/>
            <a:ext cx="481273" cy="289250"/>
          </a:xfrm>
          <a:prstGeom prst="rect">
            <a:avLst/>
          </a:prstGeom>
          <a:noFill/>
          <a:ln>
            <a:noFill/>
          </a:ln>
        </p:spPr>
      </p:pic>
      <p:pic>
        <p:nvPicPr>
          <p:cNvPr id="385" name="Google Shape;385;p33"/>
          <p:cNvPicPr preferRelativeResize="0"/>
          <p:nvPr/>
        </p:nvPicPr>
        <p:blipFill rotWithShape="1">
          <a:blip r:embed="rId3">
            <a:alphaModFix/>
          </a:blip>
          <a:srcRect t="29062" r="59483"/>
          <a:stretch/>
        </p:blipFill>
        <p:spPr>
          <a:xfrm rot="2210489">
            <a:off x="3859536" y="2041358"/>
            <a:ext cx="311794" cy="632462"/>
          </a:xfrm>
          <a:prstGeom prst="rect">
            <a:avLst/>
          </a:prstGeom>
          <a:noFill/>
          <a:ln>
            <a:noFill/>
          </a:ln>
        </p:spPr>
      </p:pic>
      <p:pic>
        <p:nvPicPr>
          <p:cNvPr id="386" name="Google Shape;386;p33"/>
          <p:cNvPicPr preferRelativeResize="0"/>
          <p:nvPr/>
        </p:nvPicPr>
        <p:blipFill rotWithShape="1">
          <a:blip r:embed="rId3">
            <a:alphaModFix/>
          </a:blip>
          <a:srcRect t="29062" r="59483"/>
          <a:stretch/>
        </p:blipFill>
        <p:spPr>
          <a:xfrm rot="402176" flipH="1">
            <a:off x="7930501" y="2846551"/>
            <a:ext cx="1011439" cy="2051668"/>
          </a:xfrm>
          <a:prstGeom prst="rect">
            <a:avLst/>
          </a:prstGeom>
          <a:noFill/>
          <a:ln>
            <a:noFill/>
          </a:ln>
        </p:spPr>
      </p:pic>
      <p:pic>
        <p:nvPicPr>
          <p:cNvPr id="387" name="Google Shape;387;p33"/>
          <p:cNvPicPr preferRelativeResize="0"/>
          <p:nvPr/>
        </p:nvPicPr>
        <p:blipFill>
          <a:blip r:embed="rId8">
            <a:alphaModFix/>
          </a:blip>
          <a:stretch>
            <a:fillRect/>
          </a:stretch>
        </p:blipFill>
        <p:spPr>
          <a:xfrm>
            <a:off x="3657225" y="1805902"/>
            <a:ext cx="1646025" cy="3209497"/>
          </a:xfrm>
          <a:prstGeom prst="rect">
            <a:avLst/>
          </a:prstGeom>
          <a:noFill/>
          <a:ln>
            <a:noFill/>
          </a:ln>
        </p:spPr>
      </p:pic>
      <p:pic>
        <p:nvPicPr>
          <p:cNvPr id="388" name="Google Shape;388;p33"/>
          <p:cNvPicPr preferRelativeResize="0"/>
          <p:nvPr/>
        </p:nvPicPr>
        <p:blipFill>
          <a:blip r:embed="rId7">
            <a:alphaModFix/>
          </a:blip>
          <a:stretch>
            <a:fillRect/>
          </a:stretch>
        </p:blipFill>
        <p:spPr>
          <a:xfrm flipH="1">
            <a:off x="3701050" y="3503970"/>
            <a:ext cx="365648" cy="219758"/>
          </a:xfrm>
          <a:prstGeom prst="rect">
            <a:avLst/>
          </a:prstGeom>
          <a:noFill/>
          <a:ln>
            <a:noFill/>
          </a:ln>
        </p:spPr>
      </p:pic>
      <p:pic>
        <p:nvPicPr>
          <p:cNvPr id="389" name="Google Shape;389;p33"/>
          <p:cNvPicPr preferRelativeResize="0"/>
          <p:nvPr/>
        </p:nvPicPr>
        <p:blipFill>
          <a:blip r:embed="rId9">
            <a:alphaModFix/>
          </a:blip>
          <a:stretch>
            <a:fillRect/>
          </a:stretch>
        </p:blipFill>
        <p:spPr>
          <a:xfrm>
            <a:off x="3215639" y="3391000"/>
            <a:ext cx="2382452" cy="1785103"/>
          </a:xfrm>
          <a:prstGeom prst="rect">
            <a:avLst/>
          </a:prstGeom>
          <a:noFill/>
          <a:ln>
            <a:noFill/>
          </a:ln>
        </p:spPr>
      </p:pic>
      <p:grpSp>
        <p:nvGrpSpPr>
          <p:cNvPr id="390" name="Google Shape;390;p33"/>
          <p:cNvGrpSpPr/>
          <p:nvPr/>
        </p:nvGrpSpPr>
        <p:grpSpPr>
          <a:xfrm>
            <a:off x="6774469" y="2137078"/>
            <a:ext cx="375096" cy="374337"/>
            <a:chOff x="1188775" y="238300"/>
            <a:chExt cx="5238775" cy="5228175"/>
          </a:xfrm>
        </p:grpSpPr>
        <p:sp>
          <p:nvSpPr>
            <p:cNvPr id="391" name="Google Shape;391;p33"/>
            <p:cNvSpPr/>
            <p:nvPr/>
          </p:nvSpPr>
          <p:spPr>
            <a:xfrm>
              <a:off x="5896300" y="588600"/>
              <a:ext cx="522675" cy="522650"/>
            </a:xfrm>
            <a:custGeom>
              <a:avLst/>
              <a:gdLst/>
              <a:ahLst/>
              <a:cxnLst/>
              <a:rect l="l" t="t" r="r" b="b"/>
              <a:pathLst>
                <a:path w="20907" h="20906" extrusionOk="0">
                  <a:moveTo>
                    <a:pt x="10466" y="6985"/>
                  </a:moveTo>
                  <a:cubicBezTo>
                    <a:pt x="12377" y="6985"/>
                    <a:pt x="13946" y="8529"/>
                    <a:pt x="13946" y="10465"/>
                  </a:cubicBezTo>
                  <a:cubicBezTo>
                    <a:pt x="13946" y="12377"/>
                    <a:pt x="12377" y="13946"/>
                    <a:pt x="10466" y="13946"/>
                  </a:cubicBezTo>
                  <a:cubicBezTo>
                    <a:pt x="8529" y="13946"/>
                    <a:pt x="6985" y="12377"/>
                    <a:pt x="6985" y="10465"/>
                  </a:cubicBezTo>
                  <a:cubicBezTo>
                    <a:pt x="6985" y="8529"/>
                    <a:pt x="8529" y="6985"/>
                    <a:pt x="10466" y="6985"/>
                  </a:cubicBezTo>
                  <a:close/>
                  <a:moveTo>
                    <a:pt x="10466" y="0"/>
                  </a:moveTo>
                  <a:cubicBezTo>
                    <a:pt x="4682" y="0"/>
                    <a:pt x="0" y="4681"/>
                    <a:pt x="0" y="10465"/>
                  </a:cubicBezTo>
                  <a:cubicBezTo>
                    <a:pt x="0" y="16225"/>
                    <a:pt x="4682" y="20906"/>
                    <a:pt x="10466" y="20906"/>
                  </a:cubicBezTo>
                  <a:cubicBezTo>
                    <a:pt x="16225" y="20906"/>
                    <a:pt x="20906" y="16225"/>
                    <a:pt x="20906" y="10465"/>
                  </a:cubicBezTo>
                  <a:cubicBezTo>
                    <a:pt x="20906" y="4681"/>
                    <a:pt x="16225" y="0"/>
                    <a:pt x="1046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3"/>
            <p:cNvSpPr/>
            <p:nvPr/>
          </p:nvSpPr>
          <p:spPr>
            <a:xfrm>
              <a:off x="5716775" y="1198750"/>
              <a:ext cx="185050" cy="174050"/>
            </a:xfrm>
            <a:custGeom>
              <a:avLst/>
              <a:gdLst/>
              <a:ahLst/>
              <a:cxnLst/>
              <a:rect l="l" t="t" r="r" b="b"/>
              <a:pathLst>
                <a:path w="7402" h="6962" extrusionOk="0">
                  <a:moveTo>
                    <a:pt x="3717" y="0"/>
                  </a:moveTo>
                  <a:cubicBezTo>
                    <a:pt x="3516" y="0"/>
                    <a:pt x="3314" y="18"/>
                    <a:pt x="3113" y="54"/>
                  </a:cubicBezTo>
                  <a:cubicBezTo>
                    <a:pt x="1716" y="274"/>
                    <a:pt x="613" y="1328"/>
                    <a:pt x="294" y="2725"/>
                  </a:cubicBezTo>
                  <a:cubicBezTo>
                    <a:pt x="0" y="4098"/>
                    <a:pt x="539" y="5519"/>
                    <a:pt x="1691" y="6328"/>
                  </a:cubicBezTo>
                  <a:cubicBezTo>
                    <a:pt x="2309" y="6755"/>
                    <a:pt x="3011" y="6962"/>
                    <a:pt x="3705" y="6962"/>
                  </a:cubicBezTo>
                  <a:cubicBezTo>
                    <a:pt x="4801" y="6962"/>
                    <a:pt x="5878" y="6446"/>
                    <a:pt x="6569" y="5470"/>
                  </a:cubicBezTo>
                  <a:cubicBezTo>
                    <a:pt x="7377" y="4318"/>
                    <a:pt x="7402" y="2799"/>
                    <a:pt x="6642" y="1598"/>
                  </a:cubicBezTo>
                  <a:cubicBezTo>
                    <a:pt x="6015" y="594"/>
                    <a:pt x="4887" y="0"/>
                    <a:pt x="3717"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3"/>
            <p:cNvSpPr/>
            <p:nvPr/>
          </p:nvSpPr>
          <p:spPr>
            <a:xfrm>
              <a:off x="1188775" y="238300"/>
              <a:ext cx="3358350" cy="5141175"/>
            </a:xfrm>
            <a:custGeom>
              <a:avLst/>
              <a:gdLst/>
              <a:ahLst/>
              <a:cxnLst/>
              <a:rect l="l" t="t" r="r" b="b"/>
              <a:pathLst>
                <a:path w="134334" h="205647" extrusionOk="0">
                  <a:moveTo>
                    <a:pt x="83796" y="17517"/>
                  </a:moveTo>
                  <a:cubicBezTo>
                    <a:pt x="85708" y="17517"/>
                    <a:pt x="87276" y="19061"/>
                    <a:pt x="87276" y="20997"/>
                  </a:cubicBezTo>
                  <a:cubicBezTo>
                    <a:pt x="87276" y="22909"/>
                    <a:pt x="85708" y="24477"/>
                    <a:pt x="83796" y="24477"/>
                  </a:cubicBezTo>
                  <a:cubicBezTo>
                    <a:pt x="81860" y="24477"/>
                    <a:pt x="80291" y="22909"/>
                    <a:pt x="80291" y="20997"/>
                  </a:cubicBezTo>
                  <a:cubicBezTo>
                    <a:pt x="80291" y="19061"/>
                    <a:pt x="81860" y="17517"/>
                    <a:pt x="83796" y="17517"/>
                  </a:cubicBezTo>
                  <a:close/>
                  <a:moveTo>
                    <a:pt x="62890" y="7052"/>
                  </a:moveTo>
                  <a:cubicBezTo>
                    <a:pt x="68650" y="7052"/>
                    <a:pt x="73331" y="11733"/>
                    <a:pt x="73331" y="17517"/>
                  </a:cubicBezTo>
                  <a:cubicBezTo>
                    <a:pt x="73331" y="20286"/>
                    <a:pt x="72228" y="22933"/>
                    <a:pt x="70267" y="24894"/>
                  </a:cubicBezTo>
                  <a:cubicBezTo>
                    <a:pt x="68306" y="26855"/>
                    <a:pt x="65659" y="27958"/>
                    <a:pt x="62890" y="27958"/>
                  </a:cubicBezTo>
                  <a:cubicBezTo>
                    <a:pt x="57106" y="27958"/>
                    <a:pt x="52425" y="23276"/>
                    <a:pt x="52425" y="17517"/>
                  </a:cubicBezTo>
                  <a:cubicBezTo>
                    <a:pt x="52425" y="11733"/>
                    <a:pt x="57106" y="7052"/>
                    <a:pt x="62890" y="7052"/>
                  </a:cubicBezTo>
                  <a:close/>
                  <a:moveTo>
                    <a:pt x="32926" y="46682"/>
                  </a:moveTo>
                  <a:cubicBezTo>
                    <a:pt x="34091" y="46682"/>
                    <a:pt x="35636" y="47153"/>
                    <a:pt x="37425" y="48030"/>
                  </a:cubicBezTo>
                  <a:cubicBezTo>
                    <a:pt x="36617" y="49256"/>
                    <a:pt x="36028" y="50579"/>
                    <a:pt x="35636" y="52001"/>
                  </a:cubicBezTo>
                  <a:cubicBezTo>
                    <a:pt x="33970" y="50751"/>
                    <a:pt x="32058" y="49868"/>
                    <a:pt x="30048" y="49354"/>
                  </a:cubicBezTo>
                  <a:cubicBezTo>
                    <a:pt x="30269" y="48422"/>
                    <a:pt x="30808" y="47565"/>
                    <a:pt x="31592" y="46976"/>
                  </a:cubicBezTo>
                  <a:cubicBezTo>
                    <a:pt x="31951" y="46778"/>
                    <a:pt x="32400" y="46682"/>
                    <a:pt x="32926" y="46682"/>
                  </a:cubicBezTo>
                  <a:close/>
                  <a:moveTo>
                    <a:pt x="26347" y="55824"/>
                  </a:moveTo>
                  <a:cubicBezTo>
                    <a:pt x="30465" y="55848"/>
                    <a:pt x="34019" y="58741"/>
                    <a:pt x="34827" y="62809"/>
                  </a:cubicBezTo>
                  <a:lnTo>
                    <a:pt x="17843" y="62809"/>
                  </a:lnTo>
                  <a:cubicBezTo>
                    <a:pt x="18652" y="58741"/>
                    <a:pt x="22205" y="55824"/>
                    <a:pt x="26347" y="55824"/>
                  </a:cubicBezTo>
                  <a:close/>
                  <a:moveTo>
                    <a:pt x="34999" y="69769"/>
                  </a:moveTo>
                  <a:lnTo>
                    <a:pt x="34999" y="76730"/>
                  </a:lnTo>
                  <a:lnTo>
                    <a:pt x="17671" y="76730"/>
                  </a:lnTo>
                  <a:lnTo>
                    <a:pt x="17671" y="69769"/>
                  </a:lnTo>
                  <a:close/>
                  <a:moveTo>
                    <a:pt x="121811" y="58775"/>
                  </a:moveTo>
                  <a:cubicBezTo>
                    <a:pt x="122216" y="58775"/>
                    <a:pt x="122622" y="58844"/>
                    <a:pt x="123010" y="58986"/>
                  </a:cubicBezTo>
                  <a:cubicBezTo>
                    <a:pt x="124039" y="59329"/>
                    <a:pt x="124824" y="60113"/>
                    <a:pt x="125216" y="61093"/>
                  </a:cubicBezTo>
                  <a:cubicBezTo>
                    <a:pt x="125853" y="62074"/>
                    <a:pt x="126049" y="63250"/>
                    <a:pt x="125755" y="64353"/>
                  </a:cubicBezTo>
                  <a:cubicBezTo>
                    <a:pt x="125461" y="65456"/>
                    <a:pt x="124726" y="66412"/>
                    <a:pt x="123696" y="66926"/>
                  </a:cubicBezTo>
                  <a:lnTo>
                    <a:pt x="101491" y="81166"/>
                  </a:lnTo>
                  <a:cubicBezTo>
                    <a:pt x="100557" y="81797"/>
                    <a:pt x="99478" y="82110"/>
                    <a:pt x="98401" y="82110"/>
                  </a:cubicBezTo>
                  <a:cubicBezTo>
                    <a:pt x="97303" y="82110"/>
                    <a:pt x="96206" y="81785"/>
                    <a:pt x="95266" y="81142"/>
                  </a:cubicBezTo>
                  <a:lnTo>
                    <a:pt x="90756" y="78200"/>
                  </a:lnTo>
                  <a:lnTo>
                    <a:pt x="90756" y="67564"/>
                  </a:lnTo>
                  <a:lnTo>
                    <a:pt x="92962" y="69132"/>
                  </a:lnTo>
                  <a:cubicBezTo>
                    <a:pt x="94675" y="70278"/>
                    <a:pt x="96660" y="70854"/>
                    <a:pt x="98646" y="70854"/>
                  </a:cubicBezTo>
                  <a:cubicBezTo>
                    <a:pt x="100612" y="70854"/>
                    <a:pt x="102579" y="70290"/>
                    <a:pt x="104285" y="69157"/>
                  </a:cubicBezTo>
                  <a:lnTo>
                    <a:pt x="119971" y="59280"/>
                  </a:lnTo>
                  <a:cubicBezTo>
                    <a:pt x="120528" y="58949"/>
                    <a:pt x="121167" y="58775"/>
                    <a:pt x="121811" y="58775"/>
                  </a:cubicBezTo>
                  <a:close/>
                  <a:moveTo>
                    <a:pt x="34999" y="83715"/>
                  </a:moveTo>
                  <a:lnTo>
                    <a:pt x="34999" y="101116"/>
                  </a:lnTo>
                  <a:lnTo>
                    <a:pt x="17671" y="101116"/>
                  </a:lnTo>
                  <a:lnTo>
                    <a:pt x="17671" y="83715"/>
                  </a:lnTo>
                  <a:close/>
                  <a:moveTo>
                    <a:pt x="75733" y="48863"/>
                  </a:moveTo>
                  <a:cubicBezTo>
                    <a:pt x="76345" y="49329"/>
                    <a:pt x="77105" y="49599"/>
                    <a:pt x="77865" y="49599"/>
                  </a:cubicBezTo>
                  <a:cubicBezTo>
                    <a:pt x="78159" y="49599"/>
                    <a:pt x="78453" y="49550"/>
                    <a:pt x="78723" y="49476"/>
                  </a:cubicBezTo>
                  <a:cubicBezTo>
                    <a:pt x="78894" y="49452"/>
                    <a:pt x="79066" y="49378"/>
                    <a:pt x="79237" y="49329"/>
                  </a:cubicBezTo>
                  <a:cubicBezTo>
                    <a:pt x="81958" y="50334"/>
                    <a:pt x="83771" y="52932"/>
                    <a:pt x="83796" y="55824"/>
                  </a:cubicBezTo>
                  <a:lnTo>
                    <a:pt x="83796" y="104621"/>
                  </a:lnTo>
                  <a:lnTo>
                    <a:pt x="41984" y="104621"/>
                  </a:lnTo>
                  <a:lnTo>
                    <a:pt x="41984" y="55824"/>
                  </a:lnTo>
                  <a:cubicBezTo>
                    <a:pt x="41984" y="51976"/>
                    <a:pt x="45097" y="48863"/>
                    <a:pt x="48944" y="48863"/>
                  </a:cubicBezTo>
                  <a:close/>
                  <a:moveTo>
                    <a:pt x="52425" y="111581"/>
                  </a:moveTo>
                  <a:lnTo>
                    <a:pt x="52425" y="142904"/>
                  </a:lnTo>
                  <a:cubicBezTo>
                    <a:pt x="52425" y="144938"/>
                    <a:pt x="51346" y="146801"/>
                    <a:pt x="49557" y="147805"/>
                  </a:cubicBezTo>
                  <a:lnTo>
                    <a:pt x="31298" y="158124"/>
                  </a:lnTo>
                  <a:cubicBezTo>
                    <a:pt x="30661" y="154276"/>
                    <a:pt x="28455" y="150844"/>
                    <a:pt x="25195" y="148712"/>
                  </a:cubicBezTo>
                  <a:lnTo>
                    <a:pt x="34974" y="143198"/>
                  </a:lnTo>
                  <a:cubicBezTo>
                    <a:pt x="39092" y="141016"/>
                    <a:pt x="41739" y="136850"/>
                    <a:pt x="41984" y="132193"/>
                  </a:cubicBezTo>
                  <a:lnTo>
                    <a:pt x="41984" y="111581"/>
                  </a:lnTo>
                  <a:close/>
                  <a:moveTo>
                    <a:pt x="82522" y="111581"/>
                  </a:moveTo>
                  <a:lnTo>
                    <a:pt x="93085" y="133002"/>
                  </a:lnTo>
                  <a:cubicBezTo>
                    <a:pt x="94629" y="135723"/>
                    <a:pt x="94604" y="139080"/>
                    <a:pt x="93011" y="141776"/>
                  </a:cubicBezTo>
                  <a:lnTo>
                    <a:pt x="84678" y="159276"/>
                  </a:lnTo>
                  <a:cubicBezTo>
                    <a:pt x="82423" y="156138"/>
                    <a:pt x="79017" y="154080"/>
                    <a:pt x="75193" y="153565"/>
                  </a:cubicBezTo>
                  <a:lnTo>
                    <a:pt x="79826" y="143982"/>
                  </a:lnTo>
                  <a:cubicBezTo>
                    <a:pt x="82080" y="140159"/>
                    <a:pt x="82129" y="135453"/>
                    <a:pt x="79948" y="131581"/>
                  </a:cubicBezTo>
                  <a:lnTo>
                    <a:pt x="69998" y="111581"/>
                  </a:lnTo>
                  <a:close/>
                  <a:moveTo>
                    <a:pt x="17598" y="153393"/>
                  </a:moveTo>
                  <a:cubicBezTo>
                    <a:pt x="21446" y="153393"/>
                    <a:pt x="24558" y="156506"/>
                    <a:pt x="24558" y="160354"/>
                  </a:cubicBezTo>
                  <a:cubicBezTo>
                    <a:pt x="24558" y="164202"/>
                    <a:pt x="21446" y="167314"/>
                    <a:pt x="17598" y="167314"/>
                  </a:cubicBezTo>
                  <a:cubicBezTo>
                    <a:pt x="13750" y="167314"/>
                    <a:pt x="10613" y="164202"/>
                    <a:pt x="10613" y="160354"/>
                  </a:cubicBezTo>
                  <a:cubicBezTo>
                    <a:pt x="10613" y="156506"/>
                    <a:pt x="13750" y="153393"/>
                    <a:pt x="17598" y="153393"/>
                  </a:cubicBezTo>
                  <a:close/>
                  <a:moveTo>
                    <a:pt x="73331" y="160354"/>
                  </a:moveTo>
                  <a:cubicBezTo>
                    <a:pt x="77179" y="160354"/>
                    <a:pt x="80291" y="163467"/>
                    <a:pt x="80291" y="167314"/>
                  </a:cubicBezTo>
                  <a:cubicBezTo>
                    <a:pt x="80291" y="171162"/>
                    <a:pt x="77179" y="174299"/>
                    <a:pt x="73331" y="174299"/>
                  </a:cubicBezTo>
                  <a:cubicBezTo>
                    <a:pt x="69483" y="174299"/>
                    <a:pt x="66370" y="171162"/>
                    <a:pt x="66370" y="167314"/>
                  </a:cubicBezTo>
                  <a:cubicBezTo>
                    <a:pt x="66370" y="163467"/>
                    <a:pt x="69483" y="160354"/>
                    <a:pt x="73331" y="160354"/>
                  </a:cubicBezTo>
                  <a:close/>
                  <a:moveTo>
                    <a:pt x="21421" y="173687"/>
                  </a:moveTo>
                  <a:lnTo>
                    <a:pt x="26838" y="191725"/>
                  </a:lnTo>
                  <a:lnTo>
                    <a:pt x="21078" y="191725"/>
                  </a:lnTo>
                  <a:lnTo>
                    <a:pt x="21078" y="184740"/>
                  </a:lnTo>
                  <a:cubicBezTo>
                    <a:pt x="21078" y="182828"/>
                    <a:pt x="19509" y="181260"/>
                    <a:pt x="17598" y="181260"/>
                  </a:cubicBezTo>
                  <a:cubicBezTo>
                    <a:pt x="15662" y="181260"/>
                    <a:pt x="14093" y="182828"/>
                    <a:pt x="14093" y="184740"/>
                  </a:cubicBezTo>
                  <a:lnTo>
                    <a:pt x="14093" y="191725"/>
                  </a:lnTo>
                  <a:lnTo>
                    <a:pt x="8333" y="191725"/>
                  </a:lnTo>
                  <a:lnTo>
                    <a:pt x="13750" y="173687"/>
                  </a:lnTo>
                  <a:cubicBezTo>
                    <a:pt x="15000" y="174079"/>
                    <a:pt x="16299" y="174275"/>
                    <a:pt x="17598" y="174299"/>
                  </a:cubicBezTo>
                  <a:cubicBezTo>
                    <a:pt x="18897" y="174275"/>
                    <a:pt x="20171" y="174079"/>
                    <a:pt x="21421" y="173687"/>
                  </a:cubicBezTo>
                  <a:close/>
                  <a:moveTo>
                    <a:pt x="77154" y="180647"/>
                  </a:moveTo>
                  <a:lnTo>
                    <a:pt x="82595" y="198686"/>
                  </a:lnTo>
                  <a:lnTo>
                    <a:pt x="76811" y="198686"/>
                  </a:lnTo>
                  <a:lnTo>
                    <a:pt x="76811" y="191725"/>
                  </a:lnTo>
                  <a:cubicBezTo>
                    <a:pt x="76811" y="189789"/>
                    <a:pt x="75267" y="188220"/>
                    <a:pt x="73331" y="188220"/>
                  </a:cubicBezTo>
                  <a:cubicBezTo>
                    <a:pt x="71419" y="188220"/>
                    <a:pt x="69850" y="189789"/>
                    <a:pt x="69850" y="191725"/>
                  </a:cubicBezTo>
                  <a:lnTo>
                    <a:pt x="69850" y="198686"/>
                  </a:lnTo>
                  <a:lnTo>
                    <a:pt x="64091" y="198686"/>
                  </a:lnTo>
                  <a:lnTo>
                    <a:pt x="69507" y="180647"/>
                  </a:lnTo>
                  <a:cubicBezTo>
                    <a:pt x="70745" y="181052"/>
                    <a:pt x="72038" y="181254"/>
                    <a:pt x="73331" y="181254"/>
                  </a:cubicBezTo>
                  <a:cubicBezTo>
                    <a:pt x="74624" y="181254"/>
                    <a:pt x="75916" y="181052"/>
                    <a:pt x="77154" y="180647"/>
                  </a:cubicBezTo>
                  <a:close/>
                  <a:moveTo>
                    <a:pt x="62762" y="1"/>
                  </a:moveTo>
                  <a:cubicBezTo>
                    <a:pt x="62260" y="1"/>
                    <a:pt x="61755" y="23"/>
                    <a:pt x="61248" y="67"/>
                  </a:cubicBezTo>
                  <a:cubicBezTo>
                    <a:pt x="53307" y="753"/>
                    <a:pt x="46861" y="6708"/>
                    <a:pt x="45538" y="14551"/>
                  </a:cubicBezTo>
                  <a:cubicBezTo>
                    <a:pt x="44214" y="22394"/>
                    <a:pt x="48356" y="30139"/>
                    <a:pt x="55611" y="33398"/>
                  </a:cubicBezTo>
                  <a:cubicBezTo>
                    <a:pt x="57913" y="34429"/>
                    <a:pt x="60341" y="34926"/>
                    <a:pt x="62741" y="34926"/>
                  </a:cubicBezTo>
                  <a:cubicBezTo>
                    <a:pt x="67930" y="34926"/>
                    <a:pt x="72993" y="32606"/>
                    <a:pt x="76394" y="28350"/>
                  </a:cubicBezTo>
                  <a:cubicBezTo>
                    <a:pt x="78355" y="30335"/>
                    <a:pt x="81002" y="31438"/>
                    <a:pt x="83796" y="31438"/>
                  </a:cubicBezTo>
                  <a:lnTo>
                    <a:pt x="83869" y="31438"/>
                  </a:lnTo>
                  <a:cubicBezTo>
                    <a:pt x="84458" y="35702"/>
                    <a:pt x="82448" y="39893"/>
                    <a:pt x="78772" y="42099"/>
                  </a:cubicBezTo>
                  <a:cubicBezTo>
                    <a:pt x="78134" y="41977"/>
                    <a:pt x="77473" y="41903"/>
                    <a:pt x="76811" y="41903"/>
                  </a:cubicBezTo>
                  <a:lnTo>
                    <a:pt x="48944" y="41903"/>
                  </a:lnTo>
                  <a:cubicBezTo>
                    <a:pt x="46935" y="41903"/>
                    <a:pt x="44950" y="42344"/>
                    <a:pt x="43136" y="43202"/>
                  </a:cubicBezTo>
                  <a:cubicBezTo>
                    <a:pt x="43087" y="43177"/>
                    <a:pt x="43062" y="43153"/>
                    <a:pt x="43038" y="43128"/>
                  </a:cubicBezTo>
                  <a:cubicBezTo>
                    <a:pt x="39242" y="40854"/>
                    <a:pt x="35860" y="39716"/>
                    <a:pt x="32922" y="39716"/>
                  </a:cubicBezTo>
                  <a:cubicBezTo>
                    <a:pt x="31176" y="39716"/>
                    <a:pt x="29587" y="40118"/>
                    <a:pt x="28161" y="40923"/>
                  </a:cubicBezTo>
                  <a:cubicBezTo>
                    <a:pt x="25245" y="42785"/>
                    <a:pt x="23308" y="45849"/>
                    <a:pt x="22867" y="49280"/>
                  </a:cubicBezTo>
                  <a:cubicBezTo>
                    <a:pt x="15760" y="50898"/>
                    <a:pt x="10711" y="57221"/>
                    <a:pt x="10711" y="64500"/>
                  </a:cubicBezTo>
                  <a:lnTo>
                    <a:pt x="10711" y="104621"/>
                  </a:lnTo>
                  <a:cubicBezTo>
                    <a:pt x="10711" y="106533"/>
                    <a:pt x="12255" y="108101"/>
                    <a:pt x="14191" y="108101"/>
                  </a:cubicBezTo>
                  <a:lnTo>
                    <a:pt x="34999" y="108101"/>
                  </a:lnTo>
                  <a:lnTo>
                    <a:pt x="34999" y="132193"/>
                  </a:lnTo>
                  <a:cubicBezTo>
                    <a:pt x="34754" y="134326"/>
                    <a:pt x="33455" y="136164"/>
                    <a:pt x="31568" y="137120"/>
                  </a:cubicBezTo>
                  <a:lnTo>
                    <a:pt x="14289" y="146874"/>
                  </a:lnTo>
                  <a:cubicBezTo>
                    <a:pt x="9436" y="148026"/>
                    <a:pt x="5588" y="151702"/>
                    <a:pt x="4191" y="156506"/>
                  </a:cubicBezTo>
                  <a:cubicBezTo>
                    <a:pt x="2819" y="161285"/>
                    <a:pt x="4093" y="166457"/>
                    <a:pt x="7574" y="170035"/>
                  </a:cubicBezTo>
                  <a:lnTo>
                    <a:pt x="319" y="194201"/>
                  </a:lnTo>
                  <a:cubicBezTo>
                    <a:pt x="0" y="195254"/>
                    <a:pt x="197" y="196406"/>
                    <a:pt x="858" y="197289"/>
                  </a:cubicBezTo>
                  <a:cubicBezTo>
                    <a:pt x="1520" y="198171"/>
                    <a:pt x="2549" y="198686"/>
                    <a:pt x="3652" y="198686"/>
                  </a:cubicBezTo>
                  <a:lnTo>
                    <a:pt x="31519" y="198686"/>
                  </a:lnTo>
                  <a:cubicBezTo>
                    <a:pt x="32622" y="198686"/>
                    <a:pt x="33651" y="198171"/>
                    <a:pt x="34313" y="197289"/>
                  </a:cubicBezTo>
                  <a:cubicBezTo>
                    <a:pt x="34974" y="196382"/>
                    <a:pt x="35171" y="195254"/>
                    <a:pt x="34852" y="194201"/>
                  </a:cubicBezTo>
                  <a:lnTo>
                    <a:pt x="27597" y="170010"/>
                  </a:lnTo>
                  <a:cubicBezTo>
                    <a:pt x="28455" y="169104"/>
                    <a:pt x="29190" y="168074"/>
                    <a:pt x="29779" y="166971"/>
                  </a:cubicBezTo>
                  <a:lnTo>
                    <a:pt x="52988" y="153884"/>
                  </a:lnTo>
                  <a:cubicBezTo>
                    <a:pt x="56959" y="151629"/>
                    <a:pt x="59410" y="147438"/>
                    <a:pt x="59385" y="142904"/>
                  </a:cubicBezTo>
                  <a:lnTo>
                    <a:pt x="59385" y="111581"/>
                  </a:lnTo>
                  <a:lnTo>
                    <a:pt x="62277" y="111581"/>
                  </a:lnTo>
                  <a:cubicBezTo>
                    <a:pt x="62473" y="112072"/>
                    <a:pt x="62694" y="112562"/>
                    <a:pt x="62939" y="113027"/>
                  </a:cubicBezTo>
                  <a:lnTo>
                    <a:pt x="73821" y="134914"/>
                  </a:lnTo>
                  <a:cubicBezTo>
                    <a:pt x="74826" y="136727"/>
                    <a:pt x="74777" y="138958"/>
                    <a:pt x="73674" y="140747"/>
                  </a:cubicBezTo>
                  <a:lnTo>
                    <a:pt x="66713" y="155158"/>
                  </a:lnTo>
                  <a:cubicBezTo>
                    <a:pt x="62865" y="157192"/>
                    <a:pt x="60219" y="160918"/>
                    <a:pt x="59557" y="165231"/>
                  </a:cubicBezTo>
                  <a:cubicBezTo>
                    <a:pt x="58895" y="169520"/>
                    <a:pt x="60292" y="173883"/>
                    <a:pt x="63331" y="176995"/>
                  </a:cubicBezTo>
                  <a:lnTo>
                    <a:pt x="56052" y="201186"/>
                  </a:lnTo>
                  <a:cubicBezTo>
                    <a:pt x="55733" y="202239"/>
                    <a:pt x="55954" y="203367"/>
                    <a:pt x="56616" y="204249"/>
                  </a:cubicBezTo>
                  <a:cubicBezTo>
                    <a:pt x="57253" y="205131"/>
                    <a:pt x="58307" y="205646"/>
                    <a:pt x="59385" y="205646"/>
                  </a:cubicBezTo>
                  <a:lnTo>
                    <a:pt x="87276" y="205646"/>
                  </a:lnTo>
                  <a:cubicBezTo>
                    <a:pt x="88379" y="205646"/>
                    <a:pt x="89408" y="205131"/>
                    <a:pt x="90070" y="204249"/>
                  </a:cubicBezTo>
                  <a:cubicBezTo>
                    <a:pt x="90732" y="203367"/>
                    <a:pt x="90928" y="202215"/>
                    <a:pt x="90609" y="201161"/>
                  </a:cubicBezTo>
                  <a:lnTo>
                    <a:pt x="83330" y="176995"/>
                  </a:lnTo>
                  <a:cubicBezTo>
                    <a:pt x="84850" y="175402"/>
                    <a:pt x="85953" y="173491"/>
                    <a:pt x="86590" y="171383"/>
                  </a:cubicBezTo>
                  <a:cubicBezTo>
                    <a:pt x="86614" y="171334"/>
                    <a:pt x="86663" y="171285"/>
                    <a:pt x="86688" y="171236"/>
                  </a:cubicBezTo>
                  <a:lnTo>
                    <a:pt x="99187" y="145036"/>
                  </a:lnTo>
                  <a:cubicBezTo>
                    <a:pt x="101883" y="140281"/>
                    <a:pt x="101883" y="134473"/>
                    <a:pt x="99212" y="129742"/>
                  </a:cubicBezTo>
                  <a:lnTo>
                    <a:pt x="89776" y="110528"/>
                  </a:lnTo>
                  <a:cubicBezTo>
                    <a:pt x="90389" y="109866"/>
                    <a:pt x="90756" y="109008"/>
                    <a:pt x="90756" y="108101"/>
                  </a:cubicBezTo>
                  <a:lnTo>
                    <a:pt x="90756" y="86533"/>
                  </a:lnTo>
                  <a:lnTo>
                    <a:pt x="91394" y="86950"/>
                  </a:lnTo>
                  <a:cubicBezTo>
                    <a:pt x="93452" y="88347"/>
                    <a:pt x="95879" y="89082"/>
                    <a:pt x="98354" y="89082"/>
                  </a:cubicBezTo>
                  <a:cubicBezTo>
                    <a:pt x="100781" y="89082"/>
                    <a:pt x="103158" y="88372"/>
                    <a:pt x="105217" y="87048"/>
                  </a:cubicBezTo>
                  <a:lnTo>
                    <a:pt x="127495" y="72760"/>
                  </a:lnTo>
                  <a:cubicBezTo>
                    <a:pt x="132593" y="69696"/>
                    <a:pt x="134333" y="63128"/>
                    <a:pt x="131417" y="57956"/>
                  </a:cubicBezTo>
                  <a:cubicBezTo>
                    <a:pt x="129652" y="54206"/>
                    <a:pt x="125927" y="51805"/>
                    <a:pt x="121809" y="51731"/>
                  </a:cubicBezTo>
                  <a:cubicBezTo>
                    <a:pt x="119775" y="51731"/>
                    <a:pt x="117814" y="52319"/>
                    <a:pt x="116148" y="53447"/>
                  </a:cubicBezTo>
                  <a:lnTo>
                    <a:pt x="100511" y="63299"/>
                  </a:lnTo>
                  <a:cubicBezTo>
                    <a:pt x="99954" y="63692"/>
                    <a:pt x="99305" y="63888"/>
                    <a:pt x="98653" y="63888"/>
                  </a:cubicBezTo>
                  <a:cubicBezTo>
                    <a:pt x="98042" y="63888"/>
                    <a:pt x="97429" y="63716"/>
                    <a:pt x="96884" y="63373"/>
                  </a:cubicBezTo>
                  <a:lnTo>
                    <a:pt x="90756" y="58986"/>
                  </a:lnTo>
                  <a:lnTo>
                    <a:pt x="90756" y="55824"/>
                  </a:lnTo>
                  <a:cubicBezTo>
                    <a:pt x="90732" y="51854"/>
                    <a:pt x="89016" y="48055"/>
                    <a:pt x="86002" y="45432"/>
                  </a:cubicBezTo>
                  <a:cubicBezTo>
                    <a:pt x="89923" y="40849"/>
                    <a:pt x="91614" y="34771"/>
                    <a:pt x="90658" y="28815"/>
                  </a:cubicBezTo>
                  <a:cubicBezTo>
                    <a:pt x="94629" y="25384"/>
                    <a:pt x="95438" y="19526"/>
                    <a:pt x="92521" y="15164"/>
                  </a:cubicBezTo>
                  <a:cubicBezTo>
                    <a:pt x="90530" y="12185"/>
                    <a:pt x="87235" y="10532"/>
                    <a:pt x="83856" y="10532"/>
                  </a:cubicBezTo>
                  <a:cubicBezTo>
                    <a:pt x="82286" y="10532"/>
                    <a:pt x="80698" y="10888"/>
                    <a:pt x="79213" y="11635"/>
                  </a:cubicBezTo>
                  <a:cubicBezTo>
                    <a:pt x="76735" y="4616"/>
                    <a:pt x="70093" y="1"/>
                    <a:pt x="62762"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3"/>
            <p:cNvSpPr/>
            <p:nvPr/>
          </p:nvSpPr>
          <p:spPr>
            <a:xfrm>
              <a:off x="4502350" y="2028825"/>
              <a:ext cx="1925200" cy="3437650"/>
            </a:xfrm>
            <a:custGeom>
              <a:avLst/>
              <a:gdLst/>
              <a:ahLst/>
              <a:cxnLst/>
              <a:rect l="l" t="t" r="r" b="b"/>
              <a:pathLst>
                <a:path w="77008" h="137506" extrusionOk="0">
                  <a:moveTo>
                    <a:pt x="44833" y="0"/>
                  </a:moveTo>
                  <a:cubicBezTo>
                    <a:pt x="44670" y="0"/>
                    <a:pt x="44504" y="12"/>
                    <a:pt x="44337" y="36"/>
                  </a:cubicBezTo>
                  <a:cubicBezTo>
                    <a:pt x="42426" y="305"/>
                    <a:pt x="41102" y="2045"/>
                    <a:pt x="41372" y="3957"/>
                  </a:cubicBezTo>
                  <a:cubicBezTo>
                    <a:pt x="42205" y="9839"/>
                    <a:pt x="41935" y="18050"/>
                    <a:pt x="39705" y="21432"/>
                  </a:cubicBezTo>
                  <a:cubicBezTo>
                    <a:pt x="39117" y="20966"/>
                    <a:pt x="38504" y="20574"/>
                    <a:pt x="37867" y="20231"/>
                  </a:cubicBezTo>
                  <a:cubicBezTo>
                    <a:pt x="31446" y="17020"/>
                    <a:pt x="30735" y="14153"/>
                    <a:pt x="30882" y="13540"/>
                  </a:cubicBezTo>
                  <a:cubicBezTo>
                    <a:pt x="31446" y="12413"/>
                    <a:pt x="31372" y="11089"/>
                    <a:pt x="30686" y="10035"/>
                  </a:cubicBezTo>
                  <a:cubicBezTo>
                    <a:pt x="30037" y="9062"/>
                    <a:pt x="28949" y="8461"/>
                    <a:pt x="27776" y="8461"/>
                  </a:cubicBezTo>
                  <a:cubicBezTo>
                    <a:pt x="27708" y="8461"/>
                    <a:pt x="27641" y="8463"/>
                    <a:pt x="27573" y="8467"/>
                  </a:cubicBezTo>
                  <a:cubicBezTo>
                    <a:pt x="26323" y="8565"/>
                    <a:pt x="25196" y="9300"/>
                    <a:pt x="24657" y="10427"/>
                  </a:cubicBezTo>
                  <a:cubicBezTo>
                    <a:pt x="23799" y="12388"/>
                    <a:pt x="23725" y="14618"/>
                    <a:pt x="24461" y="16628"/>
                  </a:cubicBezTo>
                  <a:cubicBezTo>
                    <a:pt x="26470" y="21138"/>
                    <a:pt x="30147" y="24667"/>
                    <a:pt x="34730" y="26456"/>
                  </a:cubicBezTo>
                  <a:cubicBezTo>
                    <a:pt x="35122" y="26652"/>
                    <a:pt x="35490" y="26897"/>
                    <a:pt x="35808" y="27191"/>
                  </a:cubicBezTo>
                  <a:cubicBezTo>
                    <a:pt x="35808" y="27216"/>
                    <a:pt x="35808" y="27240"/>
                    <a:pt x="35808" y="27289"/>
                  </a:cubicBezTo>
                  <a:cubicBezTo>
                    <a:pt x="36102" y="28098"/>
                    <a:pt x="36691" y="28784"/>
                    <a:pt x="37450" y="29201"/>
                  </a:cubicBezTo>
                  <a:cubicBezTo>
                    <a:pt x="39264" y="32559"/>
                    <a:pt x="40416" y="36235"/>
                    <a:pt x="40833" y="40058"/>
                  </a:cubicBezTo>
                  <a:cubicBezTo>
                    <a:pt x="38898" y="39431"/>
                    <a:pt x="36894" y="39117"/>
                    <a:pt x="34890" y="39117"/>
                  </a:cubicBezTo>
                  <a:cubicBezTo>
                    <a:pt x="33137" y="39117"/>
                    <a:pt x="31385" y="39358"/>
                    <a:pt x="29681" y="39838"/>
                  </a:cubicBezTo>
                  <a:cubicBezTo>
                    <a:pt x="28480" y="40157"/>
                    <a:pt x="27549" y="41112"/>
                    <a:pt x="27230" y="42313"/>
                  </a:cubicBezTo>
                  <a:cubicBezTo>
                    <a:pt x="26912" y="43514"/>
                    <a:pt x="27255" y="44789"/>
                    <a:pt x="28137" y="45671"/>
                  </a:cubicBezTo>
                  <a:cubicBezTo>
                    <a:pt x="28802" y="46336"/>
                    <a:pt x="29690" y="46695"/>
                    <a:pt x="30601" y="46695"/>
                  </a:cubicBezTo>
                  <a:cubicBezTo>
                    <a:pt x="30899" y="46695"/>
                    <a:pt x="31199" y="46656"/>
                    <a:pt x="31495" y="46578"/>
                  </a:cubicBezTo>
                  <a:cubicBezTo>
                    <a:pt x="32627" y="46252"/>
                    <a:pt x="33787" y="46091"/>
                    <a:pt x="34941" y="46091"/>
                  </a:cubicBezTo>
                  <a:cubicBezTo>
                    <a:pt x="37259" y="46091"/>
                    <a:pt x="39555" y="46739"/>
                    <a:pt x="41568" y="47999"/>
                  </a:cubicBezTo>
                  <a:cubicBezTo>
                    <a:pt x="41715" y="51700"/>
                    <a:pt x="41666" y="55401"/>
                    <a:pt x="41372" y="59102"/>
                  </a:cubicBezTo>
                  <a:cubicBezTo>
                    <a:pt x="41029" y="59224"/>
                    <a:pt x="40685" y="59298"/>
                    <a:pt x="40367" y="59445"/>
                  </a:cubicBezTo>
                  <a:cubicBezTo>
                    <a:pt x="39215" y="59935"/>
                    <a:pt x="38406" y="60989"/>
                    <a:pt x="38259" y="62239"/>
                  </a:cubicBezTo>
                  <a:cubicBezTo>
                    <a:pt x="38088" y="63464"/>
                    <a:pt x="38602" y="64690"/>
                    <a:pt x="39607" y="65450"/>
                  </a:cubicBezTo>
                  <a:cubicBezTo>
                    <a:pt x="40221" y="65910"/>
                    <a:pt x="40970" y="66150"/>
                    <a:pt x="41727" y="66150"/>
                  </a:cubicBezTo>
                  <a:cubicBezTo>
                    <a:pt x="42179" y="66150"/>
                    <a:pt x="42633" y="66065"/>
                    <a:pt x="43063" y="65891"/>
                  </a:cubicBezTo>
                  <a:cubicBezTo>
                    <a:pt x="45453" y="64892"/>
                    <a:pt x="48006" y="64386"/>
                    <a:pt x="50571" y="64386"/>
                  </a:cubicBezTo>
                  <a:cubicBezTo>
                    <a:pt x="51846" y="64386"/>
                    <a:pt x="53124" y="64511"/>
                    <a:pt x="54386" y="64763"/>
                  </a:cubicBezTo>
                  <a:cubicBezTo>
                    <a:pt x="55636" y="65008"/>
                    <a:pt x="56837" y="65401"/>
                    <a:pt x="57989" y="65891"/>
                  </a:cubicBezTo>
                  <a:cubicBezTo>
                    <a:pt x="59141" y="66356"/>
                    <a:pt x="60219" y="66945"/>
                    <a:pt x="61248" y="67631"/>
                  </a:cubicBezTo>
                  <a:cubicBezTo>
                    <a:pt x="63307" y="68979"/>
                    <a:pt x="65047" y="70719"/>
                    <a:pt x="66420" y="72753"/>
                  </a:cubicBezTo>
                  <a:cubicBezTo>
                    <a:pt x="67106" y="73783"/>
                    <a:pt x="67694" y="74861"/>
                    <a:pt x="68184" y="75988"/>
                  </a:cubicBezTo>
                  <a:cubicBezTo>
                    <a:pt x="68674" y="77140"/>
                    <a:pt x="69042" y="78341"/>
                    <a:pt x="69312" y="79567"/>
                  </a:cubicBezTo>
                  <a:cubicBezTo>
                    <a:pt x="69557" y="80817"/>
                    <a:pt x="69679" y="82091"/>
                    <a:pt x="69679" y="83390"/>
                  </a:cubicBezTo>
                  <a:lnTo>
                    <a:pt x="69679" y="130545"/>
                  </a:lnTo>
                  <a:lnTo>
                    <a:pt x="53945" y="130545"/>
                  </a:lnTo>
                  <a:cubicBezTo>
                    <a:pt x="53871" y="127285"/>
                    <a:pt x="53209" y="124050"/>
                    <a:pt x="51960" y="121035"/>
                  </a:cubicBezTo>
                  <a:cubicBezTo>
                    <a:pt x="50685" y="117923"/>
                    <a:pt x="48847" y="115104"/>
                    <a:pt x="46494" y="112702"/>
                  </a:cubicBezTo>
                  <a:cubicBezTo>
                    <a:pt x="45837" y="112008"/>
                    <a:pt x="44921" y="111644"/>
                    <a:pt x="43988" y="111644"/>
                  </a:cubicBezTo>
                  <a:cubicBezTo>
                    <a:pt x="43704" y="111644"/>
                    <a:pt x="43417" y="111678"/>
                    <a:pt x="43136" y="111747"/>
                  </a:cubicBezTo>
                  <a:cubicBezTo>
                    <a:pt x="41935" y="112065"/>
                    <a:pt x="40980" y="112997"/>
                    <a:pt x="40636" y="114198"/>
                  </a:cubicBezTo>
                  <a:cubicBezTo>
                    <a:pt x="40318" y="115398"/>
                    <a:pt x="40636" y="116673"/>
                    <a:pt x="41519" y="117580"/>
                  </a:cubicBezTo>
                  <a:cubicBezTo>
                    <a:pt x="43234" y="119344"/>
                    <a:pt x="44582" y="121428"/>
                    <a:pt x="45514" y="123707"/>
                  </a:cubicBezTo>
                  <a:cubicBezTo>
                    <a:pt x="46421" y="125864"/>
                    <a:pt x="46911" y="128192"/>
                    <a:pt x="46984" y="130545"/>
                  </a:cubicBezTo>
                  <a:lnTo>
                    <a:pt x="6986" y="130545"/>
                  </a:lnTo>
                  <a:cubicBezTo>
                    <a:pt x="7059" y="128192"/>
                    <a:pt x="7550" y="125864"/>
                    <a:pt x="8456" y="123682"/>
                  </a:cubicBezTo>
                  <a:cubicBezTo>
                    <a:pt x="9388" y="121403"/>
                    <a:pt x="10760" y="119320"/>
                    <a:pt x="12476" y="117555"/>
                  </a:cubicBezTo>
                  <a:cubicBezTo>
                    <a:pt x="13824" y="116183"/>
                    <a:pt x="13799" y="113977"/>
                    <a:pt x="12402" y="112629"/>
                  </a:cubicBezTo>
                  <a:cubicBezTo>
                    <a:pt x="11725" y="111964"/>
                    <a:pt x="10846" y="111633"/>
                    <a:pt x="9966" y="111633"/>
                  </a:cubicBezTo>
                  <a:cubicBezTo>
                    <a:pt x="9063" y="111633"/>
                    <a:pt x="8159" y="111982"/>
                    <a:pt x="7476" y="112678"/>
                  </a:cubicBezTo>
                  <a:cubicBezTo>
                    <a:pt x="5148" y="115080"/>
                    <a:pt x="3285" y="117898"/>
                    <a:pt x="2011" y="121011"/>
                  </a:cubicBezTo>
                  <a:cubicBezTo>
                    <a:pt x="687" y="124246"/>
                    <a:pt x="1" y="127702"/>
                    <a:pt x="25" y="131182"/>
                  </a:cubicBezTo>
                  <a:lnTo>
                    <a:pt x="25" y="134025"/>
                  </a:lnTo>
                  <a:cubicBezTo>
                    <a:pt x="25" y="135961"/>
                    <a:pt x="1594" y="137505"/>
                    <a:pt x="3506" y="137505"/>
                  </a:cubicBezTo>
                  <a:lnTo>
                    <a:pt x="73184" y="137505"/>
                  </a:lnTo>
                  <a:cubicBezTo>
                    <a:pt x="75120" y="137505"/>
                    <a:pt x="76664" y="135961"/>
                    <a:pt x="76664" y="134025"/>
                  </a:cubicBezTo>
                  <a:lnTo>
                    <a:pt x="76664" y="83365"/>
                  </a:lnTo>
                  <a:cubicBezTo>
                    <a:pt x="76664" y="81625"/>
                    <a:pt x="76493" y="79861"/>
                    <a:pt x="76150" y="78145"/>
                  </a:cubicBezTo>
                  <a:cubicBezTo>
                    <a:pt x="75807" y="76454"/>
                    <a:pt x="75292" y="74812"/>
                    <a:pt x="74606" y="73243"/>
                  </a:cubicBezTo>
                  <a:cubicBezTo>
                    <a:pt x="73944" y="71699"/>
                    <a:pt x="73135" y="70229"/>
                    <a:pt x="72204" y="68832"/>
                  </a:cubicBezTo>
                  <a:cubicBezTo>
                    <a:pt x="69361" y="64641"/>
                    <a:pt x="65366" y="61381"/>
                    <a:pt x="60709" y="59420"/>
                  </a:cubicBezTo>
                  <a:cubicBezTo>
                    <a:pt x="59116" y="58759"/>
                    <a:pt x="57474" y="58244"/>
                    <a:pt x="55807" y="57901"/>
                  </a:cubicBezTo>
                  <a:cubicBezTo>
                    <a:pt x="54099" y="57570"/>
                    <a:pt x="52353" y="57400"/>
                    <a:pt x="50606" y="57400"/>
                  </a:cubicBezTo>
                  <a:cubicBezTo>
                    <a:pt x="49896" y="57400"/>
                    <a:pt x="49187" y="57428"/>
                    <a:pt x="48479" y="57484"/>
                  </a:cubicBezTo>
                  <a:cubicBezTo>
                    <a:pt x="48749" y="52533"/>
                    <a:pt x="48651" y="47583"/>
                    <a:pt x="48185" y="42632"/>
                  </a:cubicBezTo>
                  <a:cubicBezTo>
                    <a:pt x="52719" y="40451"/>
                    <a:pt x="62474" y="34765"/>
                    <a:pt x="62474" y="26137"/>
                  </a:cubicBezTo>
                  <a:cubicBezTo>
                    <a:pt x="62498" y="24986"/>
                    <a:pt x="62743" y="23858"/>
                    <a:pt x="63185" y="22780"/>
                  </a:cubicBezTo>
                  <a:cubicBezTo>
                    <a:pt x="65415" y="24030"/>
                    <a:pt x="67915" y="24740"/>
                    <a:pt x="70488" y="24839"/>
                  </a:cubicBezTo>
                  <a:cubicBezTo>
                    <a:pt x="70604" y="24844"/>
                    <a:pt x="70720" y="24847"/>
                    <a:pt x="70836" y="24847"/>
                  </a:cubicBezTo>
                  <a:cubicBezTo>
                    <a:pt x="72676" y="24847"/>
                    <a:pt x="74469" y="24119"/>
                    <a:pt x="75807" y="22804"/>
                  </a:cubicBezTo>
                  <a:cubicBezTo>
                    <a:pt x="77007" y="21432"/>
                    <a:pt x="76983" y="19373"/>
                    <a:pt x="75709" y="18050"/>
                  </a:cubicBezTo>
                  <a:cubicBezTo>
                    <a:pt x="75028" y="17342"/>
                    <a:pt x="74123" y="16985"/>
                    <a:pt x="73215" y="16985"/>
                  </a:cubicBezTo>
                  <a:cubicBezTo>
                    <a:pt x="72423" y="16985"/>
                    <a:pt x="71629" y="17257"/>
                    <a:pt x="70978" y="17805"/>
                  </a:cubicBezTo>
                  <a:cubicBezTo>
                    <a:pt x="70782" y="17823"/>
                    <a:pt x="70586" y="17832"/>
                    <a:pt x="70390" y="17832"/>
                  </a:cubicBezTo>
                  <a:cubicBezTo>
                    <a:pt x="69266" y="17832"/>
                    <a:pt x="68164" y="17535"/>
                    <a:pt x="67204" y="16971"/>
                  </a:cubicBezTo>
                  <a:cubicBezTo>
                    <a:pt x="67890" y="16334"/>
                    <a:pt x="68625" y="15746"/>
                    <a:pt x="69385" y="15231"/>
                  </a:cubicBezTo>
                  <a:cubicBezTo>
                    <a:pt x="70464" y="14594"/>
                    <a:pt x="71125" y="13393"/>
                    <a:pt x="71101" y="12118"/>
                  </a:cubicBezTo>
                  <a:cubicBezTo>
                    <a:pt x="71052" y="10869"/>
                    <a:pt x="70341" y="9717"/>
                    <a:pt x="69214" y="9128"/>
                  </a:cubicBezTo>
                  <a:cubicBezTo>
                    <a:pt x="68711" y="8877"/>
                    <a:pt x="68164" y="8752"/>
                    <a:pt x="67619" y="8752"/>
                  </a:cubicBezTo>
                  <a:cubicBezTo>
                    <a:pt x="66942" y="8752"/>
                    <a:pt x="66268" y="8944"/>
                    <a:pt x="65684" y="9324"/>
                  </a:cubicBezTo>
                  <a:cubicBezTo>
                    <a:pt x="65268" y="9594"/>
                    <a:pt x="55538" y="15844"/>
                    <a:pt x="55538" y="26162"/>
                  </a:cubicBezTo>
                  <a:cubicBezTo>
                    <a:pt x="55538" y="29789"/>
                    <a:pt x="50857" y="33245"/>
                    <a:pt x="47082" y="35377"/>
                  </a:cubicBezTo>
                  <a:cubicBezTo>
                    <a:pt x="46470" y="32461"/>
                    <a:pt x="45489" y="29618"/>
                    <a:pt x="44141" y="26946"/>
                  </a:cubicBezTo>
                  <a:cubicBezTo>
                    <a:pt x="46837" y="23687"/>
                    <a:pt x="48381" y="19643"/>
                    <a:pt x="48577" y="15427"/>
                  </a:cubicBezTo>
                  <a:cubicBezTo>
                    <a:pt x="58822" y="15158"/>
                    <a:pt x="59655" y="10574"/>
                    <a:pt x="59655" y="9128"/>
                  </a:cubicBezTo>
                  <a:cubicBezTo>
                    <a:pt x="59655" y="7462"/>
                    <a:pt x="58503" y="6040"/>
                    <a:pt x="56861" y="5697"/>
                  </a:cubicBezTo>
                  <a:cubicBezTo>
                    <a:pt x="56635" y="5653"/>
                    <a:pt x="56409" y="5631"/>
                    <a:pt x="56186" y="5631"/>
                  </a:cubicBezTo>
                  <a:cubicBezTo>
                    <a:pt x="54810" y="5631"/>
                    <a:pt x="53534" y="6449"/>
                    <a:pt x="52964" y="7756"/>
                  </a:cubicBezTo>
                  <a:cubicBezTo>
                    <a:pt x="51684" y="8222"/>
                    <a:pt x="50336" y="8444"/>
                    <a:pt x="48965" y="8444"/>
                  </a:cubicBezTo>
                  <a:cubicBezTo>
                    <a:pt x="48893" y="8444"/>
                    <a:pt x="48821" y="8443"/>
                    <a:pt x="48749" y="8442"/>
                  </a:cubicBezTo>
                  <a:cubicBezTo>
                    <a:pt x="48651" y="5967"/>
                    <a:pt x="48406" y="3957"/>
                    <a:pt x="48259" y="2977"/>
                  </a:cubicBezTo>
                  <a:cubicBezTo>
                    <a:pt x="48013" y="1234"/>
                    <a:pt x="46524" y="0"/>
                    <a:pt x="4483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33"/>
            <p:cNvSpPr/>
            <p:nvPr/>
          </p:nvSpPr>
          <p:spPr>
            <a:xfrm>
              <a:off x="4309350" y="3524475"/>
              <a:ext cx="1331475" cy="1593350"/>
            </a:xfrm>
            <a:custGeom>
              <a:avLst/>
              <a:gdLst/>
              <a:ahLst/>
              <a:cxnLst/>
              <a:rect l="l" t="t" r="r" b="b"/>
              <a:pathLst>
                <a:path w="53259" h="63734" extrusionOk="0">
                  <a:moveTo>
                    <a:pt x="32201" y="1"/>
                  </a:moveTo>
                  <a:cubicBezTo>
                    <a:pt x="30488" y="1"/>
                    <a:pt x="28996" y="1256"/>
                    <a:pt x="28749" y="3001"/>
                  </a:cubicBezTo>
                  <a:cubicBezTo>
                    <a:pt x="28627" y="3981"/>
                    <a:pt x="28357" y="5991"/>
                    <a:pt x="28259" y="8467"/>
                  </a:cubicBezTo>
                  <a:cubicBezTo>
                    <a:pt x="28188" y="8468"/>
                    <a:pt x="28117" y="8468"/>
                    <a:pt x="28046" y="8468"/>
                  </a:cubicBezTo>
                  <a:cubicBezTo>
                    <a:pt x="26694" y="8468"/>
                    <a:pt x="25325" y="8246"/>
                    <a:pt x="24044" y="7780"/>
                  </a:cubicBezTo>
                  <a:cubicBezTo>
                    <a:pt x="23496" y="6473"/>
                    <a:pt x="22204" y="5656"/>
                    <a:pt x="20823" y="5656"/>
                  </a:cubicBezTo>
                  <a:cubicBezTo>
                    <a:pt x="20599" y="5656"/>
                    <a:pt x="20373" y="5677"/>
                    <a:pt x="20147" y="5722"/>
                  </a:cubicBezTo>
                  <a:cubicBezTo>
                    <a:pt x="18529" y="6065"/>
                    <a:pt x="17353" y="7486"/>
                    <a:pt x="17353" y="9153"/>
                  </a:cubicBezTo>
                  <a:cubicBezTo>
                    <a:pt x="17353" y="10599"/>
                    <a:pt x="18211" y="15182"/>
                    <a:pt x="28455" y="15452"/>
                  </a:cubicBezTo>
                  <a:cubicBezTo>
                    <a:pt x="28627" y="19667"/>
                    <a:pt x="30171" y="23711"/>
                    <a:pt x="32867" y="26971"/>
                  </a:cubicBezTo>
                  <a:cubicBezTo>
                    <a:pt x="31519" y="29642"/>
                    <a:pt x="30539" y="32485"/>
                    <a:pt x="29926" y="35402"/>
                  </a:cubicBezTo>
                  <a:cubicBezTo>
                    <a:pt x="26004" y="33196"/>
                    <a:pt x="21495" y="29667"/>
                    <a:pt x="21495" y="26186"/>
                  </a:cubicBezTo>
                  <a:cubicBezTo>
                    <a:pt x="21495" y="15868"/>
                    <a:pt x="11765" y="9618"/>
                    <a:pt x="11348" y="9349"/>
                  </a:cubicBezTo>
                  <a:cubicBezTo>
                    <a:pt x="10775" y="8975"/>
                    <a:pt x="10114" y="8791"/>
                    <a:pt x="9453" y="8791"/>
                  </a:cubicBezTo>
                  <a:cubicBezTo>
                    <a:pt x="8900" y="8791"/>
                    <a:pt x="8346" y="8920"/>
                    <a:pt x="7843" y="9177"/>
                  </a:cubicBezTo>
                  <a:cubicBezTo>
                    <a:pt x="6716" y="9766"/>
                    <a:pt x="6005" y="10893"/>
                    <a:pt x="5956" y="12167"/>
                  </a:cubicBezTo>
                  <a:cubicBezTo>
                    <a:pt x="5932" y="13417"/>
                    <a:pt x="6569" y="14594"/>
                    <a:pt x="7623" y="15256"/>
                  </a:cubicBezTo>
                  <a:cubicBezTo>
                    <a:pt x="8407" y="15770"/>
                    <a:pt x="9142" y="16358"/>
                    <a:pt x="9804" y="17020"/>
                  </a:cubicBezTo>
                  <a:cubicBezTo>
                    <a:pt x="8853" y="17578"/>
                    <a:pt x="7762" y="17858"/>
                    <a:pt x="6664" y="17858"/>
                  </a:cubicBezTo>
                  <a:cubicBezTo>
                    <a:pt x="6461" y="17858"/>
                    <a:pt x="6257" y="17848"/>
                    <a:pt x="6054" y="17829"/>
                  </a:cubicBezTo>
                  <a:cubicBezTo>
                    <a:pt x="5408" y="17284"/>
                    <a:pt x="4614" y="17018"/>
                    <a:pt x="3821" y="17018"/>
                  </a:cubicBezTo>
                  <a:cubicBezTo>
                    <a:pt x="2902" y="17018"/>
                    <a:pt x="1984" y="17376"/>
                    <a:pt x="1300" y="18074"/>
                  </a:cubicBezTo>
                  <a:cubicBezTo>
                    <a:pt x="25" y="19397"/>
                    <a:pt x="1" y="21481"/>
                    <a:pt x="1226" y="22829"/>
                  </a:cubicBezTo>
                  <a:cubicBezTo>
                    <a:pt x="2525" y="24128"/>
                    <a:pt x="4290" y="24876"/>
                    <a:pt x="6128" y="24876"/>
                  </a:cubicBezTo>
                  <a:cubicBezTo>
                    <a:pt x="6266" y="24876"/>
                    <a:pt x="6405" y="24872"/>
                    <a:pt x="6544" y="24863"/>
                  </a:cubicBezTo>
                  <a:cubicBezTo>
                    <a:pt x="9093" y="24765"/>
                    <a:pt x="11593" y="24054"/>
                    <a:pt x="13848" y="22804"/>
                  </a:cubicBezTo>
                  <a:cubicBezTo>
                    <a:pt x="14265" y="23883"/>
                    <a:pt x="14510" y="25035"/>
                    <a:pt x="14534" y="26186"/>
                  </a:cubicBezTo>
                  <a:cubicBezTo>
                    <a:pt x="14534" y="34789"/>
                    <a:pt x="24289" y="40500"/>
                    <a:pt x="28823" y="42681"/>
                  </a:cubicBezTo>
                  <a:cubicBezTo>
                    <a:pt x="28284" y="48636"/>
                    <a:pt x="28259" y="54617"/>
                    <a:pt x="28749" y="60572"/>
                  </a:cubicBezTo>
                  <a:cubicBezTo>
                    <a:pt x="28896" y="62361"/>
                    <a:pt x="30416" y="63734"/>
                    <a:pt x="32230" y="63734"/>
                  </a:cubicBezTo>
                  <a:lnTo>
                    <a:pt x="32548" y="63734"/>
                  </a:lnTo>
                  <a:cubicBezTo>
                    <a:pt x="33455" y="63660"/>
                    <a:pt x="34313" y="63195"/>
                    <a:pt x="34901" y="62484"/>
                  </a:cubicBezTo>
                  <a:cubicBezTo>
                    <a:pt x="35489" y="61798"/>
                    <a:pt x="35783" y="60866"/>
                    <a:pt x="35710" y="59960"/>
                  </a:cubicBezTo>
                  <a:cubicBezTo>
                    <a:pt x="35367" y="55965"/>
                    <a:pt x="35293" y="51994"/>
                    <a:pt x="35489" y="47999"/>
                  </a:cubicBezTo>
                  <a:cubicBezTo>
                    <a:pt x="37483" y="46757"/>
                    <a:pt x="39770" y="46115"/>
                    <a:pt x="42076" y="46115"/>
                  </a:cubicBezTo>
                  <a:cubicBezTo>
                    <a:pt x="43229" y="46115"/>
                    <a:pt x="44386" y="46275"/>
                    <a:pt x="45513" y="46602"/>
                  </a:cubicBezTo>
                  <a:cubicBezTo>
                    <a:pt x="45818" y="46683"/>
                    <a:pt x="46128" y="46723"/>
                    <a:pt x="46434" y="46723"/>
                  </a:cubicBezTo>
                  <a:cubicBezTo>
                    <a:pt x="47336" y="46723"/>
                    <a:pt x="48213" y="46378"/>
                    <a:pt x="48871" y="45720"/>
                  </a:cubicBezTo>
                  <a:cubicBezTo>
                    <a:pt x="49753" y="44838"/>
                    <a:pt x="50097" y="43563"/>
                    <a:pt x="49778" y="42338"/>
                  </a:cubicBezTo>
                  <a:cubicBezTo>
                    <a:pt x="49459" y="41137"/>
                    <a:pt x="48528" y="40205"/>
                    <a:pt x="47327" y="39887"/>
                  </a:cubicBezTo>
                  <a:cubicBezTo>
                    <a:pt x="45614" y="39404"/>
                    <a:pt x="43852" y="39164"/>
                    <a:pt x="42093" y="39164"/>
                  </a:cubicBezTo>
                  <a:cubicBezTo>
                    <a:pt x="40101" y="39164"/>
                    <a:pt x="38113" y="39471"/>
                    <a:pt x="36200" y="40083"/>
                  </a:cubicBezTo>
                  <a:cubicBezTo>
                    <a:pt x="36592" y="36284"/>
                    <a:pt x="37720" y="32608"/>
                    <a:pt x="39533" y="29226"/>
                  </a:cubicBezTo>
                  <a:cubicBezTo>
                    <a:pt x="40318" y="28833"/>
                    <a:pt x="40930" y="28147"/>
                    <a:pt x="41200" y="27314"/>
                  </a:cubicBezTo>
                  <a:cubicBezTo>
                    <a:pt x="41200" y="27289"/>
                    <a:pt x="41200" y="27265"/>
                    <a:pt x="41200" y="27216"/>
                  </a:cubicBezTo>
                  <a:cubicBezTo>
                    <a:pt x="41543" y="26946"/>
                    <a:pt x="41911" y="26677"/>
                    <a:pt x="42278" y="26481"/>
                  </a:cubicBezTo>
                  <a:cubicBezTo>
                    <a:pt x="49092" y="23074"/>
                    <a:pt x="52498" y="19961"/>
                    <a:pt x="52989" y="16702"/>
                  </a:cubicBezTo>
                  <a:cubicBezTo>
                    <a:pt x="53258" y="15157"/>
                    <a:pt x="52744" y="13589"/>
                    <a:pt x="51665" y="12462"/>
                  </a:cubicBezTo>
                  <a:cubicBezTo>
                    <a:pt x="50998" y="11823"/>
                    <a:pt x="50125" y="11494"/>
                    <a:pt x="49249" y="11494"/>
                  </a:cubicBezTo>
                  <a:cubicBezTo>
                    <a:pt x="48645" y="11494"/>
                    <a:pt x="48039" y="11651"/>
                    <a:pt x="47499" y="11971"/>
                  </a:cubicBezTo>
                  <a:cubicBezTo>
                    <a:pt x="46151" y="12756"/>
                    <a:pt x="45489" y="14349"/>
                    <a:pt x="45881" y="15844"/>
                  </a:cubicBezTo>
                  <a:cubicBezTo>
                    <a:pt x="43920" y="17706"/>
                    <a:pt x="41666" y="19201"/>
                    <a:pt x="39166" y="20255"/>
                  </a:cubicBezTo>
                  <a:cubicBezTo>
                    <a:pt x="38528" y="20598"/>
                    <a:pt x="37916" y="20991"/>
                    <a:pt x="37328" y="21456"/>
                  </a:cubicBezTo>
                  <a:cubicBezTo>
                    <a:pt x="35097" y="18074"/>
                    <a:pt x="34828" y="9864"/>
                    <a:pt x="35661" y="3981"/>
                  </a:cubicBezTo>
                  <a:cubicBezTo>
                    <a:pt x="35808" y="3075"/>
                    <a:pt x="35563" y="2143"/>
                    <a:pt x="34999" y="1384"/>
                  </a:cubicBezTo>
                  <a:cubicBezTo>
                    <a:pt x="34435" y="648"/>
                    <a:pt x="33602" y="158"/>
                    <a:pt x="32695" y="36"/>
                  </a:cubicBezTo>
                  <a:cubicBezTo>
                    <a:pt x="32529" y="12"/>
                    <a:pt x="32364" y="1"/>
                    <a:pt x="3220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33"/>
            <p:cNvSpPr/>
            <p:nvPr/>
          </p:nvSpPr>
          <p:spPr>
            <a:xfrm>
              <a:off x="4415975" y="415075"/>
              <a:ext cx="1220550" cy="870775"/>
            </a:xfrm>
            <a:custGeom>
              <a:avLst/>
              <a:gdLst/>
              <a:ahLst/>
              <a:cxnLst/>
              <a:rect l="l" t="t" r="r" b="b"/>
              <a:pathLst>
                <a:path w="48822" h="34831" extrusionOk="0">
                  <a:moveTo>
                    <a:pt x="29101" y="9122"/>
                  </a:moveTo>
                  <a:cubicBezTo>
                    <a:pt x="30781" y="9122"/>
                    <a:pt x="32349" y="9391"/>
                    <a:pt x="33798" y="9931"/>
                  </a:cubicBezTo>
                  <a:cubicBezTo>
                    <a:pt x="37204" y="11377"/>
                    <a:pt x="39949" y="14049"/>
                    <a:pt x="41494" y="17406"/>
                  </a:cubicBezTo>
                  <a:cubicBezTo>
                    <a:pt x="39974" y="20739"/>
                    <a:pt x="37254" y="23386"/>
                    <a:pt x="33871" y="24832"/>
                  </a:cubicBezTo>
                  <a:cubicBezTo>
                    <a:pt x="32394" y="25402"/>
                    <a:pt x="30798" y="25685"/>
                    <a:pt x="29086" y="25685"/>
                  </a:cubicBezTo>
                  <a:cubicBezTo>
                    <a:pt x="25200" y="25685"/>
                    <a:pt x="20714" y="24227"/>
                    <a:pt x="15661" y="21352"/>
                  </a:cubicBezTo>
                  <a:cubicBezTo>
                    <a:pt x="15122" y="21058"/>
                    <a:pt x="14534" y="20887"/>
                    <a:pt x="13921" y="20887"/>
                  </a:cubicBezTo>
                  <a:cubicBezTo>
                    <a:pt x="13235" y="20887"/>
                    <a:pt x="12573" y="21083"/>
                    <a:pt x="11985" y="21475"/>
                  </a:cubicBezTo>
                  <a:lnTo>
                    <a:pt x="6961" y="24832"/>
                  </a:lnTo>
                  <a:lnTo>
                    <a:pt x="6961" y="9980"/>
                  </a:lnTo>
                  <a:lnTo>
                    <a:pt x="11985" y="13338"/>
                  </a:lnTo>
                  <a:cubicBezTo>
                    <a:pt x="12570" y="13728"/>
                    <a:pt x="13245" y="13925"/>
                    <a:pt x="13922" y="13925"/>
                  </a:cubicBezTo>
                  <a:cubicBezTo>
                    <a:pt x="14521" y="13925"/>
                    <a:pt x="15121" y="13771"/>
                    <a:pt x="15661" y="13460"/>
                  </a:cubicBezTo>
                  <a:cubicBezTo>
                    <a:pt x="20710" y="10568"/>
                    <a:pt x="25210" y="9122"/>
                    <a:pt x="29101" y="9122"/>
                  </a:cubicBezTo>
                  <a:close/>
                  <a:moveTo>
                    <a:pt x="3465" y="1"/>
                  </a:moveTo>
                  <a:cubicBezTo>
                    <a:pt x="2908" y="1"/>
                    <a:pt x="2348" y="131"/>
                    <a:pt x="1838" y="397"/>
                  </a:cubicBezTo>
                  <a:cubicBezTo>
                    <a:pt x="711" y="1010"/>
                    <a:pt x="0" y="2186"/>
                    <a:pt x="0" y="3461"/>
                  </a:cubicBezTo>
                  <a:lnTo>
                    <a:pt x="0" y="31327"/>
                  </a:lnTo>
                  <a:cubicBezTo>
                    <a:pt x="0" y="32626"/>
                    <a:pt x="711" y="33803"/>
                    <a:pt x="1838" y="34415"/>
                  </a:cubicBezTo>
                  <a:cubicBezTo>
                    <a:pt x="2350" y="34693"/>
                    <a:pt x="2912" y="34830"/>
                    <a:pt x="3474" y="34830"/>
                  </a:cubicBezTo>
                  <a:cubicBezTo>
                    <a:pt x="4151" y="34830"/>
                    <a:pt x="4828" y="34632"/>
                    <a:pt x="5417" y="34244"/>
                  </a:cubicBezTo>
                  <a:lnTo>
                    <a:pt x="14117" y="28435"/>
                  </a:lnTo>
                  <a:cubicBezTo>
                    <a:pt x="19498" y="31236"/>
                    <a:pt x="24505" y="32642"/>
                    <a:pt x="29087" y="32642"/>
                  </a:cubicBezTo>
                  <a:cubicBezTo>
                    <a:pt x="31642" y="32642"/>
                    <a:pt x="34065" y="32205"/>
                    <a:pt x="36347" y="31327"/>
                  </a:cubicBezTo>
                  <a:cubicBezTo>
                    <a:pt x="42033" y="28925"/>
                    <a:pt x="46469" y="24293"/>
                    <a:pt x="48601" y="18485"/>
                  </a:cubicBezTo>
                  <a:cubicBezTo>
                    <a:pt x="48822" y="17774"/>
                    <a:pt x="48822" y="17014"/>
                    <a:pt x="48601" y="16279"/>
                  </a:cubicBezTo>
                  <a:cubicBezTo>
                    <a:pt x="46469" y="10519"/>
                    <a:pt x="42033" y="5863"/>
                    <a:pt x="36347" y="3461"/>
                  </a:cubicBezTo>
                  <a:cubicBezTo>
                    <a:pt x="34075" y="2596"/>
                    <a:pt x="31662" y="2164"/>
                    <a:pt x="29118" y="2164"/>
                  </a:cubicBezTo>
                  <a:cubicBezTo>
                    <a:pt x="24528" y="2164"/>
                    <a:pt x="19510" y="3570"/>
                    <a:pt x="14117" y="6377"/>
                  </a:cubicBezTo>
                  <a:lnTo>
                    <a:pt x="5392" y="569"/>
                  </a:lnTo>
                  <a:cubicBezTo>
                    <a:pt x="4815" y="193"/>
                    <a:pt x="4141" y="1"/>
                    <a:pt x="34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7" name="Google Shape;397;p33"/>
          <p:cNvGrpSpPr/>
          <p:nvPr/>
        </p:nvGrpSpPr>
        <p:grpSpPr>
          <a:xfrm>
            <a:off x="1994416" y="2121128"/>
            <a:ext cx="390287" cy="390287"/>
            <a:chOff x="1190625" y="238125"/>
            <a:chExt cx="5238750" cy="5238750"/>
          </a:xfrm>
        </p:grpSpPr>
        <p:sp>
          <p:nvSpPr>
            <p:cNvPr id="398" name="Google Shape;398;p33"/>
            <p:cNvSpPr/>
            <p:nvPr/>
          </p:nvSpPr>
          <p:spPr>
            <a:xfrm>
              <a:off x="2711475" y="3110650"/>
              <a:ext cx="1267425" cy="169225"/>
            </a:xfrm>
            <a:custGeom>
              <a:avLst/>
              <a:gdLst/>
              <a:ahLst/>
              <a:cxnLst/>
              <a:rect l="l" t="t" r="r" b="b"/>
              <a:pathLst>
                <a:path w="50697" h="6769" extrusionOk="0">
                  <a:moveTo>
                    <a:pt x="1" y="0"/>
                  </a:moveTo>
                  <a:lnTo>
                    <a:pt x="1" y="6768"/>
                  </a:lnTo>
                  <a:lnTo>
                    <a:pt x="50696" y="6768"/>
                  </a:lnTo>
                  <a:lnTo>
                    <a:pt x="50696" y="0"/>
                  </a:ln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3"/>
            <p:cNvSpPr/>
            <p:nvPr/>
          </p:nvSpPr>
          <p:spPr>
            <a:xfrm>
              <a:off x="1190625" y="3956000"/>
              <a:ext cx="5238750" cy="506975"/>
            </a:xfrm>
            <a:custGeom>
              <a:avLst/>
              <a:gdLst/>
              <a:ahLst/>
              <a:cxnLst/>
              <a:rect l="l" t="t" r="r" b="b"/>
              <a:pathLst>
                <a:path w="209550" h="20279" extrusionOk="0">
                  <a:moveTo>
                    <a:pt x="0" y="0"/>
                  </a:moveTo>
                  <a:lnTo>
                    <a:pt x="0" y="6743"/>
                  </a:lnTo>
                  <a:cubicBezTo>
                    <a:pt x="7579" y="6743"/>
                    <a:pt x="11204" y="9556"/>
                    <a:pt x="15386" y="12801"/>
                  </a:cubicBezTo>
                  <a:cubicBezTo>
                    <a:pt x="19898" y="16299"/>
                    <a:pt x="25018" y="20279"/>
                    <a:pt x="34904" y="20279"/>
                  </a:cubicBezTo>
                  <a:cubicBezTo>
                    <a:pt x="44790" y="20279"/>
                    <a:pt x="49910" y="16299"/>
                    <a:pt x="54422" y="12801"/>
                  </a:cubicBezTo>
                  <a:cubicBezTo>
                    <a:pt x="58629" y="9556"/>
                    <a:pt x="62254" y="6743"/>
                    <a:pt x="69808" y="6743"/>
                  </a:cubicBezTo>
                  <a:cubicBezTo>
                    <a:pt x="77387" y="6743"/>
                    <a:pt x="81011" y="9556"/>
                    <a:pt x="85219" y="12801"/>
                  </a:cubicBezTo>
                  <a:cubicBezTo>
                    <a:pt x="89731" y="16299"/>
                    <a:pt x="94851" y="20279"/>
                    <a:pt x="104737" y="20279"/>
                  </a:cubicBezTo>
                  <a:cubicBezTo>
                    <a:pt x="114623" y="20279"/>
                    <a:pt x="119743" y="16299"/>
                    <a:pt x="124280" y="12801"/>
                  </a:cubicBezTo>
                  <a:cubicBezTo>
                    <a:pt x="128462" y="9556"/>
                    <a:pt x="132087" y="6743"/>
                    <a:pt x="139666" y="6743"/>
                  </a:cubicBezTo>
                  <a:cubicBezTo>
                    <a:pt x="147245" y="6743"/>
                    <a:pt x="150870" y="9556"/>
                    <a:pt x="155052" y="12801"/>
                  </a:cubicBezTo>
                  <a:cubicBezTo>
                    <a:pt x="159590" y="16299"/>
                    <a:pt x="164710" y="20279"/>
                    <a:pt x="174595" y="20279"/>
                  </a:cubicBezTo>
                  <a:cubicBezTo>
                    <a:pt x="184481" y="20279"/>
                    <a:pt x="189627" y="16299"/>
                    <a:pt x="194139" y="12801"/>
                  </a:cubicBezTo>
                  <a:cubicBezTo>
                    <a:pt x="198346" y="9556"/>
                    <a:pt x="201971" y="6743"/>
                    <a:pt x="209550" y="6743"/>
                  </a:cubicBezTo>
                  <a:lnTo>
                    <a:pt x="209550" y="0"/>
                  </a:lnTo>
                  <a:cubicBezTo>
                    <a:pt x="199664" y="0"/>
                    <a:pt x="194519" y="3955"/>
                    <a:pt x="190007" y="7453"/>
                  </a:cubicBezTo>
                  <a:cubicBezTo>
                    <a:pt x="185799" y="10697"/>
                    <a:pt x="182174" y="13511"/>
                    <a:pt x="174595" y="13511"/>
                  </a:cubicBezTo>
                  <a:cubicBezTo>
                    <a:pt x="167016" y="13511"/>
                    <a:pt x="163392" y="10697"/>
                    <a:pt x="159209" y="7453"/>
                  </a:cubicBezTo>
                  <a:cubicBezTo>
                    <a:pt x="154672" y="3955"/>
                    <a:pt x="149552" y="0"/>
                    <a:pt x="139666" y="0"/>
                  </a:cubicBezTo>
                  <a:cubicBezTo>
                    <a:pt x="129781" y="0"/>
                    <a:pt x="124660" y="3955"/>
                    <a:pt x="120123" y="7453"/>
                  </a:cubicBezTo>
                  <a:cubicBezTo>
                    <a:pt x="115941" y="10697"/>
                    <a:pt x="112316" y="13511"/>
                    <a:pt x="104737" y="13511"/>
                  </a:cubicBezTo>
                  <a:cubicBezTo>
                    <a:pt x="97183" y="13511"/>
                    <a:pt x="93559" y="10697"/>
                    <a:pt x="89351" y="7453"/>
                  </a:cubicBezTo>
                  <a:cubicBezTo>
                    <a:pt x="84839" y="3955"/>
                    <a:pt x="79719" y="0"/>
                    <a:pt x="69808" y="0"/>
                  </a:cubicBezTo>
                  <a:cubicBezTo>
                    <a:pt x="59922" y="0"/>
                    <a:pt x="54802" y="3955"/>
                    <a:pt x="50290" y="7453"/>
                  </a:cubicBezTo>
                  <a:cubicBezTo>
                    <a:pt x="46108" y="10697"/>
                    <a:pt x="42483" y="13511"/>
                    <a:pt x="34904" y="13511"/>
                  </a:cubicBezTo>
                  <a:cubicBezTo>
                    <a:pt x="27325" y="13511"/>
                    <a:pt x="23700" y="10697"/>
                    <a:pt x="19518" y="7453"/>
                  </a:cubicBezTo>
                  <a:cubicBezTo>
                    <a:pt x="15006" y="3955"/>
                    <a:pt x="9886" y="0"/>
                    <a:pt x="0" y="0"/>
                  </a:cubicBez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3"/>
            <p:cNvSpPr/>
            <p:nvPr/>
          </p:nvSpPr>
          <p:spPr>
            <a:xfrm>
              <a:off x="1190625" y="238125"/>
              <a:ext cx="5238750" cy="3717900"/>
            </a:xfrm>
            <a:custGeom>
              <a:avLst/>
              <a:gdLst/>
              <a:ahLst/>
              <a:cxnLst/>
              <a:rect l="l" t="t" r="r" b="b"/>
              <a:pathLst>
                <a:path w="209550" h="148716" extrusionOk="0">
                  <a:moveTo>
                    <a:pt x="172365" y="6768"/>
                  </a:moveTo>
                  <a:cubicBezTo>
                    <a:pt x="174241" y="6768"/>
                    <a:pt x="175736" y="8263"/>
                    <a:pt x="175736" y="10139"/>
                  </a:cubicBezTo>
                  <a:lnTo>
                    <a:pt x="175736" y="16907"/>
                  </a:lnTo>
                  <a:cubicBezTo>
                    <a:pt x="175736" y="18757"/>
                    <a:pt x="174241" y="20278"/>
                    <a:pt x="172365" y="20278"/>
                  </a:cubicBezTo>
                  <a:lnTo>
                    <a:pt x="145319" y="20278"/>
                  </a:lnTo>
                  <a:cubicBezTo>
                    <a:pt x="143468" y="20278"/>
                    <a:pt x="141948" y="18757"/>
                    <a:pt x="141948" y="16907"/>
                  </a:cubicBezTo>
                  <a:lnTo>
                    <a:pt x="141948" y="10139"/>
                  </a:lnTo>
                  <a:cubicBezTo>
                    <a:pt x="141948" y="8263"/>
                    <a:pt x="143468" y="6768"/>
                    <a:pt x="145319" y="6768"/>
                  </a:cubicBezTo>
                  <a:close/>
                  <a:moveTo>
                    <a:pt x="168994" y="27046"/>
                  </a:moveTo>
                  <a:lnTo>
                    <a:pt x="168994" y="34777"/>
                  </a:lnTo>
                  <a:lnTo>
                    <a:pt x="176015" y="45829"/>
                  </a:lnTo>
                  <a:cubicBezTo>
                    <a:pt x="179082" y="50645"/>
                    <a:pt x="181667" y="55664"/>
                    <a:pt x="183898" y="60835"/>
                  </a:cubicBezTo>
                  <a:lnTo>
                    <a:pt x="133786" y="60835"/>
                  </a:lnTo>
                  <a:cubicBezTo>
                    <a:pt x="136016" y="55664"/>
                    <a:pt x="138627" y="50645"/>
                    <a:pt x="141669" y="45829"/>
                  </a:cubicBezTo>
                  <a:lnTo>
                    <a:pt x="148715" y="34777"/>
                  </a:lnTo>
                  <a:lnTo>
                    <a:pt x="148715" y="27046"/>
                  </a:lnTo>
                  <a:close/>
                  <a:moveTo>
                    <a:pt x="40556" y="64206"/>
                  </a:moveTo>
                  <a:lnTo>
                    <a:pt x="40556" y="70974"/>
                  </a:lnTo>
                  <a:lnTo>
                    <a:pt x="33789" y="70974"/>
                  </a:lnTo>
                  <a:lnTo>
                    <a:pt x="33789" y="64206"/>
                  </a:lnTo>
                  <a:close/>
                  <a:moveTo>
                    <a:pt x="54067" y="64206"/>
                  </a:moveTo>
                  <a:lnTo>
                    <a:pt x="54067" y="70974"/>
                  </a:lnTo>
                  <a:lnTo>
                    <a:pt x="47324" y="70974"/>
                  </a:lnTo>
                  <a:lnTo>
                    <a:pt x="47324" y="64206"/>
                  </a:lnTo>
                  <a:close/>
                  <a:moveTo>
                    <a:pt x="67603" y="64206"/>
                  </a:moveTo>
                  <a:lnTo>
                    <a:pt x="67603" y="70974"/>
                  </a:lnTo>
                  <a:lnTo>
                    <a:pt x="60835" y="70974"/>
                  </a:lnTo>
                  <a:lnTo>
                    <a:pt x="60835" y="64206"/>
                  </a:lnTo>
                  <a:close/>
                  <a:moveTo>
                    <a:pt x="81113" y="64206"/>
                  </a:moveTo>
                  <a:lnTo>
                    <a:pt x="81113" y="70974"/>
                  </a:lnTo>
                  <a:lnTo>
                    <a:pt x="74345" y="70974"/>
                  </a:lnTo>
                  <a:lnTo>
                    <a:pt x="74345" y="64206"/>
                  </a:lnTo>
                  <a:close/>
                  <a:moveTo>
                    <a:pt x="94623" y="64206"/>
                  </a:moveTo>
                  <a:lnTo>
                    <a:pt x="94623" y="70974"/>
                  </a:lnTo>
                  <a:lnTo>
                    <a:pt x="87881" y="70974"/>
                  </a:lnTo>
                  <a:lnTo>
                    <a:pt x="87881" y="64206"/>
                  </a:lnTo>
                  <a:close/>
                  <a:moveTo>
                    <a:pt x="108159" y="64206"/>
                  </a:moveTo>
                  <a:lnTo>
                    <a:pt x="108159" y="70974"/>
                  </a:lnTo>
                  <a:lnTo>
                    <a:pt x="101391" y="70974"/>
                  </a:lnTo>
                  <a:lnTo>
                    <a:pt x="101391" y="64206"/>
                  </a:lnTo>
                  <a:close/>
                  <a:moveTo>
                    <a:pt x="125142" y="64206"/>
                  </a:moveTo>
                  <a:cubicBezTo>
                    <a:pt x="124331" y="66437"/>
                    <a:pt x="123570" y="68692"/>
                    <a:pt x="122911" y="70974"/>
                  </a:cubicBezTo>
                  <a:lnTo>
                    <a:pt x="114901" y="70974"/>
                  </a:lnTo>
                  <a:lnTo>
                    <a:pt x="114901" y="64206"/>
                  </a:lnTo>
                  <a:close/>
                  <a:moveTo>
                    <a:pt x="186560" y="67603"/>
                  </a:moveTo>
                  <a:cubicBezTo>
                    <a:pt x="190539" y="78882"/>
                    <a:pt x="192643" y="90796"/>
                    <a:pt x="192643" y="102912"/>
                  </a:cubicBezTo>
                  <a:cubicBezTo>
                    <a:pt x="192643" y="106942"/>
                    <a:pt x="192364" y="110922"/>
                    <a:pt x="191908" y="114901"/>
                  </a:cubicBezTo>
                  <a:lnTo>
                    <a:pt x="125776" y="114901"/>
                  </a:lnTo>
                  <a:cubicBezTo>
                    <a:pt x="125345" y="110922"/>
                    <a:pt x="125041" y="106942"/>
                    <a:pt x="125041" y="102912"/>
                  </a:cubicBezTo>
                  <a:cubicBezTo>
                    <a:pt x="125041" y="90796"/>
                    <a:pt x="127144" y="78882"/>
                    <a:pt x="131124" y="67603"/>
                  </a:cubicBezTo>
                  <a:close/>
                  <a:moveTo>
                    <a:pt x="121162" y="77742"/>
                  </a:moveTo>
                  <a:cubicBezTo>
                    <a:pt x="119971" y="82989"/>
                    <a:pt x="119135" y="88337"/>
                    <a:pt x="118704" y="93736"/>
                  </a:cubicBezTo>
                  <a:cubicBezTo>
                    <a:pt x="110998" y="89985"/>
                    <a:pt x="101315" y="87881"/>
                    <a:pt x="91252" y="87881"/>
                  </a:cubicBezTo>
                  <a:cubicBezTo>
                    <a:pt x="66614" y="87881"/>
                    <a:pt x="47324" y="99743"/>
                    <a:pt x="47324" y="114901"/>
                  </a:cubicBezTo>
                  <a:cubicBezTo>
                    <a:pt x="47324" y="121061"/>
                    <a:pt x="50645" y="126916"/>
                    <a:pt x="56576" y="131606"/>
                  </a:cubicBezTo>
                  <a:cubicBezTo>
                    <a:pt x="54194" y="132898"/>
                    <a:pt x="52166" y="134445"/>
                    <a:pt x="50290" y="135889"/>
                  </a:cubicBezTo>
                  <a:cubicBezTo>
                    <a:pt x="47324" y="138196"/>
                    <a:pt x="44587" y="140275"/>
                    <a:pt x="40556" y="141288"/>
                  </a:cubicBezTo>
                  <a:lnTo>
                    <a:pt x="40556" y="102988"/>
                  </a:lnTo>
                  <a:cubicBezTo>
                    <a:pt x="40556" y="94370"/>
                    <a:pt x="38858" y="85726"/>
                    <a:pt x="35614" y="77742"/>
                  </a:cubicBezTo>
                  <a:close/>
                  <a:moveTo>
                    <a:pt x="91252" y="94623"/>
                  </a:moveTo>
                  <a:cubicBezTo>
                    <a:pt x="101543" y="94623"/>
                    <a:pt x="111277" y="97031"/>
                    <a:pt x="118349" y="101214"/>
                  </a:cubicBezTo>
                  <a:cubicBezTo>
                    <a:pt x="118349" y="101797"/>
                    <a:pt x="118298" y="102354"/>
                    <a:pt x="118298" y="102912"/>
                  </a:cubicBezTo>
                  <a:cubicBezTo>
                    <a:pt x="118298" y="113431"/>
                    <a:pt x="119768" y="123900"/>
                    <a:pt x="122633" y="133988"/>
                  </a:cubicBezTo>
                  <a:lnTo>
                    <a:pt x="122658" y="134014"/>
                  </a:lnTo>
                  <a:cubicBezTo>
                    <a:pt x="121771" y="134647"/>
                    <a:pt x="120934" y="135281"/>
                    <a:pt x="120123" y="135889"/>
                  </a:cubicBezTo>
                  <a:cubicBezTo>
                    <a:pt x="115941" y="139134"/>
                    <a:pt x="112316" y="141948"/>
                    <a:pt x="104737" y="141948"/>
                  </a:cubicBezTo>
                  <a:cubicBezTo>
                    <a:pt x="97183" y="141948"/>
                    <a:pt x="93559" y="139134"/>
                    <a:pt x="89351" y="135889"/>
                  </a:cubicBezTo>
                  <a:cubicBezTo>
                    <a:pt x="84839" y="132391"/>
                    <a:pt x="79719" y="128437"/>
                    <a:pt x="69808" y="128437"/>
                  </a:cubicBezTo>
                  <a:cubicBezTo>
                    <a:pt x="67907" y="128437"/>
                    <a:pt x="66208" y="128615"/>
                    <a:pt x="64611" y="128893"/>
                  </a:cubicBezTo>
                  <a:cubicBezTo>
                    <a:pt x="57920" y="125066"/>
                    <a:pt x="54067" y="120022"/>
                    <a:pt x="54067" y="114901"/>
                  </a:cubicBezTo>
                  <a:cubicBezTo>
                    <a:pt x="54067" y="103926"/>
                    <a:pt x="71100" y="94623"/>
                    <a:pt x="91252" y="94623"/>
                  </a:cubicBezTo>
                  <a:close/>
                  <a:moveTo>
                    <a:pt x="190919" y="121669"/>
                  </a:moveTo>
                  <a:cubicBezTo>
                    <a:pt x="190286" y="125193"/>
                    <a:pt x="189525" y="128691"/>
                    <a:pt x="188562" y="132138"/>
                  </a:cubicBezTo>
                  <a:lnTo>
                    <a:pt x="188106" y="133760"/>
                  </a:lnTo>
                  <a:cubicBezTo>
                    <a:pt x="187700" y="135154"/>
                    <a:pt x="187396" y="136624"/>
                    <a:pt x="187092" y="138069"/>
                  </a:cubicBezTo>
                  <a:cubicBezTo>
                    <a:pt x="183898" y="140300"/>
                    <a:pt x="180400" y="141948"/>
                    <a:pt x="174595" y="141948"/>
                  </a:cubicBezTo>
                  <a:cubicBezTo>
                    <a:pt x="167016" y="141948"/>
                    <a:pt x="163392" y="139134"/>
                    <a:pt x="159209" y="135889"/>
                  </a:cubicBezTo>
                  <a:cubicBezTo>
                    <a:pt x="154672" y="132391"/>
                    <a:pt x="149552" y="128437"/>
                    <a:pt x="139666" y="128437"/>
                  </a:cubicBezTo>
                  <a:cubicBezTo>
                    <a:pt x="135154" y="128437"/>
                    <a:pt x="131656" y="129274"/>
                    <a:pt x="128741" y="130516"/>
                  </a:cubicBezTo>
                  <a:cubicBezTo>
                    <a:pt x="127956" y="127601"/>
                    <a:pt x="127322" y="124635"/>
                    <a:pt x="126790" y="121669"/>
                  </a:cubicBezTo>
                  <a:close/>
                  <a:moveTo>
                    <a:pt x="145319" y="0"/>
                  </a:moveTo>
                  <a:cubicBezTo>
                    <a:pt x="139742" y="0"/>
                    <a:pt x="135180" y="4537"/>
                    <a:pt x="135180" y="10139"/>
                  </a:cubicBezTo>
                  <a:lnTo>
                    <a:pt x="135180" y="16907"/>
                  </a:lnTo>
                  <a:cubicBezTo>
                    <a:pt x="135180" y="21292"/>
                    <a:pt x="138019" y="25018"/>
                    <a:pt x="141948" y="26412"/>
                  </a:cubicBezTo>
                  <a:lnTo>
                    <a:pt x="141948" y="32825"/>
                  </a:lnTo>
                  <a:lnTo>
                    <a:pt x="135965" y="42204"/>
                  </a:lnTo>
                  <a:cubicBezTo>
                    <a:pt x="132848" y="47096"/>
                    <a:pt x="130161" y="52191"/>
                    <a:pt x="127854" y="57463"/>
                  </a:cubicBezTo>
                  <a:lnTo>
                    <a:pt x="27046" y="57463"/>
                  </a:lnTo>
                  <a:lnTo>
                    <a:pt x="27046" y="75156"/>
                  </a:lnTo>
                  <a:lnTo>
                    <a:pt x="27401" y="75866"/>
                  </a:lnTo>
                  <a:cubicBezTo>
                    <a:pt x="31583" y="84231"/>
                    <a:pt x="33789" y="93609"/>
                    <a:pt x="33789" y="102988"/>
                  </a:cubicBezTo>
                  <a:lnTo>
                    <a:pt x="33789" y="141897"/>
                  </a:lnTo>
                  <a:cubicBezTo>
                    <a:pt x="26995" y="141618"/>
                    <a:pt x="23497" y="138982"/>
                    <a:pt x="19518" y="135889"/>
                  </a:cubicBezTo>
                  <a:cubicBezTo>
                    <a:pt x="15006" y="132391"/>
                    <a:pt x="9886" y="128437"/>
                    <a:pt x="0" y="128437"/>
                  </a:cubicBezTo>
                  <a:lnTo>
                    <a:pt x="0" y="135180"/>
                  </a:lnTo>
                  <a:cubicBezTo>
                    <a:pt x="7579" y="135180"/>
                    <a:pt x="11204" y="137993"/>
                    <a:pt x="15386" y="141238"/>
                  </a:cubicBezTo>
                  <a:cubicBezTo>
                    <a:pt x="19898" y="144736"/>
                    <a:pt x="25018" y="148715"/>
                    <a:pt x="34904" y="148715"/>
                  </a:cubicBezTo>
                  <a:cubicBezTo>
                    <a:pt x="44790" y="148715"/>
                    <a:pt x="49910" y="144736"/>
                    <a:pt x="54422" y="141238"/>
                  </a:cubicBezTo>
                  <a:cubicBezTo>
                    <a:pt x="58629" y="137993"/>
                    <a:pt x="62254" y="135180"/>
                    <a:pt x="69808" y="135180"/>
                  </a:cubicBezTo>
                  <a:cubicBezTo>
                    <a:pt x="77387" y="135180"/>
                    <a:pt x="81011" y="137993"/>
                    <a:pt x="85219" y="141238"/>
                  </a:cubicBezTo>
                  <a:cubicBezTo>
                    <a:pt x="89731" y="144736"/>
                    <a:pt x="94851" y="148715"/>
                    <a:pt x="104737" y="148715"/>
                  </a:cubicBezTo>
                  <a:cubicBezTo>
                    <a:pt x="114623" y="148715"/>
                    <a:pt x="119743" y="144736"/>
                    <a:pt x="124280" y="141238"/>
                  </a:cubicBezTo>
                  <a:cubicBezTo>
                    <a:pt x="128462" y="137993"/>
                    <a:pt x="132087" y="135180"/>
                    <a:pt x="139666" y="135180"/>
                  </a:cubicBezTo>
                  <a:cubicBezTo>
                    <a:pt x="147245" y="135180"/>
                    <a:pt x="150870" y="137993"/>
                    <a:pt x="155052" y="141238"/>
                  </a:cubicBezTo>
                  <a:cubicBezTo>
                    <a:pt x="159590" y="144736"/>
                    <a:pt x="164710" y="148715"/>
                    <a:pt x="174595" y="148715"/>
                  </a:cubicBezTo>
                  <a:cubicBezTo>
                    <a:pt x="184481" y="148715"/>
                    <a:pt x="189627" y="144736"/>
                    <a:pt x="194139" y="141238"/>
                  </a:cubicBezTo>
                  <a:cubicBezTo>
                    <a:pt x="198346" y="137993"/>
                    <a:pt x="201971" y="135180"/>
                    <a:pt x="209550" y="135180"/>
                  </a:cubicBezTo>
                  <a:lnTo>
                    <a:pt x="209550" y="128437"/>
                  </a:lnTo>
                  <a:cubicBezTo>
                    <a:pt x="203340" y="128437"/>
                    <a:pt x="199031" y="129983"/>
                    <a:pt x="195558" y="132011"/>
                  </a:cubicBezTo>
                  <a:cubicBezTo>
                    <a:pt x="198067" y="122531"/>
                    <a:pt x="199411" y="112747"/>
                    <a:pt x="199411" y="102912"/>
                  </a:cubicBezTo>
                  <a:cubicBezTo>
                    <a:pt x="199411" y="81392"/>
                    <a:pt x="193277" y="60378"/>
                    <a:pt x="181718" y="42204"/>
                  </a:cubicBezTo>
                  <a:lnTo>
                    <a:pt x="175736" y="32825"/>
                  </a:lnTo>
                  <a:lnTo>
                    <a:pt x="175736" y="26412"/>
                  </a:lnTo>
                  <a:cubicBezTo>
                    <a:pt x="179665" y="25018"/>
                    <a:pt x="182504" y="21292"/>
                    <a:pt x="182504" y="16907"/>
                  </a:cubicBezTo>
                  <a:lnTo>
                    <a:pt x="182504" y="10139"/>
                  </a:lnTo>
                  <a:cubicBezTo>
                    <a:pt x="182504" y="4537"/>
                    <a:pt x="177967" y="0"/>
                    <a:pt x="172365" y="0"/>
                  </a:cubicBez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3"/>
            <p:cNvSpPr/>
            <p:nvPr/>
          </p:nvSpPr>
          <p:spPr>
            <a:xfrm>
              <a:off x="1190625" y="4969900"/>
              <a:ext cx="5238750" cy="506975"/>
            </a:xfrm>
            <a:custGeom>
              <a:avLst/>
              <a:gdLst/>
              <a:ahLst/>
              <a:cxnLst/>
              <a:rect l="l" t="t" r="r" b="b"/>
              <a:pathLst>
                <a:path w="209550" h="20279" extrusionOk="0">
                  <a:moveTo>
                    <a:pt x="0" y="1"/>
                  </a:moveTo>
                  <a:lnTo>
                    <a:pt x="0" y="6743"/>
                  </a:lnTo>
                  <a:cubicBezTo>
                    <a:pt x="7579" y="6743"/>
                    <a:pt x="11204" y="9557"/>
                    <a:pt x="15386" y="12801"/>
                  </a:cubicBezTo>
                  <a:cubicBezTo>
                    <a:pt x="19898" y="16299"/>
                    <a:pt x="25018" y="20279"/>
                    <a:pt x="34904" y="20279"/>
                  </a:cubicBezTo>
                  <a:cubicBezTo>
                    <a:pt x="44790" y="20279"/>
                    <a:pt x="49910" y="16299"/>
                    <a:pt x="54422" y="12801"/>
                  </a:cubicBezTo>
                  <a:cubicBezTo>
                    <a:pt x="58629" y="9557"/>
                    <a:pt x="62254" y="6743"/>
                    <a:pt x="69808" y="6743"/>
                  </a:cubicBezTo>
                  <a:cubicBezTo>
                    <a:pt x="77387" y="6743"/>
                    <a:pt x="81011" y="9557"/>
                    <a:pt x="85219" y="12801"/>
                  </a:cubicBezTo>
                  <a:cubicBezTo>
                    <a:pt x="89731" y="16299"/>
                    <a:pt x="94851" y="20279"/>
                    <a:pt x="104737" y="20279"/>
                  </a:cubicBezTo>
                  <a:cubicBezTo>
                    <a:pt x="114623" y="20279"/>
                    <a:pt x="119743" y="16299"/>
                    <a:pt x="124280" y="12801"/>
                  </a:cubicBezTo>
                  <a:cubicBezTo>
                    <a:pt x="128462" y="9557"/>
                    <a:pt x="132087" y="6743"/>
                    <a:pt x="139666" y="6743"/>
                  </a:cubicBezTo>
                  <a:cubicBezTo>
                    <a:pt x="147245" y="6743"/>
                    <a:pt x="150870" y="9557"/>
                    <a:pt x="155052" y="12801"/>
                  </a:cubicBezTo>
                  <a:cubicBezTo>
                    <a:pt x="159590" y="16299"/>
                    <a:pt x="164710" y="20279"/>
                    <a:pt x="174595" y="20279"/>
                  </a:cubicBezTo>
                  <a:cubicBezTo>
                    <a:pt x="184481" y="20279"/>
                    <a:pt x="189627" y="16299"/>
                    <a:pt x="194139" y="12801"/>
                  </a:cubicBezTo>
                  <a:cubicBezTo>
                    <a:pt x="198346" y="9557"/>
                    <a:pt x="201971" y="6743"/>
                    <a:pt x="209550" y="6743"/>
                  </a:cubicBezTo>
                  <a:lnTo>
                    <a:pt x="209550" y="1"/>
                  </a:lnTo>
                  <a:cubicBezTo>
                    <a:pt x="199664" y="1"/>
                    <a:pt x="194519" y="3955"/>
                    <a:pt x="190007" y="7453"/>
                  </a:cubicBezTo>
                  <a:cubicBezTo>
                    <a:pt x="185799" y="10698"/>
                    <a:pt x="182174" y="13511"/>
                    <a:pt x="174595" y="13511"/>
                  </a:cubicBezTo>
                  <a:cubicBezTo>
                    <a:pt x="167016" y="13511"/>
                    <a:pt x="163392" y="10698"/>
                    <a:pt x="159209" y="7453"/>
                  </a:cubicBezTo>
                  <a:cubicBezTo>
                    <a:pt x="154672" y="3955"/>
                    <a:pt x="149552" y="1"/>
                    <a:pt x="139666" y="1"/>
                  </a:cubicBezTo>
                  <a:cubicBezTo>
                    <a:pt x="129781" y="1"/>
                    <a:pt x="124660" y="3955"/>
                    <a:pt x="120123" y="7453"/>
                  </a:cubicBezTo>
                  <a:cubicBezTo>
                    <a:pt x="115941" y="10698"/>
                    <a:pt x="112316" y="13511"/>
                    <a:pt x="104737" y="13511"/>
                  </a:cubicBezTo>
                  <a:cubicBezTo>
                    <a:pt x="97183" y="13511"/>
                    <a:pt x="93559" y="10698"/>
                    <a:pt x="89351" y="7453"/>
                  </a:cubicBezTo>
                  <a:cubicBezTo>
                    <a:pt x="84839" y="3955"/>
                    <a:pt x="79719" y="1"/>
                    <a:pt x="69808" y="1"/>
                  </a:cubicBezTo>
                  <a:cubicBezTo>
                    <a:pt x="59922" y="1"/>
                    <a:pt x="54802" y="3955"/>
                    <a:pt x="50290" y="7453"/>
                  </a:cubicBezTo>
                  <a:cubicBezTo>
                    <a:pt x="46108" y="10698"/>
                    <a:pt x="42483" y="13511"/>
                    <a:pt x="34904" y="13511"/>
                  </a:cubicBezTo>
                  <a:cubicBezTo>
                    <a:pt x="27325" y="13511"/>
                    <a:pt x="23700" y="10698"/>
                    <a:pt x="19518" y="7453"/>
                  </a:cubicBezTo>
                  <a:cubicBezTo>
                    <a:pt x="15006" y="3955"/>
                    <a:pt x="9886" y="1"/>
                    <a:pt x="0" y="1"/>
                  </a:cubicBez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3"/>
            <p:cNvSpPr/>
            <p:nvPr/>
          </p:nvSpPr>
          <p:spPr>
            <a:xfrm>
              <a:off x="1190625" y="4462950"/>
              <a:ext cx="5238750" cy="506975"/>
            </a:xfrm>
            <a:custGeom>
              <a:avLst/>
              <a:gdLst/>
              <a:ahLst/>
              <a:cxnLst/>
              <a:rect l="l" t="t" r="r" b="b"/>
              <a:pathLst>
                <a:path w="209550" h="20279" extrusionOk="0">
                  <a:moveTo>
                    <a:pt x="0" y="1"/>
                  </a:moveTo>
                  <a:lnTo>
                    <a:pt x="0" y="6743"/>
                  </a:lnTo>
                  <a:cubicBezTo>
                    <a:pt x="7579" y="6743"/>
                    <a:pt x="11204" y="9557"/>
                    <a:pt x="15386" y="12801"/>
                  </a:cubicBezTo>
                  <a:cubicBezTo>
                    <a:pt x="19898" y="16299"/>
                    <a:pt x="25018" y="20279"/>
                    <a:pt x="34904" y="20279"/>
                  </a:cubicBezTo>
                  <a:cubicBezTo>
                    <a:pt x="44790" y="20279"/>
                    <a:pt x="49910" y="16299"/>
                    <a:pt x="54422" y="12801"/>
                  </a:cubicBezTo>
                  <a:cubicBezTo>
                    <a:pt x="58629" y="9557"/>
                    <a:pt x="62254" y="6743"/>
                    <a:pt x="69808" y="6743"/>
                  </a:cubicBezTo>
                  <a:cubicBezTo>
                    <a:pt x="77387" y="6743"/>
                    <a:pt x="81011" y="9557"/>
                    <a:pt x="85219" y="12801"/>
                  </a:cubicBezTo>
                  <a:cubicBezTo>
                    <a:pt x="89731" y="16299"/>
                    <a:pt x="94851" y="20279"/>
                    <a:pt x="104737" y="20279"/>
                  </a:cubicBezTo>
                  <a:cubicBezTo>
                    <a:pt x="114623" y="20279"/>
                    <a:pt x="119743" y="16299"/>
                    <a:pt x="124280" y="12801"/>
                  </a:cubicBezTo>
                  <a:cubicBezTo>
                    <a:pt x="128462" y="9557"/>
                    <a:pt x="132087" y="6743"/>
                    <a:pt x="139666" y="6743"/>
                  </a:cubicBezTo>
                  <a:cubicBezTo>
                    <a:pt x="147245" y="6743"/>
                    <a:pt x="150870" y="9557"/>
                    <a:pt x="155052" y="12801"/>
                  </a:cubicBezTo>
                  <a:cubicBezTo>
                    <a:pt x="159590" y="16299"/>
                    <a:pt x="164710" y="20279"/>
                    <a:pt x="174595" y="20279"/>
                  </a:cubicBezTo>
                  <a:cubicBezTo>
                    <a:pt x="184481" y="20279"/>
                    <a:pt x="189627" y="16299"/>
                    <a:pt x="194139" y="12801"/>
                  </a:cubicBezTo>
                  <a:cubicBezTo>
                    <a:pt x="198346" y="9557"/>
                    <a:pt x="201971" y="6743"/>
                    <a:pt x="209550" y="6743"/>
                  </a:cubicBezTo>
                  <a:lnTo>
                    <a:pt x="209550" y="1"/>
                  </a:lnTo>
                  <a:cubicBezTo>
                    <a:pt x="199664" y="1"/>
                    <a:pt x="194519" y="3955"/>
                    <a:pt x="190007" y="7453"/>
                  </a:cubicBezTo>
                  <a:cubicBezTo>
                    <a:pt x="185799" y="10697"/>
                    <a:pt x="182174" y="13511"/>
                    <a:pt x="174595" y="13511"/>
                  </a:cubicBezTo>
                  <a:cubicBezTo>
                    <a:pt x="167016" y="13511"/>
                    <a:pt x="163392" y="10697"/>
                    <a:pt x="159209" y="7453"/>
                  </a:cubicBezTo>
                  <a:cubicBezTo>
                    <a:pt x="154672" y="3955"/>
                    <a:pt x="149552" y="1"/>
                    <a:pt x="139666" y="1"/>
                  </a:cubicBezTo>
                  <a:cubicBezTo>
                    <a:pt x="129781" y="1"/>
                    <a:pt x="124660" y="3955"/>
                    <a:pt x="120123" y="7453"/>
                  </a:cubicBezTo>
                  <a:cubicBezTo>
                    <a:pt x="115941" y="10697"/>
                    <a:pt x="112316" y="13511"/>
                    <a:pt x="104737" y="13511"/>
                  </a:cubicBezTo>
                  <a:cubicBezTo>
                    <a:pt x="97183" y="13511"/>
                    <a:pt x="93559" y="10697"/>
                    <a:pt x="89351" y="7453"/>
                  </a:cubicBezTo>
                  <a:cubicBezTo>
                    <a:pt x="84839" y="3955"/>
                    <a:pt x="79719" y="1"/>
                    <a:pt x="69808" y="1"/>
                  </a:cubicBezTo>
                  <a:cubicBezTo>
                    <a:pt x="59922" y="1"/>
                    <a:pt x="54802" y="3955"/>
                    <a:pt x="50290" y="7453"/>
                  </a:cubicBezTo>
                  <a:cubicBezTo>
                    <a:pt x="46108" y="10697"/>
                    <a:pt x="42483" y="13511"/>
                    <a:pt x="34904" y="13511"/>
                  </a:cubicBezTo>
                  <a:cubicBezTo>
                    <a:pt x="27325" y="13511"/>
                    <a:pt x="23700" y="10697"/>
                    <a:pt x="19518" y="7453"/>
                  </a:cubicBezTo>
                  <a:cubicBezTo>
                    <a:pt x="15006" y="3955"/>
                    <a:pt x="9886" y="1"/>
                    <a:pt x="0" y="1"/>
                  </a:cubicBez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3"/>
            <p:cNvSpPr/>
            <p:nvPr/>
          </p:nvSpPr>
          <p:spPr>
            <a:xfrm>
              <a:off x="3049250" y="2772900"/>
              <a:ext cx="845350" cy="169200"/>
            </a:xfrm>
            <a:custGeom>
              <a:avLst/>
              <a:gdLst/>
              <a:ahLst/>
              <a:cxnLst/>
              <a:rect l="l" t="t" r="r" b="b"/>
              <a:pathLst>
                <a:path w="33814" h="6768" extrusionOk="0">
                  <a:moveTo>
                    <a:pt x="0" y="0"/>
                  </a:moveTo>
                  <a:lnTo>
                    <a:pt x="0" y="6768"/>
                  </a:lnTo>
                  <a:lnTo>
                    <a:pt x="33814" y="6768"/>
                  </a:lnTo>
                  <a:lnTo>
                    <a:pt x="33814" y="0"/>
                  </a:ln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3"/>
            <p:cNvSpPr/>
            <p:nvPr/>
          </p:nvSpPr>
          <p:spPr>
            <a:xfrm>
              <a:off x="4485825" y="2772900"/>
              <a:ext cx="1351700" cy="169200"/>
            </a:xfrm>
            <a:custGeom>
              <a:avLst/>
              <a:gdLst/>
              <a:ahLst/>
              <a:cxnLst/>
              <a:rect l="l" t="t" r="r" b="b"/>
              <a:pathLst>
                <a:path w="54068" h="6768" extrusionOk="0">
                  <a:moveTo>
                    <a:pt x="0" y="0"/>
                  </a:moveTo>
                  <a:lnTo>
                    <a:pt x="0" y="6768"/>
                  </a:lnTo>
                  <a:lnTo>
                    <a:pt x="54067" y="6768"/>
                  </a:lnTo>
                  <a:lnTo>
                    <a:pt x="54067" y="0"/>
                  </a:ln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3"/>
            <p:cNvSpPr/>
            <p:nvPr/>
          </p:nvSpPr>
          <p:spPr>
            <a:xfrm>
              <a:off x="4570100" y="2435125"/>
              <a:ext cx="1183125" cy="168600"/>
            </a:xfrm>
            <a:custGeom>
              <a:avLst/>
              <a:gdLst/>
              <a:ahLst/>
              <a:cxnLst/>
              <a:rect l="l" t="t" r="r" b="b"/>
              <a:pathLst>
                <a:path w="47325" h="6744" extrusionOk="0">
                  <a:moveTo>
                    <a:pt x="1" y="1"/>
                  </a:moveTo>
                  <a:lnTo>
                    <a:pt x="1" y="6743"/>
                  </a:lnTo>
                  <a:lnTo>
                    <a:pt x="47325" y="6743"/>
                  </a:lnTo>
                  <a:lnTo>
                    <a:pt x="47325" y="1"/>
                  </a:ln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3"/>
            <p:cNvSpPr/>
            <p:nvPr/>
          </p:nvSpPr>
          <p:spPr>
            <a:xfrm>
              <a:off x="4570100" y="2096750"/>
              <a:ext cx="1183125" cy="169200"/>
            </a:xfrm>
            <a:custGeom>
              <a:avLst/>
              <a:gdLst/>
              <a:ahLst/>
              <a:cxnLst/>
              <a:rect l="l" t="t" r="r" b="b"/>
              <a:pathLst>
                <a:path w="47325" h="6768" extrusionOk="0">
                  <a:moveTo>
                    <a:pt x="1" y="0"/>
                  </a:moveTo>
                  <a:lnTo>
                    <a:pt x="1" y="6768"/>
                  </a:lnTo>
                  <a:lnTo>
                    <a:pt x="47325" y="6768"/>
                  </a:lnTo>
                  <a:lnTo>
                    <a:pt x="47325" y="0"/>
                  </a:lnTo>
                  <a:close/>
                </a:path>
              </a:pathLst>
            </a:cu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7" name="Google Shape;407;p33"/>
          <p:cNvSpPr txBox="1">
            <a:spLocks noGrp="1"/>
          </p:cNvSpPr>
          <p:nvPr>
            <p:ph type="subTitle" idx="3"/>
          </p:nvPr>
        </p:nvSpPr>
        <p:spPr>
          <a:xfrm>
            <a:off x="6023302" y="2929463"/>
            <a:ext cx="1959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Despite being red, Mars is a cold place, not hot. It’s full of iron oxide dust</a:t>
            </a:r>
            <a:endParaRPr dirty="0"/>
          </a:p>
        </p:txBody>
      </p:sp>
      <p:sp>
        <p:nvSpPr>
          <p:cNvPr id="408" name="Google Shape;408;p33"/>
          <p:cNvSpPr txBox="1">
            <a:spLocks noGrp="1"/>
          </p:cNvSpPr>
          <p:nvPr>
            <p:ph type="ctrTitle" idx="2"/>
          </p:nvPr>
        </p:nvSpPr>
        <p:spPr>
          <a:xfrm>
            <a:off x="5689702" y="2455975"/>
            <a:ext cx="26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800"/>
              <a:t>SOLUTION</a:t>
            </a:r>
            <a:endParaRPr sz="1800" dirty="0"/>
          </a:p>
        </p:txBody>
      </p:sp>
      <p:sp>
        <p:nvSpPr>
          <p:cNvPr id="409" name="Google Shape;409;p33"/>
          <p:cNvSpPr txBox="1">
            <a:spLocks noGrp="1"/>
          </p:cNvSpPr>
          <p:nvPr>
            <p:ph type="ctrTitle"/>
          </p:nvPr>
        </p:nvSpPr>
        <p:spPr>
          <a:xfrm>
            <a:off x="827487" y="2455963"/>
            <a:ext cx="28059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800">
                <a:solidFill>
                  <a:srgbClr val="FF8770"/>
                </a:solidFill>
              </a:rPr>
              <a:t>PROBLEM</a:t>
            </a:r>
            <a:endParaRPr sz="1800" dirty="0">
              <a:solidFill>
                <a:srgbClr val="FF8770"/>
              </a:solidFill>
            </a:endParaRPr>
          </a:p>
        </p:txBody>
      </p:sp>
      <p:sp>
        <p:nvSpPr>
          <p:cNvPr id="410" name="Google Shape;410;p33"/>
          <p:cNvSpPr txBox="1">
            <a:spLocks noGrp="1"/>
          </p:cNvSpPr>
          <p:nvPr>
            <p:ph type="subTitle" idx="1"/>
          </p:nvPr>
        </p:nvSpPr>
        <p:spPr>
          <a:xfrm>
            <a:off x="1250637" y="2929438"/>
            <a:ext cx="1959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solidFill>
                  <a:srgbClr val="FF8770"/>
                </a:solidFill>
              </a:rPr>
              <a:t>Venus has a beautiful name and is the second planet from the Sun</a:t>
            </a:r>
            <a:endParaRPr dirty="0">
              <a:solidFill>
                <a:srgbClr val="FF877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14"/>
        <p:cNvGrpSpPr/>
        <p:nvPr/>
      </p:nvGrpSpPr>
      <p:grpSpPr>
        <a:xfrm>
          <a:off x="0" y="0"/>
          <a:ext cx="0" cy="0"/>
          <a:chOff x="0" y="0"/>
          <a:chExt cx="0" cy="0"/>
        </a:xfrm>
      </p:grpSpPr>
      <p:sp>
        <p:nvSpPr>
          <p:cNvPr id="415" name="Google Shape;415;p34"/>
          <p:cNvSpPr txBox="1"/>
          <p:nvPr/>
        </p:nvSpPr>
        <p:spPr>
          <a:xfrm>
            <a:off x="2643254" y="1426650"/>
            <a:ext cx="1511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200"/>
              </a:spcAft>
              <a:buNone/>
            </a:pPr>
            <a:r>
              <a:rPr lang="es" sz="1200">
                <a:solidFill>
                  <a:srgbClr val="466269"/>
                </a:solidFill>
                <a:latin typeface="Abel"/>
                <a:ea typeface="Abel"/>
                <a:cs typeface="Abel"/>
                <a:sym typeface="Abel"/>
              </a:rPr>
              <a:t>Mercury is the closest planet to the Sun </a:t>
            </a:r>
            <a:endParaRPr sz="1200" dirty="0">
              <a:solidFill>
                <a:srgbClr val="466269"/>
              </a:solidFill>
              <a:latin typeface="Abel"/>
              <a:ea typeface="Abel"/>
              <a:cs typeface="Abel"/>
              <a:sym typeface="Abel"/>
            </a:endParaRPr>
          </a:p>
        </p:txBody>
      </p:sp>
      <p:sp>
        <p:nvSpPr>
          <p:cNvPr id="416" name="Google Shape;416;p34"/>
          <p:cNvSpPr txBox="1"/>
          <p:nvPr/>
        </p:nvSpPr>
        <p:spPr>
          <a:xfrm>
            <a:off x="4804225" y="1426650"/>
            <a:ext cx="17607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466269"/>
                </a:solidFill>
                <a:latin typeface="Abel"/>
                <a:ea typeface="Abel"/>
                <a:cs typeface="Abel"/>
                <a:sym typeface="Abel"/>
              </a:rPr>
              <a:t>Venus has a beautiful name, but it’s terribly hot</a:t>
            </a:r>
            <a:endParaRPr sz="1200" dirty="0">
              <a:solidFill>
                <a:srgbClr val="466269"/>
              </a:solidFill>
              <a:latin typeface="Abel"/>
              <a:ea typeface="Abel"/>
              <a:cs typeface="Abel"/>
              <a:sym typeface="Abel"/>
            </a:endParaRPr>
          </a:p>
        </p:txBody>
      </p:sp>
      <p:sp>
        <p:nvSpPr>
          <p:cNvPr id="417" name="Google Shape;417;p34"/>
          <p:cNvSpPr txBox="1"/>
          <p:nvPr/>
        </p:nvSpPr>
        <p:spPr>
          <a:xfrm>
            <a:off x="6453650" y="2807550"/>
            <a:ext cx="17607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466269"/>
                </a:solidFill>
                <a:latin typeface="Abel"/>
                <a:ea typeface="Abel"/>
                <a:cs typeface="Abel"/>
                <a:sym typeface="Abel"/>
              </a:rPr>
              <a:t>Despite being red, Mars is a cold place, not hot</a:t>
            </a:r>
            <a:endParaRPr sz="1200" dirty="0">
              <a:solidFill>
                <a:srgbClr val="466269"/>
              </a:solidFill>
              <a:latin typeface="Abel"/>
              <a:ea typeface="Abel"/>
              <a:cs typeface="Abel"/>
              <a:sym typeface="Abel"/>
            </a:endParaRPr>
          </a:p>
        </p:txBody>
      </p:sp>
      <p:sp>
        <p:nvSpPr>
          <p:cNvPr id="418" name="Google Shape;418;p34"/>
          <p:cNvSpPr txBox="1"/>
          <p:nvPr/>
        </p:nvSpPr>
        <p:spPr>
          <a:xfrm>
            <a:off x="885925" y="2807550"/>
            <a:ext cx="1569900" cy="342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200"/>
              </a:spcAft>
              <a:buNone/>
            </a:pPr>
            <a:r>
              <a:rPr lang="es" sz="1200">
                <a:solidFill>
                  <a:srgbClr val="466269"/>
                </a:solidFill>
                <a:latin typeface="Abel"/>
                <a:ea typeface="Abel"/>
                <a:cs typeface="Abel"/>
                <a:sym typeface="Abel"/>
              </a:rPr>
              <a:t>Saturn is the ringed one. It’s a gas giant</a:t>
            </a:r>
            <a:endParaRPr sz="1200" dirty="0">
              <a:solidFill>
                <a:srgbClr val="466269"/>
              </a:solidFill>
              <a:latin typeface="Abel"/>
              <a:ea typeface="Abel"/>
              <a:cs typeface="Abel"/>
              <a:sym typeface="Abel"/>
            </a:endParaRPr>
          </a:p>
        </p:txBody>
      </p:sp>
      <p:pic>
        <p:nvPicPr>
          <p:cNvPr id="419" name="Google Shape;419;p34"/>
          <p:cNvPicPr preferRelativeResize="0"/>
          <p:nvPr/>
        </p:nvPicPr>
        <p:blipFill rotWithShape="1">
          <a:blip r:embed="rId3">
            <a:alphaModFix/>
          </a:blip>
          <a:srcRect l="-3466" t="-15946" b="32717"/>
          <a:stretch/>
        </p:blipFill>
        <p:spPr>
          <a:xfrm flipH="1">
            <a:off x="2318796" y="4242600"/>
            <a:ext cx="5880873" cy="900900"/>
          </a:xfrm>
          <a:prstGeom prst="rect">
            <a:avLst/>
          </a:prstGeom>
          <a:noFill/>
          <a:ln>
            <a:noFill/>
          </a:ln>
        </p:spPr>
      </p:pic>
      <p:sp>
        <p:nvSpPr>
          <p:cNvPr id="420" name="Google Shape;420;p34"/>
          <p:cNvSpPr txBox="1"/>
          <p:nvPr/>
        </p:nvSpPr>
        <p:spPr>
          <a:xfrm>
            <a:off x="3051554" y="1186998"/>
            <a:ext cx="1103100" cy="3741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200"/>
              </a:spcAft>
              <a:buNone/>
            </a:pPr>
            <a:r>
              <a:rPr lang="es">
                <a:solidFill>
                  <a:srgbClr val="466269"/>
                </a:solidFill>
                <a:latin typeface="Oswald Regular"/>
                <a:ea typeface="Oswald Regular"/>
                <a:cs typeface="Oswald Regular"/>
                <a:sym typeface="Oswald Regular"/>
              </a:rPr>
              <a:t>STEP 2</a:t>
            </a:r>
            <a:endParaRPr dirty="0">
              <a:solidFill>
                <a:srgbClr val="466269"/>
              </a:solidFill>
              <a:latin typeface="Oswald Regular"/>
              <a:ea typeface="Oswald Regular"/>
              <a:cs typeface="Oswald Regular"/>
              <a:sym typeface="Oswald Regular"/>
            </a:endParaRPr>
          </a:p>
        </p:txBody>
      </p:sp>
      <p:sp>
        <p:nvSpPr>
          <p:cNvPr id="421" name="Google Shape;421;p34"/>
          <p:cNvSpPr txBox="1"/>
          <p:nvPr/>
        </p:nvSpPr>
        <p:spPr>
          <a:xfrm>
            <a:off x="4804225" y="1186999"/>
            <a:ext cx="1285200" cy="342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66269"/>
                </a:solidFill>
                <a:latin typeface="Oswald Regular"/>
                <a:ea typeface="Oswald Regular"/>
                <a:cs typeface="Oswald Regular"/>
                <a:sym typeface="Oswald Regular"/>
              </a:rPr>
              <a:t>STEP 3</a:t>
            </a:r>
            <a:endParaRPr dirty="0">
              <a:solidFill>
                <a:srgbClr val="466269"/>
              </a:solidFill>
              <a:latin typeface="Oswald Regular"/>
              <a:ea typeface="Oswald Regular"/>
              <a:cs typeface="Oswald Regular"/>
              <a:sym typeface="Oswald Regular"/>
            </a:endParaRPr>
          </a:p>
        </p:txBody>
      </p:sp>
      <p:sp>
        <p:nvSpPr>
          <p:cNvPr id="422" name="Google Shape;422;p34"/>
          <p:cNvSpPr txBox="1"/>
          <p:nvPr/>
        </p:nvSpPr>
        <p:spPr>
          <a:xfrm>
            <a:off x="6453650" y="2567899"/>
            <a:ext cx="1155300" cy="342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466269"/>
                </a:solidFill>
                <a:latin typeface="Oswald Regular"/>
                <a:ea typeface="Oswald Regular"/>
                <a:cs typeface="Oswald Regular"/>
                <a:sym typeface="Oswald Regular"/>
              </a:rPr>
              <a:t>STEP 4</a:t>
            </a:r>
            <a:endParaRPr dirty="0">
              <a:solidFill>
                <a:srgbClr val="466269"/>
              </a:solidFill>
              <a:latin typeface="Oswald Regular"/>
              <a:ea typeface="Oswald Regular"/>
              <a:cs typeface="Oswald Regular"/>
              <a:sym typeface="Oswald Regular"/>
            </a:endParaRPr>
          </a:p>
        </p:txBody>
      </p:sp>
      <p:sp>
        <p:nvSpPr>
          <p:cNvPr id="423" name="Google Shape;423;p34"/>
          <p:cNvSpPr txBox="1"/>
          <p:nvPr/>
        </p:nvSpPr>
        <p:spPr>
          <a:xfrm>
            <a:off x="1459115" y="2567898"/>
            <a:ext cx="996600" cy="3420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200"/>
              </a:spcAft>
              <a:buNone/>
            </a:pPr>
            <a:r>
              <a:rPr lang="es">
                <a:solidFill>
                  <a:srgbClr val="466269"/>
                </a:solidFill>
                <a:latin typeface="Oswald Regular"/>
                <a:ea typeface="Oswald Regular"/>
                <a:cs typeface="Oswald Regular"/>
                <a:sym typeface="Oswald Regular"/>
              </a:rPr>
              <a:t>STEP 1</a:t>
            </a:r>
            <a:endParaRPr dirty="0">
              <a:solidFill>
                <a:srgbClr val="466269"/>
              </a:solidFill>
              <a:latin typeface="Oswald Regular"/>
              <a:ea typeface="Oswald Regular"/>
              <a:cs typeface="Oswald Regular"/>
              <a:sym typeface="Oswald Regular"/>
            </a:endParaRPr>
          </a:p>
        </p:txBody>
      </p:sp>
      <p:pic>
        <p:nvPicPr>
          <p:cNvPr id="424" name="Google Shape;424;p34"/>
          <p:cNvPicPr preferRelativeResize="0"/>
          <p:nvPr/>
        </p:nvPicPr>
        <p:blipFill rotWithShape="1">
          <a:blip r:embed="rId4">
            <a:alphaModFix/>
          </a:blip>
          <a:srcRect l="-4668" t="-3705" r="-4668" b="-3694"/>
          <a:stretch/>
        </p:blipFill>
        <p:spPr>
          <a:xfrm flipH="1">
            <a:off x="2930287" y="2633400"/>
            <a:ext cx="2760676" cy="2275200"/>
          </a:xfrm>
          <a:prstGeom prst="rect">
            <a:avLst/>
          </a:prstGeom>
          <a:noFill/>
          <a:ln>
            <a:noFill/>
          </a:ln>
        </p:spPr>
      </p:pic>
      <p:pic>
        <p:nvPicPr>
          <p:cNvPr id="425" name="Google Shape;425;p34"/>
          <p:cNvPicPr preferRelativeResize="0"/>
          <p:nvPr/>
        </p:nvPicPr>
        <p:blipFill rotWithShape="1">
          <a:blip r:embed="rId5">
            <a:alphaModFix/>
          </a:blip>
          <a:srcRect/>
          <a:stretch/>
        </p:blipFill>
        <p:spPr>
          <a:xfrm rot="-5400000" flipH="1">
            <a:off x="847047" y="320775"/>
            <a:ext cx="1304600" cy="1511475"/>
          </a:xfrm>
          <a:prstGeom prst="rect">
            <a:avLst/>
          </a:prstGeom>
          <a:noFill/>
          <a:ln>
            <a:noFill/>
          </a:ln>
        </p:spPr>
      </p:pic>
      <p:pic>
        <p:nvPicPr>
          <p:cNvPr id="426" name="Google Shape;426;p34"/>
          <p:cNvPicPr preferRelativeResize="0"/>
          <p:nvPr/>
        </p:nvPicPr>
        <p:blipFill rotWithShape="1">
          <a:blip r:embed="rId6">
            <a:alphaModFix/>
          </a:blip>
          <a:srcRect l="-8262" t="-11440" r="-8274" b="-11440"/>
          <a:stretch/>
        </p:blipFill>
        <p:spPr>
          <a:xfrm flipH="1">
            <a:off x="7868272" y="2105525"/>
            <a:ext cx="998850" cy="615175"/>
          </a:xfrm>
          <a:prstGeom prst="rect">
            <a:avLst/>
          </a:prstGeom>
          <a:noFill/>
          <a:ln>
            <a:noFill/>
          </a:ln>
        </p:spPr>
      </p:pic>
      <p:pic>
        <p:nvPicPr>
          <p:cNvPr id="427" name="Google Shape;427;p34"/>
          <p:cNvPicPr preferRelativeResize="0"/>
          <p:nvPr/>
        </p:nvPicPr>
        <p:blipFill rotWithShape="1">
          <a:blip r:embed="rId7">
            <a:alphaModFix/>
          </a:blip>
          <a:srcRect l="-6522" t="-2083" r="-6522" b="-2083"/>
          <a:stretch/>
        </p:blipFill>
        <p:spPr>
          <a:xfrm flipH="1">
            <a:off x="4821647" y="2967470"/>
            <a:ext cx="1155300" cy="1941130"/>
          </a:xfrm>
          <a:prstGeom prst="rect">
            <a:avLst/>
          </a:prstGeom>
          <a:noFill/>
          <a:ln>
            <a:noFill/>
          </a:ln>
        </p:spPr>
      </p:pic>
      <p:cxnSp>
        <p:nvCxnSpPr>
          <p:cNvPr id="428" name="Google Shape;428;p34"/>
          <p:cNvCxnSpPr>
            <a:endCxn id="424" idx="3"/>
          </p:cNvCxnSpPr>
          <p:nvPr/>
        </p:nvCxnSpPr>
        <p:spPr>
          <a:xfrm rot="-5400000" flipH="1">
            <a:off x="2309737" y="3150450"/>
            <a:ext cx="764400" cy="476700"/>
          </a:xfrm>
          <a:prstGeom prst="bentConnector2">
            <a:avLst/>
          </a:prstGeom>
          <a:noFill/>
          <a:ln w="19050" cap="flat" cmpd="sng">
            <a:solidFill>
              <a:srgbClr val="466269"/>
            </a:solidFill>
            <a:prstDash val="solid"/>
            <a:round/>
            <a:headEnd type="none" w="med" len="med"/>
            <a:tailEnd type="oval" w="med" len="med"/>
          </a:ln>
        </p:spPr>
      </p:cxnSp>
      <p:cxnSp>
        <p:nvCxnSpPr>
          <p:cNvPr id="429" name="Google Shape;429;p34"/>
          <p:cNvCxnSpPr/>
          <p:nvPr/>
        </p:nvCxnSpPr>
        <p:spPr>
          <a:xfrm rot="5400000">
            <a:off x="5833112" y="3150450"/>
            <a:ext cx="764400" cy="476700"/>
          </a:xfrm>
          <a:prstGeom prst="bentConnector2">
            <a:avLst/>
          </a:prstGeom>
          <a:noFill/>
          <a:ln w="19050" cap="flat" cmpd="sng">
            <a:solidFill>
              <a:srgbClr val="466269"/>
            </a:solidFill>
            <a:prstDash val="solid"/>
            <a:round/>
            <a:headEnd type="none" w="med" len="med"/>
            <a:tailEnd type="oval" w="med" len="med"/>
          </a:ln>
        </p:spPr>
      </p:cxnSp>
      <p:cxnSp>
        <p:nvCxnSpPr>
          <p:cNvPr id="430" name="Google Shape;430;p34"/>
          <p:cNvCxnSpPr/>
          <p:nvPr/>
        </p:nvCxnSpPr>
        <p:spPr>
          <a:xfrm>
            <a:off x="3102975" y="1986375"/>
            <a:ext cx="1047300" cy="647100"/>
          </a:xfrm>
          <a:prstGeom prst="bentConnector3">
            <a:avLst>
              <a:gd name="adj1" fmla="val 100640"/>
            </a:avLst>
          </a:prstGeom>
          <a:noFill/>
          <a:ln w="19050" cap="flat" cmpd="sng">
            <a:solidFill>
              <a:schemeClr val="dk2"/>
            </a:solidFill>
            <a:prstDash val="solid"/>
            <a:round/>
            <a:headEnd type="none" w="med" len="med"/>
            <a:tailEnd type="oval" w="med" len="med"/>
          </a:ln>
        </p:spPr>
      </p:cxnSp>
      <p:cxnSp>
        <p:nvCxnSpPr>
          <p:cNvPr id="431" name="Google Shape;431;p34"/>
          <p:cNvCxnSpPr/>
          <p:nvPr/>
        </p:nvCxnSpPr>
        <p:spPr>
          <a:xfrm flipH="1">
            <a:off x="4810928" y="1986375"/>
            <a:ext cx="1047300" cy="647100"/>
          </a:xfrm>
          <a:prstGeom prst="bentConnector3">
            <a:avLst>
              <a:gd name="adj1" fmla="val 100640"/>
            </a:avLst>
          </a:prstGeom>
          <a:noFill/>
          <a:ln w="19050" cap="flat" cmpd="sng">
            <a:solidFill>
              <a:schemeClr val="dk2"/>
            </a:solidFill>
            <a:prstDash val="solid"/>
            <a:round/>
            <a:headEnd type="none" w="med" len="med"/>
            <a:tailEnd type="oval" w="med" len="med"/>
          </a:ln>
        </p:spPr>
      </p:cxnSp>
      <p:sp>
        <p:nvSpPr>
          <p:cNvPr id="432" name="Google Shape;432;p34"/>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PROCESS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6"/>
        <p:cNvGrpSpPr/>
        <p:nvPr/>
      </p:nvGrpSpPr>
      <p:grpSpPr>
        <a:xfrm>
          <a:off x="0" y="0"/>
          <a:ext cx="0" cy="0"/>
          <a:chOff x="0" y="0"/>
          <a:chExt cx="0" cy="0"/>
        </a:xfrm>
      </p:grpSpPr>
      <p:grpSp>
        <p:nvGrpSpPr>
          <p:cNvPr id="437" name="Google Shape;437;p35"/>
          <p:cNvGrpSpPr/>
          <p:nvPr/>
        </p:nvGrpSpPr>
        <p:grpSpPr>
          <a:xfrm>
            <a:off x="2985490" y="1548180"/>
            <a:ext cx="3209419" cy="2310328"/>
            <a:chOff x="2517363" y="1475563"/>
            <a:chExt cx="4146000" cy="2984534"/>
          </a:xfrm>
        </p:grpSpPr>
        <p:sp>
          <p:nvSpPr>
            <p:cNvPr id="438" name="Google Shape;438;p35"/>
            <p:cNvSpPr/>
            <p:nvPr/>
          </p:nvSpPr>
          <p:spPr>
            <a:xfrm>
              <a:off x="3608475" y="3469500"/>
              <a:ext cx="761100" cy="7611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5"/>
            <p:cNvSpPr/>
            <p:nvPr/>
          </p:nvSpPr>
          <p:spPr>
            <a:xfrm>
              <a:off x="5695725" y="2593663"/>
              <a:ext cx="761100" cy="7611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5"/>
            <p:cNvSpPr/>
            <p:nvPr/>
          </p:nvSpPr>
          <p:spPr>
            <a:xfrm>
              <a:off x="4003563" y="1868997"/>
              <a:ext cx="1098900" cy="10989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5"/>
            <p:cNvSpPr/>
            <p:nvPr/>
          </p:nvSpPr>
          <p:spPr>
            <a:xfrm>
              <a:off x="2687163" y="1475575"/>
              <a:ext cx="761100" cy="7611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5"/>
            <p:cNvSpPr/>
            <p:nvPr/>
          </p:nvSpPr>
          <p:spPr>
            <a:xfrm>
              <a:off x="5695725" y="1475563"/>
              <a:ext cx="761100" cy="7611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5"/>
            <p:cNvSpPr/>
            <p:nvPr/>
          </p:nvSpPr>
          <p:spPr>
            <a:xfrm>
              <a:off x="4736433" y="3469500"/>
              <a:ext cx="761100" cy="7611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5"/>
            <p:cNvSpPr/>
            <p:nvPr/>
          </p:nvSpPr>
          <p:spPr>
            <a:xfrm>
              <a:off x="2687163" y="2593813"/>
              <a:ext cx="761100" cy="761100"/>
            </a:xfrm>
            <a:prstGeom prst="ellipse">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45" name="Google Shape;445;p35"/>
            <p:cNvCxnSpPr>
              <a:stCxn id="441" idx="4"/>
              <a:endCxn id="444" idx="0"/>
            </p:cNvCxnSpPr>
            <p:nvPr/>
          </p:nvCxnSpPr>
          <p:spPr>
            <a:xfrm>
              <a:off x="3067713" y="2236675"/>
              <a:ext cx="0" cy="357300"/>
            </a:xfrm>
            <a:prstGeom prst="straightConnector1">
              <a:avLst/>
            </a:prstGeom>
            <a:noFill/>
            <a:ln w="19050" cap="flat" cmpd="sng">
              <a:solidFill>
                <a:srgbClr val="FF8770"/>
              </a:solidFill>
              <a:prstDash val="solid"/>
              <a:round/>
              <a:headEnd type="none" w="med" len="med"/>
              <a:tailEnd type="none" w="med" len="med"/>
            </a:ln>
          </p:spPr>
        </p:cxnSp>
        <p:cxnSp>
          <p:nvCxnSpPr>
            <p:cNvPr id="446" name="Google Shape;446;p35"/>
            <p:cNvCxnSpPr/>
            <p:nvPr/>
          </p:nvCxnSpPr>
          <p:spPr>
            <a:xfrm>
              <a:off x="6076288" y="2236675"/>
              <a:ext cx="0" cy="357000"/>
            </a:xfrm>
            <a:prstGeom prst="straightConnector1">
              <a:avLst/>
            </a:prstGeom>
            <a:noFill/>
            <a:ln w="19050" cap="flat" cmpd="sng">
              <a:solidFill>
                <a:srgbClr val="FF8770"/>
              </a:solidFill>
              <a:prstDash val="solid"/>
              <a:round/>
              <a:headEnd type="none" w="med" len="med"/>
              <a:tailEnd type="none" w="med" len="med"/>
            </a:ln>
          </p:spPr>
        </p:cxnSp>
        <p:cxnSp>
          <p:nvCxnSpPr>
            <p:cNvPr id="447" name="Google Shape;447;p35"/>
            <p:cNvCxnSpPr>
              <a:stCxn id="438" idx="6"/>
              <a:endCxn id="443" idx="2"/>
            </p:cNvCxnSpPr>
            <p:nvPr/>
          </p:nvCxnSpPr>
          <p:spPr>
            <a:xfrm>
              <a:off x="4369575" y="3850050"/>
              <a:ext cx="366900" cy="0"/>
            </a:xfrm>
            <a:prstGeom prst="straightConnector1">
              <a:avLst/>
            </a:prstGeom>
            <a:noFill/>
            <a:ln w="19050" cap="flat" cmpd="sng">
              <a:solidFill>
                <a:srgbClr val="FF8770"/>
              </a:solidFill>
              <a:prstDash val="solid"/>
              <a:round/>
              <a:headEnd type="none" w="med" len="med"/>
              <a:tailEnd type="none" w="med" len="med"/>
            </a:ln>
          </p:spPr>
        </p:cxnSp>
        <p:cxnSp>
          <p:nvCxnSpPr>
            <p:cNvPr id="448" name="Google Shape;448;p35"/>
            <p:cNvCxnSpPr>
              <a:stCxn id="440" idx="2"/>
            </p:cNvCxnSpPr>
            <p:nvPr/>
          </p:nvCxnSpPr>
          <p:spPr>
            <a:xfrm rot="10800000">
              <a:off x="2517363" y="2418447"/>
              <a:ext cx="1486200" cy="0"/>
            </a:xfrm>
            <a:prstGeom prst="straightConnector1">
              <a:avLst/>
            </a:prstGeom>
            <a:noFill/>
            <a:ln w="19050" cap="flat" cmpd="sng">
              <a:solidFill>
                <a:srgbClr val="FF8770"/>
              </a:solidFill>
              <a:prstDash val="solid"/>
              <a:round/>
              <a:headEnd type="none" w="med" len="med"/>
              <a:tailEnd type="oval" w="med" len="med"/>
            </a:ln>
          </p:spPr>
        </p:cxnSp>
        <p:cxnSp>
          <p:nvCxnSpPr>
            <p:cNvPr id="449" name="Google Shape;449;p35"/>
            <p:cNvCxnSpPr>
              <a:stCxn id="440" idx="6"/>
            </p:cNvCxnSpPr>
            <p:nvPr/>
          </p:nvCxnSpPr>
          <p:spPr>
            <a:xfrm>
              <a:off x="5102463" y="2418447"/>
              <a:ext cx="1560900" cy="0"/>
            </a:xfrm>
            <a:prstGeom prst="straightConnector1">
              <a:avLst/>
            </a:prstGeom>
            <a:noFill/>
            <a:ln w="19050" cap="flat" cmpd="sng">
              <a:solidFill>
                <a:srgbClr val="FF8770"/>
              </a:solidFill>
              <a:prstDash val="solid"/>
              <a:round/>
              <a:headEnd type="none" w="med" len="med"/>
              <a:tailEnd type="oval" w="med" len="med"/>
            </a:ln>
          </p:spPr>
        </p:cxnSp>
        <p:cxnSp>
          <p:nvCxnSpPr>
            <p:cNvPr id="450" name="Google Shape;450;p35"/>
            <p:cNvCxnSpPr>
              <a:stCxn id="440" idx="4"/>
            </p:cNvCxnSpPr>
            <p:nvPr/>
          </p:nvCxnSpPr>
          <p:spPr>
            <a:xfrm>
              <a:off x="4553013" y="2967897"/>
              <a:ext cx="0" cy="1492200"/>
            </a:xfrm>
            <a:prstGeom prst="straightConnector1">
              <a:avLst/>
            </a:prstGeom>
            <a:noFill/>
            <a:ln w="19050" cap="flat" cmpd="sng">
              <a:solidFill>
                <a:srgbClr val="FF8770"/>
              </a:solidFill>
              <a:prstDash val="solid"/>
              <a:round/>
              <a:headEnd type="none" w="med" len="med"/>
              <a:tailEnd type="oval" w="med" len="med"/>
            </a:ln>
          </p:spPr>
        </p:cxnSp>
      </p:grpSp>
      <p:pic>
        <p:nvPicPr>
          <p:cNvPr id="451" name="Google Shape;451;p35"/>
          <p:cNvPicPr preferRelativeResize="0"/>
          <p:nvPr/>
        </p:nvPicPr>
        <p:blipFill rotWithShape="1">
          <a:blip r:embed="rId3">
            <a:alphaModFix/>
          </a:blip>
          <a:srcRect/>
          <a:stretch/>
        </p:blipFill>
        <p:spPr>
          <a:xfrm rot="10800000">
            <a:off x="289950" y="2807551"/>
            <a:ext cx="1226625" cy="1421124"/>
          </a:xfrm>
          <a:prstGeom prst="rect">
            <a:avLst/>
          </a:prstGeom>
          <a:noFill/>
          <a:ln>
            <a:noFill/>
          </a:ln>
        </p:spPr>
      </p:pic>
      <p:pic>
        <p:nvPicPr>
          <p:cNvPr id="452" name="Google Shape;452;p35"/>
          <p:cNvPicPr preferRelativeResize="0"/>
          <p:nvPr/>
        </p:nvPicPr>
        <p:blipFill rotWithShape="1">
          <a:blip r:embed="rId4">
            <a:alphaModFix/>
          </a:blip>
          <a:srcRect l="-8262" t="-11440" r="-8274" b="-11440"/>
          <a:stretch/>
        </p:blipFill>
        <p:spPr>
          <a:xfrm rot="10800000">
            <a:off x="7652350" y="253325"/>
            <a:ext cx="998850" cy="615175"/>
          </a:xfrm>
          <a:prstGeom prst="rect">
            <a:avLst/>
          </a:prstGeom>
          <a:noFill/>
          <a:ln>
            <a:noFill/>
          </a:ln>
        </p:spPr>
      </p:pic>
      <p:pic>
        <p:nvPicPr>
          <p:cNvPr id="453" name="Google Shape;453;p35"/>
          <p:cNvPicPr preferRelativeResize="0"/>
          <p:nvPr/>
        </p:nvPicPr>
        <p:blipFill rotWithShape="1">
          <a:blip r:embed="rId4">
            <a:alphaModFix/>
          </a:blip>
          <a:srcRect l="-8262" t="-11440" r="-8274" b="-11440"/>
          <a:stretch/>
        </p:blipFill>
        <p:spPr>
          <a:xfrm rot="-668780">
            <a:off x="682150" y="560925"/>
            <a:ext cx="998850" cy="615175"/>
          </a:xfrm>
          <a:prstGeom prst="rect">
            <a:avLst/>
          </a:prstGeom>
          <a:noFill/>
          <a:ln>
            <a:noFill/>
          </a:ln>
        </p:spPr>
      </p:pic>
      <p:sp>
        <p:nvSpPr>
          <p:cNvPr id="454" name="Google Shape;454;p35"/>
          <p:cNvSpPr txBox="1"/>
          <p:nvPr/>
        </p:nvSpPr>
        <p:spPr>
          <a:xfrm>
            <a:off x="1210975" y="1934350"/>
            <a:ext cx="1620600" cy="678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s" sz="1200">
                <a:solidFill>
                  <a:srgbClr val="466269"/>
                </a:solidFill>
                <a:latin typeface="Abel"/>
                <a:ea typeface="Abel"/>
                <a:cs typeface="Abel"/>
                <a:sym typeface="Abel"/>
              </a:rPr>
              <a:t>Mercury is the closest planet to the Sun and the smallest one in the Solar System</a:t>
            </a:r>
            <a:endParaRPr sz="1200" dirty="0">
              <a:solidFill>
                <a:srgbClr val="466269"/>
              </a:solidFill>
              <a:latin typeface="Abel"/>
              <a:ea typeface="Abel"/>
              <a:cs typeface="Abel"/>
              <a:sym typeface="Abel"/>
            </a:endParaRPr>
          </a:p>
        </p:txBody>
      </p:sp>
      <p:sp>
        <p:nvSpPr>
          <p:cNvPr id="455" name="Google Shape;455;p35"/>
          <p:cNvSpPr txBox="1"/>
          <p:nvPr/>
        </p:nvSpPr>
        <p:spPr>
          <a:xfrm>
            <a:off x="3380500" y="3917850"/>
            <a:ext cx="2381100" cy="5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a:solidFill>
                  <a:srgbClr val="466269"/>
                </a:solidFill>
                <a:latin typeface="Abel"/>
                <a:ea typeface="Abel"/>
                <a:cs typeface="Abel"/>
                <a:sym typeface="Abel"/>
              </a:rPr>
              <a:t>Jupiter is the biggest planet in our Solar System and also the fourth-brightest object in the sky</a:t>
            </a:r>
            <a:endParaRPr sz="1200" dirty="0">
              <a:solidFill>
                <a:srgbClr val="466269"/>
              </a:solidFill>
              <a:latin typeface="Abel"/>
              <a:ea typeface="Abel"/>
              <a:cs typeface="Abel"/>
              <a:sym typeface="Abel"/>
            </a:endParaRPr>
          </a:p>
        </p:txBody>
      </p:sp>
      <p:pic>
        <p:nvPicPr>
          <p:cNvPr id="456" name="Google Shape;456;p35"/>
          <p:cNvPicPr preferRelativeResize="0"/>
          <p:nvPr/>
        </p:nvPicPr>
        <p:blipFill rotWithShape="1">
          <a:blip r:embed="rId5">
            <a:alphaModFix/>
          </a:blip>
          <a:srcRect l="-15308" t="-9425" r="-15308" b="-9437"/>
          <a:stretch/>
        </p:blipFill>
        <p:spPr>
          <a:xfrm flipH="1">
            <a:off x="7290500" y="740875"/>
            <a:ext cx="1304600" cy="1075125"/>
          </a:xfrm>
          <a:prstGeom prst="rect">
            <a:avLst/>
          </a:prstGeom>
          <a:noFill/>
          <a:ln>
            <a:noFill/>
          </a:ln>
        </p:spPr>
      </p:pic>
      <p:pic>
        <p:nvPicPr>
          <p:cNvPr id="457" name="Google Shape;457;p35"/>
          <p:cNvPicPr preferRelativeResize="0"/>
          <p:nvPr/>
        </p:nvPicPr>
        <p:blipFill rotWithShape="1">
          <a:blip r:embed="rId3">
            <a:alphaModFix/>
          </a:blip>
          <a:srcRect r="61168" b="39896"/>
          <a:stretch/>
        </p:blipFill>
        <p:spPr>
          <a:xfrm rot="10800000">
            <a:off x="6905775" y="1475575"/>
            <a:ext cx="506600" cy="908450"/>
          </a:xfrm>
          <a:prstGeom prst="rect">
            <a:avLst/>
          </a:prstGeom>
          <a:noFill/>
          <a:ln>
            <a:noFill/>
          </a:ln>
        </p:spPr>
      </p:pic>
      <p:pic>
        <p:nvPicPr>
          <p:cNvPr id="458" name="Google Shape;458;p35"/>
          <p:cNvPicPr preferRelativeResize="0"/>
          <p:nvPr/>
        </p:nvPicPr>
        <p:blipFill>
          <a:blip r:embed="rId6">
            <a:alphaModFix/>
          </a:blip>
          <a:stretch>
            <a:fillRect/>
          </a:stretch>
        </p:blipFill>
        <p:spPr>
          <a:xfrm>
            <a:off x="1731050" y="4275895"/>
            <a:ext cx="365648" cy="219758"/>
          </a:xfrm>
          <a:prstGeom prst="rect">
            <a:avLst/>
          </a:prstGeom>
          <a:noFill/>
          <a:ln>
            <a:noFill/>
          </a:ln>
        </p:spPr>
      </p:pic>
      <p:grpSp>
        <p:nvGrpSpPr>
          <p:cNvPr id="459" name="Google Shape;459;p35"/>
          <p:cNvGrpSpPr/>
          <p:nvPr/>
        </p:nvGrpSpPr>
        <p:grpSpPr>
          <a:xfrm>
            <a:off x="3243582" y="1663432"/>
            <a:ext cx="2644298" cy="1909315"/>
            <a:chOff x="3243582" y="1663432"/>
            <a:chExt cx="2644298" cy="1909315"/>
          </a:xfrm>
        </p:grpSpPr>
        <p:grpSp>
          <p:nvGrpSpPr>
            <p:cNvPr id="460" name="Google Shape;460;p35"/>
            <p:cNvGrpSpPr/>
            <p:nvPr/>
          </p:nvGrpSpPr>
          <p:grpSpPr>
            <a:xfrm>
              <a:off x="4393398" y="2111167"/>
              <a:ext cx="335791" cy="333723"/>
              <a:chOff x="1184075" y="244975"/>
              <a:chExt cx="5254950" cy="5222575"/>
            </a:xfrm>
          </p:grpSpPr>
          <p:sp>
            <p:nvSpPr>
              <p:cNvPr id="461" name="Google Shape;461;p35"/>
              <p:cNvSpPr/>
              <p:nvPr/>
            </p:nvSpPr>
            <p:spPr>
              <a:xfrm>
                <a:off x="3242075" y="1664525"/>
                <a:ext cx="448000" cy="201675"/>
              </a:xfrm>
              <a:custGeom>
                <a:avLst/>
                <a:gdLst/>
                <a:ahLst/>
                <a:cxnLst/>
                <a:rect l="l" t="t" r="r" b="b"/>
                <a:pathLst>
                  <a:path w="17920" h="8067" extrusionOk="0">
                    <a:moveTo>
                      <a:pt x="3650" y="0"/>
                    </a:moveTo>
                    <a:cubicBezTo>
                      <a:pt x="2528" y="0"/>
                      <a:pt x="1480" y="558"/>
                      <a:pt x="823" y="1487"/>
                    </a:cubicBezTo>
                    <a:cubicBezTo>
                      <a:pt x="125" y="2484"/>
                      <a:pt x="0" y="3805"/>
                      <a:pt x="523" y="4952"/>
                    </a:cubicBezTo>
                    <a:cubicBezTo>
                      <a:pt x="1047" y="6073"/>
                      <a:pt x="2118" y="6846"/>
                      <a:pt x="3365" y="6945"/>
                    </a:cubicBezTo>
                    <a:cubicBezTo>
                      <a:pt x="7228" y="7294"/>
                      <a:pt x="10792" y="7668"/>
                      <a:pt x="13957" y="8042"/>
                    </a:cubicBezTo>
                    <a:cubicBezTo>
                      <a:pt x="14081" y="8067"/>
                      <a:pt x="14231" y="8067"/>
                      <a:pt x="14355" y="8067"/>
                    </a:cubicBezTo>
                    <a:cubicBezTo>
                      <a:pt x="16200" y="8042"/>
                      <a:pt x="17720" y="6621"/>
                      <a:pt x="17820" y="4777"/>
                    </a:cubicBezTo>
                    <a:cubicBezTo>
                      <a:pt x="17919" y="2933"/>
                      <a:pt x="16574" y="1338"/>
                      <a:pt x="14754" y="1114"/>
                    </a:cubicBezTo>
                    <a:cubicBezTo>
                      <a:pt x="11539" y="765"/>
                      <a:pt x="7901" y="366"/>
                      <a:pt x="3988" y="17"/>
                    </a:cubicBezTo>
                    <a:cubicBezTo>
                      <a:pt x="3875" y="6"/>
                      <a:pt x="3762" y="0"/>
                      <a:pt x="3650"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35"/>
              <p:cNvSpPr/>
              <p:nvPr/>
            </p:nvSpPr>
            <p:spPr>
              <a:xfrm>
                <a:off x="2038300" y="1632675"/>
                <a:ext cx="1079800" cy="219200"/>
              </a:xfrm>
              <a:custGeom>
                <a:avLst/>
                <a:gdLst/>
                <a:ahLst/>
                <a:cxnLst/>
                <a:rect l="l" t="t" r="r" b="b"/>
                <a:pathLst>
                  <a:path w="43192" h="8768" extrusionOk="0">
                    <a:moveTo>
                      <a:pt x="27331" y="1"/>
                    </a:moveTo>
                    <a:cubicBezTo>
                      <a:pt x="23006" y="1"/>
                      <a:pt x="18681" y="138"/>
                      <a:pt x="14356" y="419"/>
                    </a:cubicBezTo>
                    <a:cubicBezTo>
                      <a:pt x="10543" y="668"/>
                      <a:pt x="6730" y="1166"/>
                      <a:pt x="2966" y="1839"/>
                    </a:cubicBezTo>
                    <a:cubicBezTo>
                      <a:pt x="1222" y="2188"/>
                      <a:pt x="1" y="3808"/>
                      <a:pt x="175" y="5603"/>
                    </a:cubicBezTo>
                    <a:cubicBezTo>
                      <a:pt x="325" y="7372"/>
                      <a:pt x="1820" y="8743"/>
                      <a:pt x="3614" y="8743"/>
                    </a:cubicBezTo>
                    <a:lnTo>
                      <a:pt x="3639" y="8768"/>
                    </a:lnTo>
                    <a:cubicBezTo>
                      <a:pt x="3864" y="8768"/>
                      <a:pt x="4063" y="8743"/>
                      <a:pt x="4287" y="8693"/>
                    </a:cubicBezTo>
                    <a:cubicBezTo>
                      <a:pt x="7801" y="8045"/>
                      <a:pt x="11340" y="7621"/>
                      <a:pt x="14879" y="7372"/>
                    </a:cubicBezTo>
                    <a:cubicBezTo>
                      <a:pt x="19004" y="7107"/>
                      <a:pt x="23129" y="6976"/>
                      <a:pt x="27253" y="6976"/>
                    </a:cubicBezTo>
                    <a:cubicBezTo>
                      <a:pt x="31278" y="6976"/>
                      <a:pt x="35303" y="7101"/>
                      <a:pt x="39328" y="7347"/>
                    </a:cubicBezTo>
                    <a:cubicBezTo>
                      <a:pt x="39377" y="7349"/>
                      <a:pt x="39425" y="7350"/>
                      <a:pt x="39473" y="7350"/>
                    </a:cubicBezTo>
                    <a:cubicBezTo>
                      <a:pt x="40666" y="7350"/>
                      <a:pt x="41797" y="6758"/>
                      <a:pt x="42444" y="5752"/>
                    </a:cubicBezTo>
                    <a:cubicBezTo>
                      <a:pt x="43117" y="4705"/>
                      <a:pt x="43191" y="3384"/>
                      <a:pt x="42618" y="2288"/>
                    </a:cubicBezTo>
                    <a:cubicBezTo>
                      <a:pt x="42070" y="1166"/>
                      <a:pt x="40948" y="444"/>
                      <a:pt x="39702" y="369"/>
                    </a:cubicBezTo>
                    <a:cubicBezTo>
                      <a:pt x="35579" y="126"/>
                      <a:pt x="31455" y="1"/>
                      <a:pt x="2733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35"/>
              <p:cNvSpPr/>
              <p:nvPr/>
            </p:nvSpPr>
            <p:spPr>
              <a:xfrm>
                <a:off x="5108150" y="1898575"/>
                <a:ext cx="173850" cy="174500"/>
              </a:xfrm>
              <a:custGeom>
                <a:avLst/>
                <a:gdLst/>
                <a:ahLst/>
                <a:cxnLst/>
                <a:rect l="l" t="t" r="r" b="b"/>
                <a:pathLst>
                  <a:path w="6954" h="6980" extrusionOk="0">
                    <a:moveTo>
                      <a:pt x="3464" y="1"/>
                    </a:moveTo>
                    <a:cubicBezTo>
                      <a:pt x="1545" y="1"/>
                      <a:pt x="0" y="1571"/>
                      <a:pt x="0" y="3490"/>
                    </a:cubicBezTo>
                    <a:cubicBezTo>
                      <a:pt x="0" y="5409"/>
                      <a:pt x="1545" y="6979"/>
                      <a:pt x="3464" y="6979"/>
                    </a:cubicBezTo>
                    <a:cubicBezTo>
                      <a:pt x="5383" y="6979"/>
                      <a:pt x="6954" y="5409"/>
                      <a:pt x="6954" y="3490"/>
                    </a:cubicBezTo>
                    <a:cubicBezTo>
                      <a:pt x="6954" y="1571"/>
                      <a:pt x="5383" y="1"/>
                      <a:pt x="3464"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35"/>
              <p:cNvSpPr/>
              <p:nvPr/>
            </p:nvSpPr>
            <p:spPr>
              <a:xfrm>
                <a:off x="5543050" y="244975"/>
                <a:ext cx="174475" cy="173850"/>
              </a:xfrm>
              <a:custGeom>
                <a:avLst/>
                <a:gdLst/>
                <a:ahLst/>
                <a:cxnLst/>
                <a:rect l="l" t="t" r="r" b="b"/>
                <a:pathLst>
                  <a:path w="6979" h="6954" extrusionOk="0">
                    <a:moveTo>
                      <a:pt x="3489" y="0"/>
                    </a:moveTo>
                    <a:cubicBezTo>
                      <a:pt x="1570" y="0"/>
                      <a:pt x="0" y="1545"/>
                      <a:pt x="0" y="3464"/>
                    </a:cubicBezTo>
                    <a:cubicBezTo>
                      <a:pt x="0" y="5408"/>
                      <a:pt x="1570" y="6954"/>
                      <a:pt x="3489" y="6954"/>
                    </a:cubicBezTo>
                    <a:cubicBezTo>
                      <a:pt x="5408" y="6954"/>
                      <a:pt x="6978" y="5408"/>
                      <a:pt x="6978" y="3464"/>
                    </a:cubicBezTo>
                    <a:cubicBezTo>
                      <a:pt x="6978" y="1545"/>
                      <a:pt x="5408" y="0"/>
                      <a:pt x="348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35"/>
              <p:cNvSpPr/>
              <p:nvPr/>
            </p:nvSpPr>
            <p:spPr>
              <a:xfrm>
                <a:off x="4498775" y="4510475"/>
                <a:ext cx="173875" cy="173875"/>
              </a:xfrm>
              <a:custGeom>
                <a:avLst/>
                <a:gdLst/>
                <a:ahLst/>
                <a:cxnLst/>
                <a:rect l="l" t="t" r="r" b="b"/>
                <a:pathLst>
                  <a:path w="6955" h="6955" extrusionOk="0">
                    <a:moveTo>
                      <a:pt x="3465" y="1"/>
                    </a:moveTo>
                    <a:cubicBezTo>
                      <a:pt x="1546" y="1"/>
                      <a:pt x="1" y="1546"/>
                      <a:pt x="1" y="3465"/>
                    </a:cubicBezTo>
                    <a:cubicBezTo>
                      <a:pt x="1" y="5384"/>
                      <a:pt x="1546" y="6954"/>
                      <a:pt x="3465" y="6954"/>
                    </a:cubicBezTo>
                    <a:cubicBezTo>
                      <a:pt x="5384" y="6954"/>
                      <a:pt x="6954" y="5384"/>
                      <a:pt x="6954" y="3465"/>
                    </a:cubicBezTo>
                    <a:cubicBezTo>
                      <a:pt x="6954" y="1546"/>
                      <a:pt x="5384" y="1"/>
                      <a:pt x="34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35"/>
              <p:cNvSpPr/>
              <p:nvPr/>
            </p:nvSpPr>
            <p:spPr>
              <a:xfrm>
                <a:off x="4150500" y="4945375"/>
                <a:ext cx="173850" cy="174500"/>
              </a:xfrm>
              <a:custGeom>
                <a:avLst/>
                <a:gdLst/>
                <a:ahLst/>
                <a:cxnLst/>
                <a:rect l="l" t="t" r="r" b="b"/>
                <a:pathLst>
                  <a:path w="6954" h="6980" extrusionOk="0">
                    <a:moveTo>
                      <a:pt x="3464" y="1"/>
                    </a:moveTo>
                    <a:cubicBezTo>
                      <a:pt x="1545" y="1"/>
                      <a:pt x="0" y="1571"/>
                      <a:pt x="0" y="3490"/>
                    </a:cubicBezTo>
                    <a:cubicBezTo>
                      <a:pt x="0" y="5409"/>
                      <a:pt x="1545" y="6979"/>
                      <a:pt x="3464" y="6979"/>
                    </a:cubicBezTo>
                    <a:cubicBezTo>
                      <a:pt x="5408" y="6979"/>
                      <a:pt x="6954" y="5409"/>
                      <a:pt x="6954" y="3490"/>
                    </a:cubicBezTo>
                    <a:cubicBezTo>
                      <a:pt x="6954" y="1571"/>
                      <a:pt x="5408" y="1"/>
                      <a:pt x="3464"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35"/>
              <p:cNvSpPr/>
              <p:nvPr/>
            </p:nvSpPr>
            <p:spPr>
              <a:xfrm>
                <a:off x="3802200" y="4510475"/>
                <a:ext cx="173850" cy="173875"/>
              </a:xfrm>
              <a:custGeom>
                <a:avLst/>
                <a:gdLst/>
                <a:ahLst/>
                <a:cxnLst/>
                <a:rect l="l" t="t" r="r" b="b"/>
                <a:pathLst>
                  <a:path w="6954" h="6955" extrusionOk="0">
                    <a:moveTo>
                      <a:pt x="3490" y="1"/>
                    </a:moveTo>
                    <a:cubicBezTo>
                      <a:pt x="1546" y="1"/>
                      <a:pt x="0" y="1546"/>
                      <a:pt x="0" y="3465"/>
                    </a:cubicBezTo>
                    <a:cubicBezTo>
                      <a:pt x="0" y="5384"/>
                      <a:pt x="1546" y="6954"/>
                      <a:pt x="3490" y="6954"/>
                    </a:cubicBezTo>
                    <a:cubicBezTo>
                      <a:pt x="5409" y="6954"/>
                      <a:pt x="6954" y="5384"/>
                      <a:pt x="6954" y="3465"/>
                    </a:cubicBezTo>
                    <a:cubicBezTo>
                      <a:pt x="6954" y="1546"/>
                      <a:pt x="5409" y="1"/>
                      <a:pt x="349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35"/>
              <p:cNvSpPr/>
              <p:nvPr/>
            </p:nvSpPr>
            <p:spPr>
              <a:xfrm>
                <a:off x="3280075" y="4858150"/>
                <a:ext cx="173850" cy="174500"/>
              </a:xfrm>
              <a:custGeom>
                <a:avLst/>
                <a:gdLst/>
                <a:ahLst/>
                <a:cxnLst/>
                <a:rect l="l" t="t" r="r" b="b"/>
                <a:pathLst>
                  <a:path w="6954" h="6980" extrusionOk="0">
                    <a:moveTo>
                      <a:pt x="3465" y="1"/>
                    </a:moveTo>
                    <a:cubicBezTo>
                      <a:pt x="1546" y="1"/>
                      <a:pt x="0" y="1571"/>
                      <a:pt x="0" y="3490"/>
                    </a:cubicBezTo>
                    <a:cubicBezTo>
                      <a:pt x="0" y="5409"/>
                      <a:pt x="1546" y="6979"/>
                      <a:pt x="3465" y="6979"/>
                    </a:cubicBezTo>
                    <a:cubicBezTo>
                      <a:pt x="5409" y="6979"/>
                      <a:pt x="6954" y="5409"/>
                      <a:pt x="6954" y="3490"/>
                    </a:cubicBezTo>
                    <a:cubicBezTo>
                      <a:pt x="6954" y="1571"/>
                      <a:pt x="5409" y="1"/>
                      <a:pt x="34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35"/>
              <p:cNvSpPr/>
              <p:nvPr/>
            </p:nvSpPr>
            <p:spPr>
              <a:xfrm>
                <a:off x="2931775" y="5293675"/>
                <a:ext cx="173875" cy="173875"/>
              </a:xfrm>
              <a:custGeom>
                <a:avLst/>
                <a:gdLst/>
                <a:ahLst/>
                <a:cxnLst/>
                <a:rect l="l" t="t" r="r" b="b"/>
                <a:pathLst>
                  <a:path w="6955" h="6955" extrusionOk="0">
                    <a:moveTo>
                      <a:pt x="3465" y="1"/>
                    </a:moveTo>
                    <a:cubicBezTo>
                      <a:pt x="1546" y="1"/>
                      <a:pt x="1" y="1571"/>
                      <a:pt x="1" y="3490"/>
                    </a:cubicBezTo>
                    <a:cubicBezTo>
                      <a:pt x="1" y="5409"/>
                      <a:pt x="1546" y="6954"/>
                      <a:pt x="3465" y="6954"/>
                    </a:cubicBezTo>
                    <a:cubicBezTo>
                      <a:pt x="5409" y="6954"/>
                      <a:pt x="6954" y="5409"/>
                      <a:pt x="6954" y="3490"/>
                    </a:cubicBezTo>
                    <a:cubicBezTo>
                      <a:pt x="6954" y="1571"/>
                      <a:pt x="5409" y="1"/>
                      <a:pt x="34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35"/>
              <p:cNvSpPr/>
              <p:nvPr/>
            </p:nvSpPr>
            <p:spPr>
              <a:xfrm>
                <a:off x="2583475" y="4858150"/>
                <a:ext cx="173875" cy="174500"/>
              </a:xfrm>
              <a:custGeom>
                <a:avLst/>
                <a:gdLst/>
                <a:ahLst/>
                <a:cxnLst/>
                <a:rect l="l" t="t" r="r" b="b"/>
                <a:pathLst>
                  <a:path w="6955" h="6980" extrusionOk="0">
                    <a:moveTo>
                      <a:pt x="3490" y="1"/>
                    </a:moveTo>
                    <a:cubicBezTo>
                      <a:pt x="1571" y="1"/>
                      <a:pt x="1" y="1571"/>
                      <a:pt x="1" y="3490"/>
                    </a:cubicBezTo>
                    <a:cubicBezTo>
                      <a:pt x="1" y="5409"/>
                      <a:pt x="1571" y="6979"/>
                      <a:pt x="3490" y="6979"/>
                    </a:cubicBezTo>
                    <a:cubicBezTo>
                      <a:pt x="5409" y="6979"/>
                      <a:pt x="6954" y="5409"/>
                      <a:pt x="6954" y="3490"/>
                    </a:cubicBezTo>
                    <a:cubicBezTo>
                      <a:pt x="6954" y="1571"/>
                      <a:pt x="5409" y="1"/>
                      <a:pt x="349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35"/>
              <p:cNvSpPr/>
              <p:nvPr/>
            </p:nvSpPr>
            <p:spPr>
              <a:xfrm>
                <a:off x="2061350" y="4597100"/>
                <a:ext cx="173875" cy="174475"/>
              </a:xfrm>
              <a:custGeom>
                <a:avLst/>
                <a:gdLst/>
                <a:ahLst/>
                <a:cxnLst/>
                <a:rect l="l" t="t" r="r" b="b"/>
                <a:pathLst>
                  <a:path w="6955" h="6979" extrusionOk="0">
                    <a:moveTo>
                      <a:pt x="3465" y="0"/>
                    </a:moveTo>
                    <a:cubicBezTo>
                      <a:pt x="1546" y="0"/>
                      <a:pt x="1" y="1570"/>
                      <a:pt x="1" y="3489"/>
                    </a:cubicBezTo>
                    <a:cubicBezTo>
                      <a:pt x="1" y="5408"/>
                      <a:pt x="1546" y="6979"/>
                      <a:pt x="3465" y="6979"/>
                    </a:cubicBezTo>
                    <a:cubicBezTo>
                      <a:pt x="5409" y="6979"/>
                      <a:pt x="6954" y="5408"/>
                      <a:pt x="6954" y="3489"/>
                    </a:cubicBezTo>
                    <a:cubicBezTo>
                      <a:pt x="6954" y="1570"/>
                      <a:pt x="5409" y="0"/>
                      <a:pt x="3465"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35"/>
              <p:cNvSpPr/>
              <p:nvPr/>
            </p:nvSpPr>
            <p:spPr>
              <a:xfrm>
                <a:off x="1713075" y="5032625"/>
                <a:ext cx="173850" cy="173850"/>
              </a:xfrm>
              <a:custGeom>
                <a:avLst/>
                <a:gdLst/>
                <a:ahLst/>
                <a:cxnLst/>
                <a:rect l="l" t="t" r="r" b="b"/>
                <a:pathLst>
                  <a:path w="6954" h="6954" extrusionOk="0">
                    <a:moveTo>
                      <a:pt x="3489" y="0"/>
                    </a:moveTo>
                    <a:cubicBezTo>
                      <a:pt x="1545" y="0"/>
                      <a:pt x="0" y="1545"/>
                      <a:pt x="0" y="3489"/>
                    </a:cubicBezTo>
                    <a:cubicBezTo>
                      <a:pt x="0" y="5408"/>
                      <a:pt x="1545" y="6954"/>
                      <a:pt x="3489" y="6954"/>
                    </a:cubicBezTo>
                    <a:cubicBezTo>
                      <a:pt x="5408" y="6954"/>
                      <a:pt x="6953" y="5408"/>
                      <a:pt x="6953" y="3489"/>
                    </a:cubicBezTo>
                    <a:cubicBezTo>
                      <a:pt x="6953" y="1545"/>
                      <a:pt x="5408" y="0"/>
                      <a:pt x="348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35"/>
              <p:cNvSpPr/>
              <p:nvPr/>
            </p:nvSpPr>
            <p:spPr>
              <a:xfrm>
                <a:off x="1364775" y="4597100"/>
                <a:ext cx="173850" cy="174475"/>
              </a:xfrm>
              <a:custGeom>
                <a:avLst/>
                <a:gdLst/>
                <a:ahLst/>
                <a:cxnLst/>
                <a:rect l="l" t="t" r="r" b="b"/>
                <a:pathLst>
                  <a:path w="6954" h="6979" extrusionOk="0">
                    <a:moveTo>
                      <a:pt x="3489" y="0"/>
                    </a:moveTo>
                    <a:cubicBezTo>
                      <a:pt x="1570" y="0"/>
                      <a:pt x="0" y="1570"/>
                      <a:pt x="0" y="3489"/>
                    </a:cubicBezTo>
                    <a:cubicBezTo>
                      <a:pt x="0" y="5408"/>
                      <a:pt x="1570" y="6979"/>
                      <a:pt x="3489" y="6979"/>
                    </a:cubicBezTo>
                    <a:cubicBezTo>
                      <a:pt x="5409" y="6979"/>
                      <a:pt x="6954" y="5408"/>
                      <a:pt x="6954" y="3489"/>
                    </a:cubicBezTo>
                    <a:cubicBezTo>
                      <a:pt x="6954" y="1570"/>
                      <a:pt x="5409" y="0"/>
                      <a:pt x="348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35"/>
              <p:cNvSpPr/>
              <p:nvPr/>
            </p:nvSpPr>
            <p:spPr>
              <a:xfrm>
                <a:off x="5717500" y="506025"/>
                <a:ext cx="522150" cy="522150"/>
              </a:xfrm>
              <a:custGeom>
                <a:avLst/>
                <a:gdLst/>
                <a:ahLst/>
                <a:cxnLst/>
                <a:rect l="l" t="t" r="r" b="b"/>
                <a:pathLst>
                  <a:path w="20886" h="20886" extrusionOk="0">
                    <a:moveTo>
                      <a:pt x="10443" y="6954"/>
                    </a:moveTo>
                    <a:cubicBezTo>
                      <a:pt x="12362" y="6954"/>
                      <a:pt x="13907" y="8524"/>
                      <a:pt x="13907" y="10443"/>
                    </a:cubicBezTo>
                    <a:cubicBezTo>
                      <a:pt x="13907" y="12362"/>
                      <a:pt x="12362" y="13933"/>
                      <a:pt x="10443" y="13933"/>
                    </a:cubicBezTo>
                    <a:cubicBezTo>
                      <a:pt x="8524" y="13933"/>
                      <a:pt x="6954" y="12362"/>
                      <a:pt x="6954" y="10443"/>
                    </a:cubicBezTo>
                    <a:cubicBezTo>
                      <a:pt x="6954" y="8524"/>
                      <a:pt x="8524" y="6954"/>
                      <a:pt x="10443" y="6954"/>
                    </a:cubicBezTo>
                    <a:close/>
                    <a:moveTo>
                      <a:pt x="10443" y="1"/>
                    </a:moveTo>
                    <a:cubicBezTo>
                      <a:pt x="4661" y="1"/>
                      <a:pt x="0" y="4661"/>
                      <a:pt x="0" y="10443"/>
                    </a:cubicBezTo>
                    <a:cubicBezTo>
                      <a:pt x="0" y="16201"/>
                      <a:pt x="4661" y="20886"/>
                      <a:pt x="10443" y="20886"/>
                    </a:cubicBezTo>
                    <a:cubicBezTo>
                      <a:pt x="16200" y="20886"/>
                      <a:pt x="20886" y="16201"/>
                      <a:pt x="20886" y="10443"/>
                    </a:cubicBezTo>
                    <a:cubicBezTo>
                      <a:pt x="20886" y="4661"/>
                      <a:pt x="16200" y="1"/>
                      <a:pt x="10443"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35"/>
              <p:cNvSpPr/>
              <p:nvPr/>
            </p:nvSpPr>
            <p:spPr>
              <a:xfrm>
                <a:off x="4933675" y="593250"/>
                <a:ext cx="696625" cy="696000"/>
              </a:xfrm>
              <a:custGeom>
                <a:avLst/>
                <a:gdLst/>
                <a:ahLst/>
                <a:cxnLst/>
                <a:rect l="l" t="t" r="r" b="b"/>
                <a:pathLst>
                  <a:path w="27865" h="27840" extrusionOk="0">
                    <a:moveTo>
                      <a:pt x="13933" y="6954"/>
                    </a:moveTo>
                    <a:cubicBezTo>
                      <a:pt x="17771" y="6954"/>
                      <a:pt x="20886" y="10070"/>
                      <a:pt x="20886" y="13908"/>
                    </a:cubicBezTo>
                    <a:cubicBezTo>
                      <a:pt x="20886" y="17771"/>
                      <a:pt x="17771" y="20886"/>
                      <a:pt x="13933" y="20886"/>
                    </a:cubicBezTo>
                    <a:cubicBezTo>
                      <a:pt x="10095" y="20886"/>
                      <a:pt x="6979" y="17771"/>
                      <a:pt x="6979" y="13908"/>
                    </a:cubicBezTo>
                    <a:cubicBezTo>
                      <a:pt x="6979" y="10070"/>
                      <a:pt x="10095" y="6954"/>
                      <a:pt x="13933" y="6954"/>
                    </a:cubicBezTo>
                    <a:close/>
                    <a:moveTo>
                      <a:pt x="13933" y="1"/>
                    </a:moveTo>
                    <a:cubicBezTo>
                      <a:pt x="6232" y="1"/>
                      <a:pt x="1" y="6232"/>
                      <a:pt x="1" y="13908"/>
                    </a:cubicBezTo>
                    <a:cubicBezTo>
                      <a:pt x="1" y="21609"/>
                      <a:pt x="6232" y="27840"/>
                      <a:pt x="13933" y="27840"/>
                    </a:cubicBezTo>
                    <a:cubicBezTo>
                      <a:pt x="21634" y="27840"/>
                      <a:pt x="27864" y="21609"/>
                      <a:pt x="27864" y="13908"/>
                    </a:cubicBezTo>
                    <a:cubicBezTo>
                      <a:pt x="27864" y="6232"/>
                      <a:pt x="21634" y="1"/>
                      <a:pt x="13933"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35"/>
              <p:cNvSpPr/>
              <p:nvPr/>
            </p:nvSpPr>
            <p:spPr>
              <a:xfrm>
                <a:off x="1184075" y="1282200"/>
                <a:ext cx="5236900" cy="3402150"/>
              </a:xfrm>
              <a:custGeom>
                <a:avLst/>
                <a:gdLst/>
                <a:ahLst/>
                <a:cxnLst/>
                <a:rect l="l" t="t" r="r" b="b"/>
                <a:pathLst>
                  <a:path w="209476" h="136086" extrusionOk="0">
                    <a:moveTo>
                      <a:pt x="140988" y="80782"/>
                    </a:moveTo>
                    <a:lnTo>
                      <a:pt x="140988" y="80782"/>
                    </a:lnTo>
                    <a:cubicBezTo>
                      <a:pt x="137748" y="87187"/>
                      <a:pt x="131891" y="95960"/>
                      <a:pt x="124489" y="98253"/>
                    </a:cubicBezTo>
                    <a:cubicBezTo>
                      <a:pt x="123208" y="98632"/>
                      <a:pt x="121890" y="98821"/>
                      <a:pt x="120575" y="98821"/>
                    </a:cubicBezTo>
                    <a:cubicBezTo>
                      <a:pt x="118691" y="98821"/>
                      <a:pt x="116815" y="98432"/>
                      <a:pt x="115068" y="97655"/>
                    </a:cubicBezTo>
                    <a:cubicBezTo>
                      <a:pt x="121748" y="93343"/>
                      <a:pt x="127480" y="87661"/>
                      <a:pt x="131866" y="81006"/>
                    </a:cubicBezTo>
                    <a:cubicBezTo>
                      <a:pt x="132514" y="81016"/>
                      <a:pt x="133154" y="81021"/>
                      <a:pt x="133786" y="81021"/>
                    </a:cubicBezTo>
                    <a:cubicBezTo>
                      <a:pt x="136314" y="81021"/>
                      <a:pt x="138715" y="80941"/>
                      <a:pt x="140988" y="80782"/>
                    </a:cubicBezTo>
                    <a:close/>
                    <a:moveTo>
                      <a:pt x="61140" y="7003"/>
                    </a:moveTo>
                    <a:cubicBezTo>
                      <a:pt x="78353" y="7003"/>
                      <a:pt x="95636" y="9176"/>
                      <a:pt x="106121" y="10500"/>
                    </a:cubicBezTo>
                    <a:lnTo>
                      <a:pt x="119729" y="12220"/>
                    </a:lnTo>
                    <a:cubicBezTo>
                      <a:pt x="138994" y="15136"/>
                      <a:pt x="158384" y="16980"/>
                      <a:pt x="177848" y="17703"/>
                    </a:cubicBezTo>
                    <a:cubicBezTo>
                      <a:pt x="181861" y="17703"/>
                      <a:pt x="185500" y="17354"/>
                      <a:pt x="188690" y="17030"/>
                    </a:cubicBezTo>
                    <a:cubicBezTo>
                      <a:pt x="191143" y="16797"/>
                      <a:pt x="193364" y="16581"/>
                      <a:pt x="195217" y="16581"/>
                    </a:cubicBezTo>
                    <a:cubicBezTo>
                      <a:pt x="197335" y="16581"/>
                      <a:pt x="198973" y="16863"/>
                      <a:pt x="199930" y="17727"/>
                    </a:cubicBezTo>
                    <a:cubicBezTo>
                      <a:pt x="201450" y="19123"/>
                      <a:pt x="202223" y="22612"/>
                      <a:pt x="202223" y="28145"/>
                    </a:cubicBezTo>
                    <a:cubicBezTo>
                      <a:pt x="202223" y="30712"/>
                      <a:pt x="201699" y="33254"/>
                      <a:pt x="200702" y="35622"/>
                    </a:cubicBezTo>
                    <a:lnTo>
                      <a:pt x="197712" y="32631"/>
                    </a:lnTo>
                    <a:cubicBezTo>
                      <a:pt x="197036" y="31980"/>
                      <a:pt x="196166" y="31656"/>
                      <a:pt x="195297" y="31656"/>
                    </a:cubicBezTo>
                    <a:cubicBezTo>
                      <a:pt x="194403" y="31656"/>
                      <a:pt x="193509" y="31999"/>
                      <a:pt x="192827" y="32681"/>
                    </a:cubicBezTo>
                    <a:cubicBezTo>
                      <a:pt x="191481" y="34027"/>
                      <a:pt x="191481" y="36195"/>
                      <a:pt x="192802" y="37566"/>
                    </a:cubicBezTo>
                    <a:lnTo>
                      <a:pt x="196690" y="41454"/>
                    </a:lnTo>
                    <a:cubicBezTo>
                      <a:pt x="194870" y="43198"/>
                      <a:pt x="192802" y="44644"/>
                      <a:pt x="190559" y="45766"/>
                    </a:cubicBezTo>
                    <a:lnTo>
                      <a:pt x="187917" y="40507"/>
                    </a:lnTo>
                    <a:cubicBezTo>
                      <a:pt x="187369" y="39385"/>
                      <a:pt x="186272" y="38638"/>
                      <a:pt x="185026" y="38563"/>
                    </a:cubicBezTo>
                    <a:cubicBezTo>
                      <a:pt x="184955" y="38559"/>
                      <a:pt x="184884" y="38557"/>
                      <a:pt x="184813" y="38557"/>
                    </a:cubicBezTo>
                    <a:cubicBezTo>
                      <a:pt x="183622" y="38557"/>
                      <a:pt x="182521" y="39145"/>
                      <a:pt x="181886" y="40133"/>
                    </a:cubicBezTo>
                    <a:cubicBezTo>
                      <a:pt x="181188" y="41180"/>
                      <a:pt x="181113" y="42501"/>
                      <a:pt x="181686" y="43622"/>
                    </a:cubicBezTo>
                    <a:lnTo>
                      <a:pt x="184054" y="48333"/>
                    </a:lnTo>
                    <a:cubicBezTo>
                      <a:pt x="182982" y="48632"/>
                      <a:pt x="181911" y="48881"/>
                      <a:pt x="180839" y="49055"/>
                    </a:cubicBezTo>
                    <a:cubicBezTo>
                      <a:pt x="180764" y="49055"/>
                      <a:pt x="180739" y="49105"/>
                      <a:pt x="180665" y="49130"/>
                    </a:cubicBezTo>
                    <a:lnTo>
                      <a:pt x="180490" y="49130"/>
                    </a:lnTo>
                    <a:cubicBezTo>
                      <a:pt x="180440" y="49140"/>
                      <a:pt x="178577" y="49583"/>
                      <a:pt x="176004" y="49583"/>
                    </a:cubicBezTo>
                    <a:cubicBezTo>
                      <a:pt x="172137" y="49583"/>
                      <a:pt x="166666" y="48581"/>
                      <a:pt x="163343" y="43597"/>
                    </a:cubicBezTo>
                    <a:cubicBezTo>
                      <a:pt x="162685" y="42633"/>
                      <a:pt x="161582" y="42046"/>
                      <a:pt x="160412" y="42046"/>
                    </a:cubicBezTo>
                    <a:cubicBezTo>
                      <a:pt x="160343" y="42046"/>
                      <a:pt x="160273" y="42048"/>
                      <a:pt x="160203" y="42052"/>
                    </a:cubicBezTo>
                    <a:cubicBezTo>
                      <a:pt x="158957" y="42127"/>
                      <a:pt x="157860" y="42874"/>
                      <a:pt x="157312" y="43996"/>
                    </a:cubicBezTo>
                    <a:cubicBezTo>
                      <a:pt x="156764" y="45118"/>
                      <a:pt x="156839" y="46438"/>
                      <a:pt x="157536" y="47460"/>
                    </a:cubicBezTo>
                    <a:cubicBezTo>
                      <a:pt x="161399" y="53118"/>
                      <a:pt x="167805" y="56482"/>
                      <a:pt x="174633" y="56482"/>
                    </a:cubicBezTo>
                    <a:cubicBezTo>
                      <a:pt x="168801" y="64906"/>
                      <a:pt x="161524" y="71236"/>
                      <a:pt x="146022" y="73305"/>
                    </a:cubicBezTo>
                    <a:cubicBezTo>
                      <a:pt x="142782" y="73729"/>
                      <a:pt x="139542" y="73953"/>
                      <a:pt x="136302" y="74003"/>
                    </a:cubicBezTo>
                    <a:cubicBezTo>
                      <a:pt x="138770" y="69741"/>
                      <a:pt x="140938" y="65305"/>
                      <a:pt x="142782" y="60719"/>
                    </a:cubicBezTo>
                    <a:cubicBezTo>
                      <a:pt x="143231" y="59573"/>
                      <a:pt x="143031" y="58252"/>
                      <a:pt x="142259" y="57280"/>
                    </a:cubicBezTo>
                    <a:cubicBezTo>
                      <a:pt x="141571" y="56463"/>
                      <a:pt x="140549" y="55998"/>
                      <a:pt x="139497" y="55998"/>
                    </a:cubicBezTo>
                    <a:cubicBezTo>
                      <a:pt x="139329" y="55998"/>
                      <a:pt x="139162" y="56010"/>
                      <a:pt x="138994" y="56034"/>
                    </a:cubicBezTo>
                    <a:cubicBezTo>
                      <a:pt x="137773" y="56233"/>
                      <a:pt x="136726" y="57080"/>
                      <a:pt x="136302" y="58227"/>
                    </a:cubicBezTo>
                    <a:cubicBezTo>
                      <a:pt x="136140" y="58622"/>
                      <a:pt x="121846" y="95027"/>
                      <a:pt x="100034" y="95027"/>
                    </a:cubicBezTo>
                    <a:cubicBezTo>
                      <a:pt x="98439" y="95027"/>
                      <a:pt x="96803" y="94832"/>
                      <a:pt x="95130" y="94415"/>
                    </a:cubicBezTo>
                    <a:cubicBezTo>
                      <a:pt x="90744" y="93318"/>
                      <a:pt x="88252" y="91573"/>
                      <a:pt x="87728" y="89256"/>
                    </a:cubicBezTo>
                    <a:cubicBezTo>
                      <a:pt x="86258" y="82651"/>
                      <a:pt x="98071" y="69442"/>
                      <a:pt x="106919" y="62165"/>
                    </a:cubicBezTo>
                    <a:cubicBezTo>
                      <a:pt x="108414" y="60968"/>
                      <a:pt x="108638" y="58775"/>
                      <a:pt x="107417" y="57280"/>
                    </a:cubicBezTo>
                    <a:cubicBezTo>
                      <a:pt x="106726" y="56433"/>
                      <a:pt x="105723" y="55994"/>
                      <a:pt x="104711" y="55994"/>
                    </a:cubicBezTo>
                    <a:cubicBezTo>
                      <a:pt x="103936" y="55994"/>
                      <a:pt x="103156" y="56252"/>
                      <a:pt x="102507" y="56781"/>
                    </a:cubicBezTo>
                    <a:cubicBezTo>
                      <a:pt x="98520" y="60121"/>
                      <a:pt x="94781" y="63735"/>
                      <a:pt x="91317" y="67598"/>
                    </a:cubicBezTo>
                    <a:cubicBezTo>
                      <a:pt x="82395" y="64732"/>
                      <a:pt x="74220" y="61292"/>
                      <a:pt x="66968" y="58227"/>
                    </a:cubicBezTo>
                    <a:cubicBezTo>
                      <a:pt x="62382" y="56283"/>
                      <a:pt x="58170" y="54513"/>
                      <a:pt x="54357" y="53118"/>
                    </a:cubicBezTo>
                    <a:cubicBezTo>
                      <a:pt x="54257" y="53043"/>
                      <a:pt x="54182" y="52943"/>
                      <a:pt x="54058" y="52893"/>
                    </a:cubicBezTo>
                    <a:cubicBezTo>
                      <a:pt x="44861" y="48457"/>
                      <a:pt x="34843" y="45965"/>
                      <a:pt x="24649" y="45541"/>
                    </a:cubicBezTo>
                    <a:cubicBezTo>
                      <a:pt x="22705" y="45541"/>
                      <a:pt x="21160" y="47111"/>
                      <a:pt x="21160" y="49030"/>
                    </a:cubicBezTo>
                    <a:cubicBezTo>
                      <a:pt x="21160" y="50949"/>
                      <a:pt x="22705" y="52520"/>
                      <a:pt x="24649" y="52520"/>
                    </a:cubicBezTo>
                    <a:cubicBezTo>
                      <a:pt x="27416" y="52544"/>
                      <a:pt x="30157" y="52794"/>
                      <a:pt x="32874" y="53317"/>
                    </a:cubicBezTo>
                    <a:cubicBezTo>
                      <a:pt x="32799" y="53392"/>
                      <a:pt x="32699" y="53442"/>
                      <a:pt x="32624" y="53541"/>
                    </a:cubicBezTo>
                    <a:cubicBezTo>
                      <a:pt x="19814" y="66327"/>
                      <a:pt x="29160" y="84969"/>
                      <a:pt x="35889" y="93044"/>
                    </a:cubicBezTo>
                    <a:cubicBezTo>
                      <a:pt x="36545" y="93831"/>
                      <a:pt x="37528" y="94292"/>
                      <a:pt x="38534" y="94292"/>
                    </a:cubicBezTo>
                    <a:cubicBezTo>
                      <a:pt x="38674" y="94292"/>
                      <a:pt x="38814" y="94283"/>
                      <a:pt x="38955" y="94265"/>
                    </a:cubicBezTo>
                    <a:cubicBezTo>
                      <a:pt x="40126" y="94140"/>
                      <a:pt x="41148" y="93418"/>
                      <a:pt x="41671" y="92371"/>
                    </a:cubicBezTo>
                    <a:cubicBezTo>
                      <a:pt x="42693" y="90352"/>
                      <a:pt x="49821" y="87760"/>
                      <a:pt x="58868" y="85791"/>
                    </a:cubicBezTo>
                    <a:lnTo>
                      <a:pt x="58868" y="85791"/>
                    </a:lnTo>
                    <a:cubicBezTo>
                      <a:pt x="50668" y="97655"/>
                      <a:pt x="53385" y="114203"/>
                      <a:pt x="56376" y="124571"/>
                    </a:cubicBezTo>
                    <a:cubicBezTo>
                      <a:pt x="47678" y="118988"/>
                      <a:pt x="40251" y="111611"/>
                      <a:pt x="34593" y="102963"/>
                    </a:cubicBezTo>
                    <a:cubicBezTo>
                      <a:pt x="32525" y="99524"/>
                      <a:pt x="30257" y="96159"/>
                      <a:pt x="27839" y="92620"/>
                    </a:cubicBezTo>
                    <a:cubicBezTo>
                      <a:pt x="18169" y="78339"/>
                      <a:pt x="7228" y="62165"/>
                      <a:pt x="7228" y="35099"/>
                    </a:cubicBezTo>
                    <a:cubicBezTo>
                      <a:pt x="6979" y="28644"/>
                      <a:pt x="9671" y="22413"/>
                      <a:pt x="14531" y="18176"/>
                    </a:cubicBezTo>
                    <a:cubicBezTo>
                      <a:pt x="24374" y="9492"/>
                      <a:pt x="42717" y="7003"/>
                      <a:pt x="61140" y="7003"/>
                    </a:cubicBezTo>
                    <a:close/>
                    <a:moveTo>
                      <a:pt x="61155" y="1"/>
                    </a:moveTo>
                    <a:cubicBezTo>
                      <a:pt x="41314" y="1"/>
                      <a:pt x="21361" y="2859"/>
                      <a:pt x="9920" y="12967"/>
                    </a:cubicBezTo>
                    <a:cubicBezTo>
                      <a:pt x="3540" y="18525"/>
                      <a:pt x="1" y="26650"/>
                      <a:pt x="275" y="35099"/>
                    </a:cubicBezTo>
                    <a:cubicBezTo>
                      <a:pt x="275" y="64283"/>
                      <a:pt x="11864" y="81430"/>
                      <a:pt x="22082" y="96508"/>
                    </a:cubicBezTo>
                    <a:cubicBezTo>
                      <a:pt x="24425" y="99997"/>
                      <a:pt x="26643" y="103262"/>
                      <a:pt x="28612" y="106527"/>
                    </a:cubicBezTo>
                    <a:cubicBezTo>
                      <a:pt x="30481" y="109617"/>
                      <a:pt x="32600" y="112508"/>
                      <a:pt x="34967" y="115200"/>
                    </a:cubicBezTo>
                    <a:lnTo>
                      <a:pt x="3739" y="115200"/>
                    </a:lnTo>
                    <a:cubicBezTo>
                      <a:pt x="1820" y="115200"/>
                      <a:pt x="275" y="116745"/>
                      <a:pt x="275" y="118664"/>
                    </a:cubicBezTo>
                    <a:cubicBezTo>
                      <a:pt x="275" y="120608"/>
                      <a:pt x="1820" y="122154"/>
                      <a:pt x="3739" y="122154"/>
                    </a:cubicBezTo>
                    <a:lnTo>
                      <a:pt x="41896" y="122154"/>
                    </a:lnTo>
                    <a:cubicBezTo>
                      <a:pt x="47752" y="127362"/>
                      <a:pt x="54182" y="131848"/>
                      <a:pt x="61061" y="135537"/>
                    </a:cubicBezTo>
                    <a:cubicBezTo>
                      <a:pt x="61609" y="135886"/>
                      <a:pt x="62257" y="136085"/>
                      <a:pt x="62905" y="136085"/>
                    </a:cubicBezTo>
                    <a:cubicBezTo>
                      <a:pt x="64102" y="136085"/>
                      <a:pt x="65198" y="135462"/>
                      <a:pt x="65821" y="134490"/>
                    </a:cubicBezTo>
                    <a:cubicBezTo>
                      <a:pt x="66469" y="133493"/>
                      <a:pt x="66544" y="132247"/>
                      <a:pt x="66071" y="131176"/>
                    </a:cubicBezTo>
                    <a:cubicBezTo>
                      <a:pt x="64824" y="128235"/>
                      <a:pt x="63778" y="125219"/>
                      <a:pt x="62905" y="122154"/>
                    </a:cubicBezTo>
                    <a:lnTo>
                      <a:pt x="153474" y="122154"/>
                    </a:lnTo>
                    <a:cubicBezTo>
                      <a:pt x="155393" y="122154"/>
                      <a:pt x="156963" y="120608"/>
                      <a:pt x="156963" y="118664"/>
                    </a:cubicBezTo>
                    <a:cubicBezTo>
                      <a:pt x="156963" y="116745"/>
                      <a:pt x="155393" y="115200"/>
                      <a:pt x="153474" y="115200"/>
                    </a:cubicBezTo>
                    <a:lnTo>
                      <a:pt x="61260" y="115200"/>
                    </a:lnTo>
                    <a:cubicBezTo>
                      <a:pt x="59242" y="104110"/>
                      <a:pt x="59665" y="90253"/>
                      <a:pt x="71628" y="83399"/>
                    </a:cubicBezTo>
                    <a:cubicBezTo>
                      <a:pt x="73074" y="82576"/>
                      <a:pt x="73722" y="80857"/>
                      <a:pt x="73198" y="79287"/>
                    </a:cubicBezTo>
                    <a:cubicBezTo>
                      <a:pt x="72720" y="77830"/>
                      <a:pt x="71370" y="76893"/>
                      <a:pt x="69886" y="76893"/>
                    </a:cubicBezTo>
                    <a:cubicBezTo>
                      <a:pt x="69745" y="76893"/>
                      <a:pt x="69603" y="76902"/>
                      <a:pt x="69460" y="76919"/>
                    </a:cubicBezTo>
                    <a:cubicBezTo>
                      <a:pt x="63703" y="77642"/>
                      <a:pt x="46880" y="80134"/>
                      <a:pt x="39005" y="85542"/>
                    </a:cubicBezTo>
                    <a:cubicBezTo>
                      <a:pt x="35216" y="79785"/>
                      <a:pt x="28737" y="67249"/>
                      <a:pt x="37534" y="58451"/>
                    </a:cubicBezTo>
                    <a:cubicBezTo>
                      <a:pt x="38445" y="57547"/>
                      <a:pt x="39797" y="57153"/>
                      <a:pt x="41507" y="57153"/>
                    </a:cubicBezTo>
                    <a:cubicBezTo>
                      <a:pt x="46630" y="57153"/>
                      <a:pt x="54964" y="60689"/>
                      <a:pt x="64251" y="64632"/>
                    </a:cubicBezTo>
                    <a:cubicBezTo>
                      <a:pt x="70955" y="67498"/>
                      <a:pt x="78457" y="70613"/>
                      <a:pt x="86682" y="73405"/>
                    </a:cubicBezTo>
                    <a:cubicBezTo>
                      <a:pt x="82644" y="79087"/>
                      <a:pt x="79728" y="85343"/>
                      <a:pt x="80924" y="90801"/>
                    </a:cubicBezTo>
                    <a:cubicBezTo>
                      <a:pt x="82071" y="95885"/>
                      <a:pt x="86283" y="99374"/>
                      <a:pt x="93436" y="101169"/>
                    </a:cubicBezTo>
                    <a:cubicBezTo>
                      <a:pt x="95629" y="101742"/>
                      <a:pt x="97922" y="102016"/>
                      <a:pt x="100190" y="102016"/>
                    </a:cubicBezTo>
                    <a:cubicBezTo>
                      <a:pt x="102482" y="102016"/>
                      <a:pt x="104750" y="101717"/>
                      <a:pt x="106969" y="101119"/>
                    </a:cubicBezTo>
                    <a:cubicBezTo>
                      <a:pt x="110956" y="104035"/>
                      <a:pt x="115716" y="105680"/>
                      <a:pt x="120626" y="105829"/>
                    </a:cubicBezTo>
                    <a:cubicBezTo>
                      <a:pt x="122620" y="105829"/>
                      <a:pt x="124614" y="105505"/>
                      <a:pt x="126533" y="104907"/>
                    </a:cubicBezTo>
                    <a:cubicBezTo>
                      <a:pt x="139218" y="100969"/>
                      <a:pt x="146770" y="85268"/>
                      <a:pt x="149038" y="79910"/>
                    </a:cubicBezTo>
                    <a:cubicBezTo>
                      <a:pt x="168552" y="76670"/>
                      <a:pt x="176702" y="66725"/>
                      <a:pt x="183481" y="55660"/>
                    </a:cubicBezTo>
                    <a:cubicBezTo>
                      <a:pt x="184428" y="55460"/>
                      <a:pt x="185724" y="55112"/>
                      <a:pt x="187194" y="54663"/>
                    </a:cubicBezTo>
                    <a:lnTo>
                      <a:pt x="188640" y="57554"/>
                    </a:lnTo>
                    <a:cubicBezTo>
                      <a:pt x="189188" y="58700"/>
                      <a:pt x="190310" y="59423"/>
                      <a:pt x="191556" y="59498"/>
                    </a:cubicBezTo>
                    <a:cubicBezTo>
                      <a:pt x="191646" y="59505"/>
                      <a:pt x="191736" y="59509"/>
                      <a:pt x="191825" y="59509"/>
                    </a:cubicBezTo>
                    <a:cubicBezTo>
                      <a:pt x="192972" y="59509"/>
                      <a:pt x="194047" y="58924"/>
                      <a:pt x="194671" y="57953"/>
                    </a:cubicBezTo>
                    <a:cubicBezTo>
                      <a:pt x="195369" y="56906"/>
                      <a:pt x="195444" y="55560"/>
                      <a:pt x="194870" y="54464"/>
                    </a:cubicBezTo>
                    <a:lnTo>
                      <a:pt x="193649" y="51996"/>
                    </a:lnTo>
                    <a:cubicBezTo>
                      <a:pt x="196565" y="50551"/>
                      <a:pt x="199257" y="48681"/>
                      <a:pt x="201624" y="46438"/>
                    </a:cubicBezTo>
                    <a:lnTo>
                      <a:pt x="203220" y="48033"/>
                    </a:lnTo>
                    <a:cubicBezTo>
                      <a:pt x="203898" y="48688"/>
                      <a:pt x="204773" y="49012"/>
                      <a:pt x="205646" y="49012"/>
                    </a:cubicBezTo>
                    <a:cubicBezTo>
                      <a:pt x="206536" y="49012"/>
                      <a:pt x="207425" y="48675"/>
                      <a:pt x="208104" y="48009"/>
                    </a:cubicBezTo>
                    <a:cubicBezTo>
                      <a:pt x="209450" y="46663"/>
                      <a:pt x="209475" y="44494"/>
                      <a:pt x="208154" y="43124"/>
                    </a:cubicBezTo>
                    <a:lnTo>
                      <a:pt x="205861" y="40831"/>
                    </a:lnTo>
                    <a:cubicBezTo>
                      <a:pt x="208079" y="36968"/>
                      <a:pt x="209226" y="32606"/>
                      <a:pt x="209176" y="28145"/>
                    </a:cubicBezTo>
                    <a:cubicBezTo>
                      <a:pt x="209176" y="20270"/>
                      <a:pt x="207780" y="15460"/>
                      <a:pt x="204590" y="12593"/>
                    </a:cubicBezTo>
                    <a:cubicBezTo>
                      <a:pt x="202051" y="10272"/>
                      <a:pt x="198830" y="9626"/>
                      <a:pt x="195134" y="9626"/>
                    </a:cubicBezTo>
                    <a:cubicBezTo>
                      <a:pt x="192917" y="9626"/>
                      <a:pt x="190530" y="9858"/>
                      <a:pt x="188017" y="10101"/>
                    </a:cubicBezTo>
                    <a:cubicBezTo>
                      <a:pt x="184976" y="10400"/>
                      <a:pt x="181537" y="10724"/>
                      <a:pt x="177848" y="10724"/>
                    </a:cubicBezTo>
                    <a:cubicBezTo>
                      <a:pt x="158683" y="10001"/>
                      <a:pt x="139567" y="8182"/>
                      <a:pt x="120601" y="5316"/>
                    </a:cubicBezTo>
                    <a:lnTo>
                      <a:pt x="106969" y="3596"/>
                    </a:lnTo>
                    <a:cubicBezTo>
                      <a:pt x="95555" y="2159"/>
                      <a:pt x="78397" y="1"/>
                      <a:pt x="6115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35"/>
              <p:cNvSpPr/>
              <p:nvPr/>
            </p:nvSpPr>
            <p:spPr>
              <a:xfrm>
                <a:off x="6065175" y="4162200"/>
                <a:ext cx="348325" cy="173850"/>
              </a:xfrm>
              <a:custGeom>
                <a:avLst/>
                <a:gdLst/>
                <a:ahLst/>
                <a:cxnLst/>
                <a:rect l="l" t="t" r="r" b="b"/>
                <a:pathLst>
                  <a:path w="13933" h="6954" extrusionOk="0">
                    <a:moveTo>
                      <a:pt x="3489" y="0"/>
                    </a:moveTo>
                    <a:cubicBezTo>
                      <a:pt x="1570" y="0"/>
                      <a:pt x="0" y="1545"/>
                      <a:pt x="0" y="3464"/>
                    </a:cubicBezTo>
                    <a:cubicBezTo>
                      <a:pt x="0" y="5408"/>
                      <a:pt x="1570" y="6954"/>
                      <a:pt x="3489" y="6954"/>
                    </a:cubicBezTo>
                    <a:lnTo>
                      <a:pt x="10468" y="6954"/>
                    </a:lnTo>
                    <a:cubicBezTo>
                      <a:pt x="12387" y="6954"/>
                      <a:pt x="13932" y="5408"/>
                      <a:pt x="13932" y="3464"/>
                    </a:cubicBezTo>
                    <a:cubicBezTo>
                      <a:pt x="13932" y="1545"/>
                      <a:pt x="12387" y="0"/>
                      <a:pt x="10468"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35"/>
              <p:cNvSpPr/>
              <p:nvPr/>
            </p:nvSpPr>
            <p:spPr>
              <a:xfrm>
                <a:off x="4751125" y="3291500"/>
                <a:ext cx="1687900" cy="1914975"/>
              </a:xfrm>
              <a:custGeom>
                <a:avLst/>
                <a:gdLst/>
                <a:ahLst/>
                <a:cxnLst/>
                <a:rect l="l" t="t" r="r" b="b"/>
                <a:pathLst>
                  <a:path w="67516" h="76599" extrusionOk="0">
                    <a:moveTo>
                      <a:pt x="38663" y="1"/>
                    </a:moveTo>
                    <a:cubicBezTo>
                      <a:pt x="36963" y="1"/>
                      <a:pt x="35466" y="1273"/>
                      <a:pt x="35216" y="3002"/>
                    </a:cubicBezTo>
                    <a:cubicBezTo>
                      <a:pt x="34867" y="5469"/>
                      <a:pt x="34668" y="7961"/>
                      <a:pt x="34618" y="10454"/>
                    </a:cubicBezTo>
                    <a:cubicBezTo>
                      <a:pt x="34294" y="10475"/>
                      <a:pt x="33970" y="10486"/>
                      <a:pt x="33647" y="10486"/>
                    </a:cubicBezTo>
                    <a:cubicBezTo>
                      <a:pt x="31706" y="10486"/>
                      <a:pt x="29787" y="10101"/>
                      <a:pt x="28014" y="9332"/>
                    </a:cubicBezTo>
                    <a:cubicBezTo>
                      <a:pt x="27526" y="7914"/>
                      <a:pt x="26192" y="6969"/>
                      <a:pt x="24711" y="6969"/>
                    </a:cubicBezTo>
                    <a:cubicBezTo>
                      <a:pt x="24526" y="6969"/>
                      <a:pt x="24339" y="6984"/>
                      <a:pt x="24151" y="7014"/>
                    </a:cubicBezTo>
                    <a:cubicBezTo>
                      <a:pt x="22481" y="7289"/>
                      <a:pt x="21235" y="8734"/>
                      <a:pt x="21235" y="10454"/>
                    </a:cubicBezTo>
                    <a:cubicBezTo>
                      <a:pt x="21235" y="12074"/>
                      <a:pt x="22232" y="17307"/>
                      <a:pt x="34817" y="17407"/>
                    </a:cubicBezTo>
                    <a:cubicBezTo>
                      <a:pt x="34917" y="22815"/>
                      <a:pt x="36886" y="28024"/>
                      <a:pt x="40375" y="32161"/>
                    </a:cubicBezTo>
                    <a:cubicBezTo>
                      <a:pt x="38481" y="35825"/>
                      <a:pt x="37135" y="39763"/>
                      <a:pt x="36412" y="43850"/>
                    </a:cubicBezTo>
                    <a:cubicBezTo>
                      <a:pt x="31528" y="41233"/>
                      <a:pt x="24724" y="36473"/>
                      <a:pt x="24724" y="31339"/>
                    </a:cubicBezTo>
                    <a:cubicBezTo>
                      <a:pt x="24724" y="19127"/>
                      <a:pt x="13135" y="11700"/>
                      <a:pt x="12636" y="11376"/>
                    </a:cubicBezTo>
                    <a:cubicBezTo>
                      <a:pt x="12066" y="11016"/>
                      <a:pt x="11430" y="10845"/>
                      <a:pt x="10801" y="10845"/>
                    </a:cubicBezTo>
                    <a:cubicBezTo>
                      <a:pt x="9645" y="10845"/>
                      <a:pt x="8513" y="11423"/>
                      <a:pt x="7851" y="12472"/>
                    </a:cubicBezTo>
                    <a:cubicBezTo>
                      <a:pt x="6804" y="14092"/>
                      <a:pt x="7303" y="16261"/>
                      <a:pt x="8923" y="17283"/>
                    </a:cubicBezTo>
                    <a:cubicBezTo>
                      <a:pt x="10244" y="18155"/>
                      <a:pt x="11465" y="19177"/>
                      <a:pt x="12562" y="20298"/>
                    </a:cubicBezTo>
                    <a:cubicBezTo>
                      <a:pt x="9900" y="21652"/>
                      <a:pt x="8172" y="21947"/>
                      <a:pt x="7182" y="21947"/>
                    </a:cubicBezTo>
                    <a:cubicBezTo>
                      <a:pt x="6587" y="21947"/>
                      <a:pt x="6259" y="21840"/>
                      <a:pt x="6156" y="21794"/>
                    </a:cubicBezTo>
                    <a:cubicBezTo>
                      <a:pt x="5498" y="21195"/>
                      <a:pt x="4667" y="20901"/>
                      <a:pt x="3837" y="20901"/>
                    </a:cubicBezTo>
                    <a:cubicBezTo>
                      <a:pt x="2940" y="20901"/>
                      <a:pt x="2045" y="21245"/>
                      <a:pt x="1371" y="21918"/>
                    </a:cubicBezTo>
                    <a:cubicBezTo>
                      <a:pt x="75" y="23239"/>
                      <a:pt x="1" y="25333"/>
                      <a:pt x="1247" y="26703"/>
                    </a:cubicBezTo>
                    <a:cubicBezTo>
                      <a:pt x="2689" y="28146"/>
                      <a:pt x="4675" y="28959"/>
                      <a:pt x="6718" y="28959"/>
                    </a:cubicBezTo>
                    <a:cubicBezTo>
                      <a:pt x="6863" y="28959"/>
                      <a:pt x="7008" y="28955"/>
                      <a:pt x="7153" y="28946"/>
                    </a:cubicBezTo>
                    <a:cubicBezTo>
                      <a:pt x="10493" y="28772"/>
                      <a:pt x="13708" y="27775"/>
                      <a:pt x="16549" y="26055"/>
                    </a:cubicBezTo>
                    <a:cubicBezTo>
                      <a:pt x="17322" y="27700"/>
                      <a:pt x="17721" y="29520"/>
                      <a:pt x="17745" y="31339"/>
                    </a:cubicBezTo>
                    <a:cubicBezTo>
                      <a:pt x="17745" y="41782"/>
                      <a:pt x="30157" y="48685"/>
                      <a:pt x="35316" y="51078"/>
                    </a:cubicBezTo>
                    <a:cubicBezTo>
                      <a:pt x="34593" y="58505"/>
                      <a:pt x="34543" y="66006"/>
                      <a:pt x="35166" y="73433"/>
                    </a:cubicBezTo>
                    <a:cubicBezTo>
                      <a:pt x="35339" y="75212"/>
                      <a:pt x="36834" y="76599"/>
                      <a:pt x="38608" y="76599"/>
                    </a:cubicBezTo>
                    <a:cubicBezTo>
                      <a:pt x="38624" y="76599"/>
                      <a:pt x="38640" y="76599"/>
                      <a:pt x="38655" y="76599"/>
                    </a:cubicBezTo>
                    <a:lnTo>
                      <a:pt x="38979" y="76599"/>
                    </a:lnTo>
                    <a:cubicBezTo>
                      <a:pt x="39902" y="76524"/>
                      <a:pt x="40749" y="76075"/>
                      <a:pt x="41347" y="75377"/>
                    </a:cubicBezTo>
                    <a:cubicBezTo>
                      <a:pt x="41920" y="74655"/>
                      <a:pt x="42219" y="73732"/>
                      <a:pt x="42120" y="72835"/>
                    </a:cubicBezTo>
                    <a:cubicBezTo>
                      <a:pt x="41696" y="67801"/>
                      <a:pt x="41596" y="62742"/>
                      <a:pt x="41821" y="57682"/>
                    </a:cubicBezTo>
                    <a:cubicBezTo>
                      <a:pt x="44475" y="55907"/>
                      <a:pt x="47577" y="54981"/>
                      <a:pt x="50713" y="54981"/>
                    </a:cubicBezTo>
                    <a:cubicBezTo>
                      <a:pt x="52200" y="54981"/>
                      <a:pt x="53695" y="55189"/>
                      <a:pt x="55154" y="55614"/>
                    </a:cubicBezTo>
                    <a:cubicBezTo>
                      <a:pt x="55444" y="55688"/>
                      <a:pt x="55736" y="55724"/>
                      <a:pt x="56022" y="55724"/>
                    </a:cubicBezTo>
                    <a:cubicBezTo>
                      <a:pt x="57560" y="55724"/>
                      <a:pt x="58971" y="54701"/>
                      <a:pt x="59391" y="53146"/>
                    </a:cubicBezTo>
                    <a:cubicBezTo>
                      <a:pt x="59890" y="51302"/>
                      <a:pt x="58818" y="49408"/>
                      <a:pt x="56974" y="48885"/>
                    </a:cubicBezTo>
                    <a:cubicBezTo>
                      <a:pt x="54956" y="48311"/>
                      <a:pt x="52875" y="48027"/>
                      <a:pt x="50794" y="48027"/>
                    </a:cubicBezTo>
                    <a:cubicBezTo>
                      <a:pt x="47991" y="48027"/>
                      <a:pt x="45189" y="48542"/>
                      <a:pt x="42543" y="49557"/>
                    </a:cubicBezTo>
                    <a:cubicBezTo>
                      <a:pt x="42992" y="44249"/>
                      <a:pt x="44562" y="39115"/>
                      <a:pt x="47104" y="34454"/>
                    </a:cubicBezTo>
                    <a:cubicBezTo>
                      <a:pt x="47977" y="34080"/>
                      <a:pt x="48625" y="33358"/>
                      <a:pt x="48924" y="32460"/>
                    </a:cubicBezTo>
                    <a:cubicBezTo>
                      <a:pt x="48949" y="32361"/>
                      <a:pt x="48924" y="32286"/>
                      <a:pt x="48949" y="32211"/>
                    </a:cubicBezTo>
                    <a:cubicBezTo>
                      <a:pt x="49472" y="31713"/>
                      <a:pt x="50045" y="31314"/>
                      <a:pt x="50668" y="30990"/>
                    </a:cubicBezTo>
                    <a:cubicBezTo>
                      <a:pt x="67516" y="22566"/>
                      <a:pt x="62880" y="12796"/>
                      <a:pt x="62656" y="12398"/>
                    </a:cubicBezTo>
                    <a:cubicBezTo>
                      <a:pt x="62045" y="11140"/>
                      <a:pt x="60787" y="10414"/>
                      <a:pt x="59479" y="10414"/>
                    </a:cubicBezTo>
                    <a:cubicBezTo>
                      <a:pt x="58972" y="10414"/>
                      <a:pt x="58458" y="10523"/>
                      <a:pt x="57970" y="10753"/>
                    </a:cubicBezTo>
                    <a:cubicBezTo>
                      <a:pt x="57148" y="11152"/>
                      <a:pt x="56500" y="11849"/>
                      <a:pt x="56201" y="12722"/>
                    </a:cubicBezTo>
                    <a:cubicBezTo>
                      <a:pt x="55902" y="13594"/>
                      <a:pt x="55977" y="14541"/>
                      <a:pt x="56375" y="15339"/>
                    </a:cubicBezTo>
                    <a:cubicBezTo>
                      <a:pt x="56899" y="16809"/>
                      <a:pt x="55752" y="20647"/>
                      <a:pt x="47553" y="24759"/>
                    </a:cubicBezTo>
                    <a:cubicBezTo>
                      <a:pt x="46556" y="25258"/>
                      <a:pt x="45609" y="25906"/>
                      <a:pt x="44737" y="26629"/>
                    </a:cubicBezTo>
                    <a:cubicBezTo>
                      <a:pt x="40998" y="22267"/>
                      <a:pt x="41272" y="10080"/>
                      <a:pt x="42120" y="3974"/>
                    </a:cubicBezTo>
                    <a:cubicBezTo>
                      <a:pt x="42369" y="2080"/>
                      <a:pt x="41048" y="310"/>
                      <a:pt x="39154" y="36"/>
                    </a:cubicBezTo>
                    <a:cubicBezTo>
                      <a:pt x="38989" y="12"/>
                      <a:pt x="38825" y="1"/>
                      <a:pt x="38663"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9" name="Google Shape;479;p35"/>
            <p:cNvGrpSpPr/>
            <p:nvPr/>
          </p:nvGrpSpPr>
          <p:grpSpPr>
            <a:xfrm>
              <a:off x="4017915" y="3248395"/>
              <a:ext cx="213580" cy="312670"/>
              <a:chOff x="2019000" y="238125"/>
              <a:chExt cx="3571575" cy="5228600"/>
            </a:xfrm>
          </p:grpSpPr>
          <p:sp>
            <p:nvSpPr>
              <p:cNvPr id="480" name="Google Shape;480;p35"/>
              <p:cNvSpPr/>
              <p:nvPr/>
            </p:nvSpPr>
            <p:spPr>
              <a:xfrm>
                <a:off x="2019000" y="238125"/>
                <a:ext cx="522675" cy="523275"/>
              </a:xfrm>
              <a:custGeom>
                <a:avLst/>
                <a:gdLst/>
                <a:ahLst/>
                <a:cxnLst/>
                <a:rect l="l" t="t" r="r" b="b"/>
                <a:pathLst>
                  <a:path w="20907" h="20931" extrusionOk="0">
                    <a:moveTo>
                      <a:pt x="10442" y="6985"/>
                    </a:moveTo>
                    <a:cubicBezTo>
                      <a:pt x="12378" y="6985"/>
                      <a:pt x="13922" y="8529"/>
                      <a:pt x="13922" y="10465"/>
                    </a:cubicBezTo>
                    <a:cubicBezTo>
                      <a:pt x="13922" y="11397"/>
                      <a:pt x="13579" y="12279"/>
                      <a:pt x="12917" y="12941"/>
                    </a:cubicBezTo>
                    <a:cubicBezTo>
                      <a:pt x="12255" y="13578"/>
                      <a:pt x="11373" y="13945"/>
                      <a:pt x="10442" y="13945"/>
                    </a:cubicBezTo>
                    <a:cubicBezTo>
                      <a:pt x="8530" y="13945"/>
                      <a:pt x="6961" y="12401"/>
                      <a:pt x="6961" y="10465"/>
                    </a:cubicBezTo>
                    <a:cubicBezTo>
                      <a:pt x="6961" y="8529"/>
                      <a:pt x="8530" y="6985"/>
                      <a:pt x="10442" y="6985"/>
                    </a:cubicBezTo>
                    <a:close/>
                    <a:moveTo>
                      <a:pt x="10442" y="0"/>
                    </a:moveTo>
                    <a:cubicBezTo>
                      <a:pt x="4682" y="0"/>
                      <a:pt x="1" y="4681"/>
                      <a:pt x="1" y="10465"/>
                    </a:cubicBezTo>
                    <a:cubicBezTo>
                      <a:pt x="1" y="16249"/>
                      <a:pt x="4682" y="20930"/>
                      <a:pt x="10442" y="20930"/>
                    </a:cubicBezTo>
                    <a:cubicBezTo>
                      <a:pt x="16226" y="20930"/>
                      <a:pt x="20907" y="16249"/>
                      <a:pt x="20907" y="10465"/>
                    </a:cubicBezTo>
                    <a:cubicBezTo>
                      <a:pt x="20907" y="7696"/>
                      <a:pt x="19804" y="5024"/>
                      <a:pt x="17843" y="3064"/>
                    </a:cubicBezTo>
                    <a:cubicBezTo>
                      <a:pt x="15883" y="1103"/>
                      <a:pt x="13211" y="0"/>
                      <a:pt x="10442"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35"/>
              <p:cNvSpPr/>
              <p:nvPr/>
            </p:nvSpPr>
            <p:spPr>
              <a:xfrm>
                <a:off x="2090700" y="238225"/>
                <a:ext cx="3454525" cy="5228500"/>
              </a:xfrm>
              <a:custGeom>
                <a:avLst/>
                <a:gdLst/>
                <a:ahLst/>
                <a:cxnLst/>
                <a:rect l="l" t="t" r="r" b="b"/>
                <a:pathLst>
                  <a:path w="138181" h="209140" extrusionOk="0">
                    <a:moveTo>
                      <a:pt x="41665" y="50190"/>
                    </a:moveTo>
                    <a:cubicBezTo>
                      <a:pt x="45415" y="63988"/>
                      <a:pt x="50881" y="77272"/>
                      <a:pt x="57890" y="89747"/>
                    </a:cubicBezTo>
                    <a:cubicBezTo>
                      <a:pt x="56493" y="92173"/>
                      <a:pt x="55047" y="94575"/>
                      <a:pt x="53626" y="96928"/>
                    </a:cubicBezTo>
                    <a:cubicBezTo>
                      <a:pt x="51052" y="101193"/>
                      <a:pt x="48430" y="105506"/>
                      <a:pt x="46126" y="110016"/>
                    </a:cubicBezTo>
                    <a:cubicBezTo>
                      <a:pt x="39754" y="91928"/>
                      <a:pt x="39999" y="68424"/>
                      <a:pt x="41665" y="50190"/>
                    </a:cubicBezTo>
                    <a:close/>
                    <a:moveTo>
                      <a:pt x="128500" y="84331"/>
                    </a:moveTo>
                    <a:cubicBezTo>
                      <a:pt x="130289" y="90727"/>
                      <a:pt x="130828" y="97394"/>
                      <a:pt x="130093" y="103987"/>
                    </a:cubicBezTo>
                    <a:cubicBezTo>
                      <a:pt x="128059" y="115726"/>
                      <a:pt x="124309" y="123300"/>
                      <a:pt x="118647" y="127123"/>
                    </a:cubicBezTo>
                    <a:cubicBezTo>
                      <a:pt x="116245" y="128618"/>
                      <a:pt x="113746" y="129917"/>
                      <a:pt x="111123" y="131020"/>
                    </a:cubicBezTo>
                    <a:cubicBezTo>
                      <a:pt x="106981" y="132637"/>
                      <a:pt x="103133" y="134917"/>
                      <a:pt x="99678" y="137735"/>
                    </a:cubicBezTo>
                    <a:cubicBezTo>
                      <a:pt x="96933" y="140211"/>
                      <a:pt x="94531" y="143054"/>
                      <a:pt x="92570" y="146191"/>
                    </a:cubicBezTo>
                    <a:cubicBezTo>
                      <a:pt x="91541" y="140382"/>
                      <a:pt x="90119" y="134672"/>
                      <a:pt x="88281" y="129059"/>
                    </a:cubicBezTo>
                    <a:cubicBezTo>
                      <a:pt x="90046" y="126118"/>
                      <a:pt x="92496" y="123643"/>
                      <a:pt x="95438" y="121829"/>
                    </a:cubicBezTo>
                    <a:cubicBezTo>
                      <a:pt x="96148" y="121682"/>
                      <a:pt x="96786" y="121314"/>
                      <a:pt x="97276" y="120775"/>
                    </a:cubicBezTo>
                    <a:lnTo>
                      <a:pt x="97325" y="120751"/>
                    </a:lnTo>
                    <a:cubicBezTo>
                      <a:pt x="99383" y="119868"/>
                      <a:pt x="101516" y="119133"/>
                      <a:pt x="103672" y="118520"/>
                    </a:cubicBezTo>
                    <a:cubicBezTo>
                      <a:pt x="109579" y="117344"/>
                      <a:pt x="114873" y="114207"/>
                      <a:pt x="118745" y="109624"/>
                    </a:cubicBezTo>
                    <a:cubicBezTo>
                      <a:pt x="123941" y="102075"/>
                      <a:pt x="127274" y="93399"/>
                      <a:pt x="128500" y="84331"/>
                    </a:cubicBezTo>
                    <a:close/>
                    <a:moveTo>
                      <a:pt x="77080" y="19064"/>
                    </a:moveTo>
                    <a:lnTo>
                      <a:pt x="77080" y="19064"/>
                    </a:lnTo>
                    <a:cubicBezTo>
                      <a:pt x="79899" y="27446"/>
                      <a:pt x="81271" y="36244"/>
                      <a:pt x="81100" y="45092"/>
                    </a:cubicBezTo>
                    <a:cubicBezTo>
                      <a:pt x="81566" y="61170"/>
                      <a:pt x="81590" y="76905"/>
                      <a:pt x="76835" y="92419"/>
                    </a:cubicBezTo>
                    <a:cubicBezTo>
                      <a:pt x="75806" y="95752"/>
                      <a:pt x="74703" y="99060"/>
                      <a:pt x="73600" y="102394"/>
                    </a:cubicBezTo>
                    <a:cubicBezTo>
                      <a:pt x="69140" y="113864"/>
                      <a:pt x="66395" y="125947"/>
                      <a:pt x="65390" y="138225"/>
                    </a:cubicBezTo>
                    <a:cubicBezTo>
                      <a:pt x="64630" y="152318"/>
                      <a:pt x="67890" y="166362"/>
                      <a:pt x="74801" y="178665"/>
                    </a:cubicBezTo>
                    <a:lnTo>
                      <a:pt x="74850" y="178763"/>
                    </a:lnTo>
                    <a:cubicBezTo>
                      <a:pt x="71051" y="178052"/>
                      <a:pt x="67203" y="177734"/>
                      <a:pt x="63331" y="177734"/>
                    </a:cubicBezTo>
                    <a:cubicBezTo>
                      <a:pt x="60684" y="177734"/>
                      <a:pt x="58062" y="177905"/>
                      <a:pt x="55439" y="178224"/>
                    </a:cubicBezTo>
                    <a:cubicBezTo>
                      <a:pt x="50660" y="167587"/>
                      <a:pt x="47449" y="156313"/>
                      <a:pt x="45930" y="144769"/>
                    </a:cubicBezTo>
                    <a:lnTo>
                      <a:pt x="45930" y="144671"/>
                    </a:lnTo>
                    <a:cubicBezTo>
                      <a:pt x="45538" y="140750"/>
                      <a:pt x="45538" y="136804"/>
                      <a:pt x="45930" y="132883"/>
                    </a:cubicBezTo>
                    <a:cubicBezTo>
                      <a:pt x="47131" y="121143"/>
                      <a:pt x="53184" y="111143"/>
                      <a:pt x="59606" y="100555"/>
                    </a:cubicBezTo>
                    <a:cubicBezTo>
                      <a:pt x="61321" y="97761"/>
                      <a:pt x="63012" y="94869"/>
                      <a:pt x="64655" y="91953"/>
                    </a:cubicBezTo>
                    <a:lnTo>
                      <a:pt x="64655" y="91928"/>
                    </a:lnTo>
                    <a:cubicBezTo>
                      <a:pt x="65684" y="90115"/>
                      <a:pt x="66713" y="88301"/>
                      <a:pt x="67620" y="86438"/>
                    </a:cubicBezTo>
                    <a:cubicBezTo>
                      <a:pt x="74801" y="72003"/>
                      <a:pt x="79213" y="41587"/>
                      <a:pt x="77080" y="19064"/>
                    </a:cubicBezTo>
                    <a:close/>
                    <a:moveTo>
                      <a:pt x="75953" y="117981"/>
                    </a:moveTo>
                    <a:cubicBezTo>
                      <a:pt x="77840" y="121437"/>
                      <a:pt x="79458" y="125040"/>
                      <a:pt x="80781" y="128765"/>
                    </a:cubicBezTo>
                    <a:cubicBezTo>
                      <a:pt x="80732" y="129672"/>
                      <a:pt x="81051" y="130554"/>
                      <a:pt x="81664" y="131240"/>
                    </a:cubicBezTo>
                    <a:cubicBezTo>
                      <a:pt x="86198" y="145995"/>
                      <a:pt x="88305" y="161386"/>
                      <a:pt x="87938" y="176802"/>
                    </a:cubicBezTo>
                    <a:cubicBezTo>
                      <a:pt x="87864" y="177072"/>
                      <a:pt x="87815" y="177366"/>
                      <a:pt x="87815" y="177660"/>
                    </a:cubicBezTo>
                    <a:cubicBezTo>
                      <a:pt x="86369" y="178077"/>
                      <a:pt x="84997" y="178714"/>
                      <a:pt x="83747" y="179498"/>
                    </a:cubicBezTo>
                    <a:cubicBezTo>
                      <a:pt x="83649" y="179327"/>
                      <a:pt x="83575" y="179155"/>
                      <a:pt x="83453" y="179008"/>
                    </a:cubicBezTo>
                    <a:cubicBezTo>
                      <a:pt x="82472" y="177758"/>
                      <a:pt x="81566" y="176459"/>
                      <a:pt x="80757" y="175087"/>
                    </a:cubicBezTo>
                    <a:cubicBezTo>
                      <a:pt x="74556" y="163911"/>
                      <a:pt x="71640" y="151215"/>
                      <a:pt x="72350" y="138471"/>
                    </a:cubicBezTo>
                    <a:cubicBezTo>
                      <a:pt x="72718" y="131510"/>
                      <a:pt x="73943" y="124623"/>
                      <a:pt x="75953" y="117981"/>
                    </a:cubicBezTo>
                    <a:close/>
                    <a:moveTo>
                      <a:pt x="9118" y="121976"/>
                    </a:moveTo>
                    <a:lnTo>
                      <a:pt x="9118" y="121976"/>
                    </a:lnTo>
                    <a:cubicBezTo>
                      <a:pt x="12108" y="125751"/>
                      <a:pt x="15612" y="129084"/>
                      <a:pt x="19583" y="131853"/>
                    </a:cubicBezTo>
                    <a:cubicBezTo>
                      <a:pt x="21617" y="133201"/>
                      <a:pt x="23676" y="134451"/>
                      <a:pt x="25661" y="135652"/>
                    </a:cubicBezTo>
                    <a:cubicBezTo>
                      <a:pt x="30906" y="138274"/>
                      <a:pt x="35514" y="142024"/>
                      <a:pt x="39141" y="146607"/>
                    </a:cubicBezTo>
                    <a:cubicBezTo>
                      <a:pt x="40734" y="157955"/>
                      <a:pt x="43847" y="169008"/>
                      <a:pt x="48405" y="179523"/>
                    </a:cubicBezTo>
                    <a:cubicBezTo>
                      <a:pt x="45783" y="180160"/>
                      <a:pt x="43209" y="181091"/>
                      <a:pt x="40783" y="182292"/>
                    </a:cubicBezTo>
                    <a:cubicBezTo>
                      <a:pt x="39092" y="181581"/>
                      <a:pt x="37278" y="181214"/>
                      <a:pt x="35465" y="181214"/>
                    </a:cubicBezTo>
                    <a:cubicBezTo>
                      <a:pt x="35072" y="181214"/>
                      <a:pt x="34729" y="181312"/>
                      <a:pt x="34337" y="181336"/>
                    </a:cubicBezTo>
                    <a:cubicBezTo>
                      <a:pt x="37205" y="169891"/>
                      <a:pt x="33014" y="157832"/>
                      <a:pt x="23700" y="150627"/>
                    </a:cubicBezTo>
                    <a:cubicBezTo>
                      <a:pt x="14951" y="143617"/>
                      <a:pt x="10956" y="131510"/>
                      <a:pt x="9118" y="121976"/>
                    </a:cubicBezTo>
                    <a:close/>
                    <a:moveTo>
                      <a:pt x="62672" y="184690"/>
                    </a:moveTo>
                    <a:cubicBezTo>
                      <a:pt x="62892" y="184690"/>
                      <a:pt x="63111" y="184691"/>
                      <a:pt x="63331" y="184694"/>
                    </a:cubicBezTo>
                    <a:cubicBezTo>
                      <a:pt x="63505" y="184692"/>
                      <a:pt x="63680" y="184691"/>
                      <a:pt x="63854" y="184691"/>
                    </a:cubicBezTo>
                    <a:cubicBezTo>
                      <a:pt x="68555" y="184691"/>
                      <a:pt x="73228" y="185329"/>
                      <a:pt x="77742" y="186581"/>
                    </a:cubicBezTo>
                    <a:cubicBezTo>
                      <a:pt x="75831" y="190919"/>
                      <a:pt x="75978" y="195895"/>
                      <a:pt x="78134" y="200110"/>
                    </a:cubicBezTo>
                    <a:cubicBezTo>
                      <a:pt x="73293" y="201455"/>
                      <a:pt x="68311" y="202129"/>
                      <a:pt x="63328" y="202129"/>
                    </a:cubicBezTo>
                    <a:cubicBezTo>
                      <a:pt x="58323" y="202129"/>
                      <a:pt x="53318" y="201449"/>
                      <a:pt x="48454" y="200086"/>
                    </a:cubicBezTo>
                    <a:cubicBezTo>
                      <a:pt x="50121" y="195821"/>
                      <a:pt x="49557" y="190993"/>
                      <a:pt x="46910" y="187243"/>
                    </a:cubicBezTo>
                    <a:cubicBezTo>
                      <a:pt x="51995" y="185548"/>
                      <a:pt x="57329" y="184690"/>
                      <a:pt x="62672" y="184690"/>
                    </a:cubicBezTo>
                    <a:close/>
                    <a:moveTo>
                      <a:pt x="35436" y="188219"/>
                    </a:moveTo>
                    <a:cubicBezTo>
                      <a:pt x="37198" y="188219"/>
                      <a:pt x="38944" y="188889"/>
                      <a:pt x="40268" y="190184"/>
                    </a:cubicBezTo>
                    <a:cubicBezTo>
                      <a:pt x="42548" y="192390"/>
                      <a:pt x="43062" y="195846"/>
                      <a:pt x="41494" y="198591"/>
                    </a:cubicBezTo>
                    <a:cubicBezTo>
                      <a:pt x="40247" y="200808"/>
                      <a:pt x="37896" y="202130"/>
                      <a:pt x="35437" y="202130"/>
                    </a:cubicBezTo>
                    <a:cubicBezTo>
                      <a:pt x="34851" y="202130"/>
                      <a:pt x="34260" y="202055"/>
                      <a:pt x="33675" y="201899"/>
                    </a:cubicBezTo>
                    <a:cubicBezTo>
                      <a:pt x="30612" y="201090"/>
                      <a:pt x="28480" y="198321"/>
                      <a:pt x="28480" y="195159"/>
                    </a:cubicBezTo>
                    <a:cubicBezTo>
                      <a:pt x="28504" y="193860"/>
                      <a:pt x="28872" y="192586"/>
                      <a:pt x="29558" y="191483"/>
                    </a:cubicBezTo>
                    <a:cubicBezTo>
                      <a:pt x="30489" y="191189"/>
                      <a:pt x="31249" y="190527"/>
                      <a:pt x="31641" y="189645"/>
                    </a:cubicBezTo>
                    <a:lnTo>
                      <a:pt x="31837" y="189228"/>
                    </a:lnTo>
                    <a:cubicBezTo>
                      <a:pt x="32950" y="188550"/>
                      <a:pt x="34197" y="188219"/>
                      <a:pt x="35436" y="188219"/>
                    </a:cubicBezTo>
                    <a:close/>
                    <a:moveTo>
                      <a:pt x="93305" y="183934"/>
                    </a:moveTo>
                    <a:cubicBezTo>
                      <a:pt x="98011" y="184326"/>
                      <a:pt x="101638" y="188248"/>
                      <a:pt x="101663" y="192978"/>
                    </a:cubicBezTo>
                    <a:cubicBezTo>
                      <a:pt x="101687" y="197684"/>
                      <a:pt x="98158" y="201630"/>
                      <a:pt x="93477" y="202120"/>
                    </a:cubicBezTo>
                    <a:cubicBezTo>
                      <a:pt x="93154" y="202154"/>
                      <a:pt x="92832" y="202171"/>
                      <a:pt x="92513" y="202171"/>
                    </a:cubicBezTo>
                    <a:cubicBezTo>
                      <a:pt x="88241" y="202171"/>
                      <a:pt x="84465" y="199177"/>
                      <a:pt x="83575" y="194890"/>
                    </a:cubicBezTo>
                    <a:cubicBezTo>
                      <a:pt x="82619" y="190307"/>
                      <a:pt x="85291" y="185723"/>
                      <a:pt x="89752" y="184302"/>
                    </a:cubicBezTo>
                    <a:cubicBezTo>
                      <a:pt x="90070" y="184474"/>
                      <a:pt x="90413" y="184596"/>
                      <a:pt x="90781" y="184645"/>
                    </a:cubicBezTo>
                    <a:cubicBezTo>
                      <a:pt x="90928" y="184670"/>
                      <a:pt x="91075" y="184694"/>
                      <a:pt x="91222" y="184694"/>
                    </a:cubicBezTo>
                    <a:cubicBezTo>
                      <a:pt x="91982" y="184670"/>
                      <a:pt x="92717" y="184400"/>
                      <a:pt x="93305" y="183934"/>
                    </a:cubicBezTo>
                    <a:close/>
                    <a:moveTo>
                      <a:pt x="70265" y="1"/>
                    </a:moveTo>
                    <a:cubicBezTo>
                      <a:pt x="69780" y="1"/>
                      <a:pt x="69288" y="102"/>
                      <a:pt x="68821" y="315"/>
                    </a:cubicBezTo>
                    <a:cubicBezTo>
                      <a:pt x="67154" y="1099"/>
                      <a:pt x="66370" y="3035"/>
                      <a:pt x="67032" y="4751"/>
                    </a:cubicBezTo>
                    <a:cubicBezTo>
                      <a:pt x="73943" y="22716"/>
                      <a:pt x="69875" y="64944"/>
                      <a:pt x="61787" y="82370"/>
                    </a:cubicBezTo>
                    <a:cubicBezTo>
                      <a:pt x="49851" y="59479"/>
                      <a:pt x="43503" y="35607"/>
                      <a:pt x="45856" y="21490"/>
                    </a:cubicBezTo>
                    <a:cubicBezTo>
                      <a:pt x="46126" y="19628"/>
                      <a:pt x="44900" y="17887"/>
                      <a:pt x="43062" y="17520"/>
                    </a:cubicBezTo>
                    <a:cubicBezTo>
                      <a:pt x="42844" y="17479"/>
                      <a:pt x="42627" y="17459"/>
                      <a:pt x="42413" y="17459"/>
                    </a:cubicBezTo>
                    <a:cubicBezTo>
                      <a:pt x="40819" y="17459"/>
                      <a:pt x="39386" y="18546"/>
                      <a:pt x="39018" y="20167"/>
                    </a:cubicBezTo>
                    <a:cubicBezTo>
                      <a:pt x="38430" y="22740"/>
                      <a:pt x="25318" y="83081"/>
                      <a:pt x="42204" y="118815"/>
                    </a:cubicBezTo>
                    <a:cubicBezTo>
                      <a:pt x="41053" y="121829"/>
                      <a:pt x="40195" y="124966"/>
                      <a:pt x="39582" y="128152"/>
                    </a:cubicBezTo>
                    <a:cubicBezTo>
                      <a:pt x="38161" y="123226"/>
                      <a:pt x="36567" y="118471"/>
                      <a:pt x="34778" y="113962"/>
                    </a:cubicBezTo>
                    <a:cubicBezTo>
                      <a:pt x="32548" y="107786"/>
                      <a:pt x="29362" y="102002"/>
                      <a:pt x="25342" y="96781"/>
                    </a:cubicBezTo>
                    <a:cubicBezTo>
                      <a:pt x="16225" y="85311"/>
                      <a:pt x="7378" y="71120"/>
                      <a:pt x="11005" y="52959"/>
                    </a:cubicBezTo>
                    <a:cubicBezTo>
                      <a:pt x="11299" y="51734"/>
                      <a:pt x="10907" y="50435"/>
                      <a:pt x="9951" y="49577"/>
                    </a:cubicBezTo>
                    <a:cubicBezTo>
                      <a:pt x="9292" y="48986"/>
                      <a:pt x="8458" y="48674"/>
                      <a:pt x="7610" y="48674"/>
                    </a:cubicBezTo>
                    <a:cubicBezTo>
                      <a:pt x="7228" y="48674"/>
                      <a:pt x="6844" y="48737"/>
                      <a:pt x="6471" y="48866"/>
                    </a:cubicBezTo>
                    <a:cubicBezTo>
                      <a:pt x="5270" y="49283"/>
                      <a:pt x="4387" y="50337"/>
                      <a:pt x="4191" y="51587"/>
                    </a:cubicBezTo>
                    <a:cubicBezTo>
                      <a:pt x="0" y="72566"/>
                      <a:pt x="9779" y="88399"/>
                      <a:pt x="19902" y="101119"/>
                    </a:cubicBezTo>
                    <a:cubicBezTo>
                      <a:pt x="23480" y="105800"/>
                      <a:pt x="26323" y="110996"/>
                      <a:pt x="28333" y="116535"/>
                    </a:cubicBezTo>
                    <a:cubicBezTo>
                      <a:pt x="30342" y="121682"/>
                      <a:pt x="32107" y="126951"/>
                      <a:pt x="33553" y="132294"/>
                    </a:cubicBezTo>
                    <a:cubicBezTo>
                      <a:pt x="32180" y="131412"/>
                      <a:pt x="30759" y="130554"/>
                      <a:pt x="29313" y="129672"/>
                    </a:cubicBezTo>
                    <a:cubicBezTo>
                      <a:pt x="27401" y="128520"/>
                      <a:pt x="25440" y="127344"/>
                      <a:pt x="23480" y="126045"/>
                    </a:cubicBezTo>
                    <a:cubicBezTo>
                      <a:pt x="16715" y="120775"/>
                      <a:pt x="11176" y="114109"/>
                      <a:pt x="7230" y="106487"/>
                    </a:cubicBezTo>
                    <a:cubicBezTo>
                      <a:pt x="6642" y="105250"/>
                      <a:pt x="5417" y="104499"/>
                      <a:pt x="4122" y="104499"/>
                    </a:cubicBezTo>
                    <a:cubicBezTo>
                      <a:pt x="3853" y="104499"/>
                      <a:pt x="3580" y="104532"/>
                      <a:pt x="3309" y="104599"/>
                    </a:cubicBezTo>
                    <a:cubicBezTo>
                      <a:pt x="1716" y="104967"/>
                      <a:pt x="589" y="106413"/>
                      <a:pt x="613" y="108031"/>
                    </a:cubicBezTo>
                    <a:cubicBezTo>
                      <a:pt x="613" y="109379"/>
                      <a:pt x="834" y="141240"/>
                      <a:pt x="19338" y="156068"/>
                    </a:cubicBezTo>
                    <a:cubicBezTo>
                      <a:pt x="31739" y="165969"/>
                      <a:pt x="27965" y="179988"/>
                      <a:pt x="26102" y="184890"/>
                    </a:cubicBezTo>
                    <a:cubicBezTo>
                      <a:pt x="20441" y="189939"/>
                      <a:pt x="19877" y="198566"/>
                      <a:pt x="24803" y="204326"/>
                    </a:cubicBezTo>
                    <a:cubicBezTo>
                      <a:pt x="27547" y="207504"/>
                      <a:pt x="31421" y="209140"/>
                      <a:pt x="35317" y="209140"/>
                    </a:cubicBezTo>
                    <a:cubicBezTo>
                      <a:pt x="38451" y="209140"/>
                      <a:pt x="41601" y="208082"/>
                      <a:pt x="44190" y="205919"/>
                    </a:cubicBezTo>
                    <a:cubicBezTo>
                      <a:pt x="50145" y="208030"/>
                      <a:pt x="56399" y="209108"/>
                      <a:pt x="62707" y="209108"/>
                    </a:cubicBezTo>
                    <a:cubicBezTo>
                      <a:pt x="62915" y="209108"/>
                      <a:pt x="63123" y="209107"/>
                      <a:pt x="63331" y="209105"/>
                    </a:cubicBezTo>
                    <a:cubicBezTo>
                      <a:pt x="63535" y="209107"/>
                      <a:pt x="63739" y="209108"/>
                      <a:pt x="63943" y="209108"/>
                    </a:cubicBezTo>
                    <a:cubicBezTo>
                      <a:pt x="70401" y="209108"/>
                      <a:pt x="76782" y="207981"/>
                      <a:pt x="82865" y="205772"/>
                    </a:cubicBezTo>
                    <a:cubicBezTo>
                      <a:pt x="85634" y="207928"/>
                      <a:pt x="89016" y="209080"/>
                      <a:pt x="92521" y="209105"/>
                    </a:cubicBezTo>
                    <a:cubicBezTo>
                      <a:pt x="100805" y="209105"/>
                      <a:pt x="107741" y="202855"/>
                      <a:pt x="108574" y="194620"/>
                    </a:cubicBezTo>
                    <a:cubicBezTo>
                      <a:pt x="109408" y="186385"/>
                      <a:pt x="103869" y="178861"/>
                      <a:pt x="95756" y="177194"/>
                    </a:cubicBezTo>
                    <a:cubicBezTo>
                      <a:pt x="99432" y="171974"/>
                      <a:pt x="105731" y="165185"/>
                      <a:pt x="114187" y="164033"/>
                    </a:cubicBezTo>
                    <a:cubicBezTo>
                      <a:pt x="120510" y="163175"/>
                      <a:pt x="127078" y="161729"/>
                      <a:pt x="131956" y="154328"/>
                    </a:cubicBezTo>
                    <a:cubicBezTo>
                      <a:pt x="134088" y="151068"/>
                      <a:pt x="135583" y="147441"/>
                      <a:pt x="136441" y="143642"/>
                    </a:cubicBezTo>
                    <a:cubicBezTo>
                      <a:pt x="136857" y="141779"/>
                      <a:pt x="135681" y="139917"/>
                      <a:pt x="133794" y="139475"/>
                    </a:cubicBezTo>
                    <a:cubicBezTo>
                      <a:pt x="133541" y="139419"/>
                      <a:pt x="133287" y="139392"/>
                      <a:pt x="133037" y="139392"/>
                    </a:cubicBezTo>
                    <a:cubicBezTo>
                      <a:pt x="131445" y="139392"/>
                      <a:pt x="129987" y="140492"/>
                      <a:pt x="129627" y="142122"/>
                    </a:cubicBezTo>
                    <a:cubicBezTo>
                      <a:pt x="128990" y="145088"/>
                      <a:pt x="127814" y="147931"/>
                      <a:pt x="126147" y="150480"/>
                    </a:cubicBezTo>
                    <a:cubicBezTo>
                      <a:pt x="123132" y="155063"/>
                      <a:pt x="119603" y="156264"/>
                      <a:pt x="113255" y="157122"/>
                    </a:cubicBezTo>
                    <a:cubicBezTo>
                      <a:pt x="106123" y="158347"/>
                      <a:pt x="99604" y="161974"/>
                      <a:pt x="94825" y="167391"/>
                    </a:cubicBezTo>
                    <a:cubicBezTo>
                      <a:pt x="94702" y="164646"/>
                      <a:pt x="94531" y="161656"/>
                      <a:pt x="94237" y="158494"/>
                    </a:cubicBezTo>
                    <a:cubicBezTo>
                      <a:pt x="94335" y="158347"/>
                      <a:pt x="94433" y="158176"/>
                      <a:pt x="94506" y="157980"/>
                    </a:cubicBezTo>
                    <a:cubicBezTo>
                      <a:pt x="96467" y="152220"/>
                      <a:pt x="99849" y="147049"/>
                      <a:pt x="104334" y="142931"/>
                    </a:cubicBezTo>
                    <a:cubicBezTo>
                      <a:pt x="107251" y="140603"/>
                      <a:pt x="110510" y="138716"/>
                      <a:pt x="113991" y="137368"/>
                    </a:cubicBezTo>
                    <a:cubicBezTo>
                      <a:pt x="116981" y="136118"/>
                      <a:pt x="119824" y="134623"/>
                      <a:pt x="122544" y="132907"/>
                    </a:cubicBezTo>
                    <a:cubicBezTo>
                      <a:pt x="129872" y="127956"/>
                      <a:pt x="134603" y="118888"/>
                      <a:pt x="136980" y="105163"/>
                    </a:cubicBezTo>
                    <a:cubicBezTo>
                      <a:pt x="138181" y="98129"/>
                      <a:pt x="137348" y="77493"/>
                      <a:pt x="128206" y="70434"/>
                    </a:cubicBezTo>
                    <a:cubicBezTo>
                      <a:pt x="127588" y="69946"/>
                      <a:pt x="126844" y="69701"/>
                      <a:pt x="126092" y="69701"/>
                    </a:cubicBezTo>
                    <a:cubicBezTo>
                      <a:pt x="125561" y="69701"/>
                      <a:pt x="125026" y="69823"/>
                      <a:pt x="124529" y="70067"/>
                    </a:cubicBezTo>
                    <a:cubicBezTo>
                      <a:pt x="123329" y="70655"/>
                      <a:pt x="122569" y="71856"/>
                      <a:pt x="122569" y="73179"/>
                    </a:cubicBezTo>
                    <a:cubicBezTo>
                      <a:pt x="122569" y="73400"/>
                      <a:pt x="122446" y="93129"/>
                      <a:pt x="113182" y="105433"/>
                    </a:cubicBezTo>
                    <a:cubicBezTo>
                      <a:pt x="110143" y="108790"/>
                      <a:pt x="106074" y="111045"/>
                      <a:pt x="101638" y="111854"/>
                    </a:cubicBezTo>
                    <a:cubicBezTo>
                      <a:pt x="100560" y="112173"/>
                      <a:pt x="99457" y="112516"/>
                      <a:pt x="98379" y="112908"/>
                    </a:cubicBezTo>
                    <a:cubicBezTo>
                      <a:pt x="98820" y="105090"/>
                      <a:pt x="100217" y="90850"/>
                      <a:pt x="104775" y="81733"/>
                    </a:cubicBezTo>
                    <a:cubicBezTo>
                      <a:pt x="111393" y="67836"/>
                      <a:pt x="112692" y="52028"/>
                      <a:pt x="108452" y="37249"/>
                    </a:cubicBezTo>
                    <a:cubicBezTo>
                      <a:pt x="108060" y="36073"/>
                      <a:pt x="107055" y="35191"/>
                      <a:pt x="105854" y="34921"/>
                    </a:cubicBezTo>
                    <a:cubicBezTo>
                      <a:pt x="105622" y="34875"/>
                      <a:pt x="105388" y="34852"/>
                      <a:pt x="105157" y="34852"/>
                    </a:cubicBezTo>
                    <a:cubicBezTo>
                      <a:pt x="104163" y="34852"/>
                      <a:pt x="103201" y="35269"/>
                      <a:pt x="102545" y="36024"/>
                    </a:cubicBezTo>
                    <a:cubicBezTo>
                      <a:pt x="101712" y="36955"/>
                      <a:pt x="101442" y="38279"/>
                      <a:pt x="101834" y="39455"/>
                    </a:cubicBezTo>
                    <a:cubicBezTo>
                      <a:pt x="105462" y="52469"/>
                      <a:pt x="104285" y="66366"/>
                      <a:pt x="98526" y="78596"/>
                    </a:cubicBezTo>
                    <a:cubicBezTo>
                      <a:pt x="92472" y="90727"/>
                      <a:pt x="91418" y="109697"/>
                      <a:pt x="91247" y="116217"/>
                    </a:cubicBezTo>
                    <a:cubicBezTo>
                      <a:pt x="89041" y="117638"/>
                      <a:pt x="87056" y="119378"/>
                      <a:pt x="85340" y="121363"/>
                    </a:cubicBezTo>
                    <a:cubicBezTo>
                      <a:pt x="83502" y="117074"/>
                      <a:pt x="81271" y="112957"/>
                      <a:pt x="78698" y="109060"/>
                    </a:cubicBezTo>
                    <a:cubicBezTo>
                      <a:pt x="79188" y="107565"/>
                      <a:pt x="79678" y="106094"/>
                      <a:pt x="80169" y="104599"/>
                    </a:cubicBezTo>
                    <a:cubicBezTo>
                      <a:pt x="81296" y="101217"/>
                      <a:pt x="82423" y="97835"/>
                      <a:pt x="83477" y="94453"/>
                    </a:cubicBezTo>
                    <a:cubicBezTo>
                      <a:pt x="88526" y="77909"/>
                      <a:pt x="88526" y="61587"/>
                      <a:pt x="88060" y="44896"/>
                    </a:cubicBezTo>
                    <a:cubicBezTo>
                      <a:pt x="87644" y="30509"/>
                      <a:pt x="86345" y="15486"/>
                      <a:pt x="75732" y="3893"/>
                    </a:cubicBezTo>
                    <a:cubicBezTo>
                      <a:pt x="75291" y="3427"/>
                      <a:pt x="74801" y="3011"/>
                      <a:pt x="74311" y="2618"/>
                    </a:cubicBezTo>
                    <a:cubicBezTo>
                      <a:pt x="73968" y="2373"/>
                      <a:pt x="73649" y="2104"/>
                      <a:pt x="73355" y="1834"/>
                    </a:cubicBezTo>
                    <a:cubicBezTo>
                      <a:pt x="72720" y="670"/>
                      <a:pt x="71513" y="1"/>
                      <a:pt x="702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35"/>
              <p:cNvSpPr/>
              <p:nvPr/>
            </p:nvSpPr>
            <p:spPr>
              <a:xfrm>
                <a:off x="2454650" y="848375"/>
                <a:ext cx="174050" cy="174050"/>
              </a:xfrm>
              <a:custGeom>
                <a:avLst/>
                <a:gdLst/>
                <a:ahLst/>
                <a:cxnLst/>
                <a:rect l="l" t="t" r="r" b="b"/>
                <a:pathLst>
                  <a:path w="6962" h="6962" extrusionOk="0">
                    <a:moveTo>
                      <a:pt x="3481" y="1"/>
                    </a:moveTo>
                    <a:cubicBezTo>
                      <a:pt x="1545" y="1"/>
                      <a:pt x="1" y="1545"/>
                      <a:pt x="1" y="3481"/>
                    </a:cubicBezTo>
                    <a:cubicBezTo>
                      <a:pt x="1" y="5417"/>
                      <a:pt x="1545" y="6961"/>
                      <a:pt x="3481" y="6961"/>
                    </a:cubicBezTo>
                    <a:cubicBezTo>
                      <a:pt x="5393" y="6961"/>
                      <a:pt x="6961" y="5417"/>
                      <a:pt x="6961" y="3481"/>
                    </a:cubicBezTo>
                    <a:cubicBezTo>
                      <a:pt x="6961" y="1545"/>
                      <a:pt x="5393"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35"/>
              <p:cNvSpPr/>
              <p:nvPr/>
            </p:nvSpPr>
            <p:spPr>
              <a:xfrm>
                <a:off x="5067900" y="1109400"/>
                <a:ext cx="522675" cy="522675"/>
              </a:xfrm>
              <a:custGeom>
                <a:avLst/>
                <a:gdLst/>
                <a:ahLst/>
                <a:cxnLst/>
                <a:rect l="l" t="t" r="r" b="b"/>
                <a:pathLst>
                  <a:path w="20907" h="20907" extrusionOk="0">
                    <a:moveTo>
                      <a:pt x="10466" y="6985"/>
                    </a:moveTo>
                    <a:cubicBezTo>
                      <a:pt x="12377" y="6985"/>
                      <a:pt x="13946" y="8530"/>
                      <a:pt x="13946" y="10466"/>
                    </a:cubicBezTo>
                    <a:cubicBezTo>
                      <a:pt x="13946" y="12377"/>
                      <a:pt x="12377" y="13946"/>
                      <a:pt x="10466" y="13946"/>
                    </a:cubicBezTo>
                    <a:cubicBezTo>
                      <a:pt x="8530" y="13946"/>
                      <a:pt x="6986" y="12377"/>
                      <a:pt x="6986" y="10466"/>
                    </a:cubicBezTo>
                    <a:cubicBezTo>
                      <a:pt x="6986" y="8530"/>
                      <a:pt x="8530" y="6985"/>
                      <a:pt x="10466" y="6985"/>
                    </a:cubicBezTo>
                    <a:close/>
                    <a:moveTo>
                      <a:pt x="10466" y="0"/>
                    </a:moveTo>
                    <a:cubicBezTo>
                      <a:pt x="4682" y="0"/>
                      <a:pt x="1" y="4682"/>
                      <a:pt x="1" y="10466"/>
                    </a:cubicBezTo>
                    <a:cubicBezTo>
                      <a:pt x="1" y="16225"/>
                      <a:pt x="4682" y="20906"/>
                      <a:pt x="10466" y="20906"/>
                    </a:cubicBezTo>
                    <a:cubicBezTo>
                      <a:pt x="16225" y="20906"/>
                      <a:pt x="20906" y="16225"/>
                      <a:pt x="20906" y="10466"/>
                    </a:cubicBezTo>
                    <a:cubicBezTo>
                      <a:pt x="20906" y="4682"/>
                      <a:pt x="16225" y="0"/>
                      <a:pt x="1046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35"/>
              <p:cNvSpPr/>
              <p:nvPr/>
            </p:nvSpPr>
            <p:spPr>
              <a:xfrm>
                <a:off x="5154900" y="761375"/>
                <a:ext cx="174650" cy="174025"/>
              </a:xfrm>
              <a:custGeom>
                <a:avLst/>
                <a:gdLst/>
                <a:ahLst/>
                <a:cxnLst/>
                <a:rect l="l" t="t" r="r" b="b"/>
                <a:pathLst>
                  <a:path w="6986" h="6961" extrusionOk="0">
                    <a:moveTo>
                      <a:pt x="3506" y="0"/>
                    </a:moveTo>
                    <a:cubicBezTo>
                      <a:pt x="1569" y="0"/>
                      <a:pt x="1" y="1545"/>
                      <a:pt x="1" y="3481"/>
                    </a:cubicBezTo>
                    <a:cubicBezTo>
                      <a:pt x="1" y="5392"/>
                      <a:pt x="1569" y="6961"/>
                      <a:pt x="3506" y="6961"/>
                    </a:cubicBezTo>
                    <a:cubicBezTo>
                      <a:pt x="5417" y="6961"/>
                      <a:pt x="6986" y="5392"/>
                      <a:pt x="6986" y="3481"/>
                    </a:cubicBezTo>
                    <a:cubicBezTo>
                      <a:pt x="6986" y="1545"/>
                      <a:pt x="5417" y="0"/>
                      <a:pt x="350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5" name="Google Shape;485;p35"/>
            <p:cNvGrpSpPr/>
            <p:nvPr/>
          </p:nvGrpSpPr>
          <p:grpSpPr>
            <a:xfrm>
              <a:off x="5593621" y="2543766"/>
              <a:ext cx="294259" cy="329389"/>
              <a:chOff x="1477375" y="238075"/>
              <a:chExt cx="4670775" cy="5228400"/>
            </a:xfrm>
          </p:grpSpPr>
          <p:sp>
            <p:nvSpPr>
              <p:cNvPr id="486" name="Google Shape;486;p35"/>
              <p:cNvSpPr/>
              <p:nvPr/>
            </p:nvSpPr>
            <p:spPr>
              <a:xfrm>
                <a:off x="1764125" y="238075"/>
                <a:ext cx="4384025" cy="5228400"/>
              </a:xfrm>
              <a:custGeom>
                <a:avLst/>
                <a:gdLst/>
                <a:ahLst/>
                <a:cxnLst/>
                <a:rect l="l" t="t" r="r" b="b"/>
                <a:pathLst>
                  <a:path w="175361" h="209136" extrusionOk="0">
                    <a:moveTo>
                      <a:pt x="73874" y="6993"/>
                    </a:moveTo>
                    <a:cubicBezTo>
                      <a:pt x="74019" y="6993"/>
                      <a:pt x="74165" y="6999"/>
                      <a:pt x="74311" y="7012"/>
                    </a:cubicBezTo>
                    <a:cubicBezTo>
                      <a:pt x="77178" y="7404"/>
                      <a:pt x="79262" y="9904"/>
                      <a:pt x="79139" y="12796"/>
                    </a:cubicBezTo>
                    <a:lnTo>
                      <a:pt x="79139" y="83675"/>
                    </a:lnTo>
                    <a:cubicBezTo>
                      <a:pt x="79433" y="94949"/>
                      <a:pt x="82815" y="105929"/>
                      <a:pt x="88894" y="115438"/>
                    </a:cubicBezTo>
                    <a:cubicBezTo>
                      <a:pt x="90683" y="118428"/>
                      <a:pt x="92668" y="121345"/>
                      <a:pt x="94604" y="124188"/>
                    </a:cubicBezTo>
                    <a:cubicBezTo>
                      <a:pt x="95731" y="125855"/>
                      <a:pt x="96834" y="127497"/>
                      <a:pt x="97937" y="129188"/>
                    </a:cubicBezTo>
                    <a:cubicBezTo>
                      <a:pt x="100560" y="133967"/>
                      <a:pt x="105045" y="137472"/>
                      <a:pt x="110339" y="138844"/>
                    </a:cubicBezTo>
                    <a:cubicBezTo>
                      <a:pt x="111096" y="138938"/>
                      <a:pt x="111855" y="138984"/>
                      <a:pt x="112609" y="138984"/>
                    </a:cubicBezTo>
                    <a:cubicBezTo>
                      <a:pt x="116811" y="138984"/>
                      <a:pt x="120907" y="137554"/>
                      <a:pt x="124211" y="134874"/>
                    </a:cubicBezTo>
                    <a:cubicBezTo>
                      <a:pt x="131416" y="130340"/>
                      <a:pt x="137372" y="124041"/>
                      <a:pt x="141514" y="116590"/>
                    </a:cubicBezTo>
                    <a:cubicBezTo>
                      <a:pt x="143548" y="112424"/>
                      <a:pt x="145288" y="108135"/>
                      <a:pt x="146734" y="103723"/>
                    </a:cubicBezTo>
                    <a:cubicBezTo>
                      <a:pt x="148891" y="97547"/>
                      <a:pt x="145827" y="90758"/>
                      <a:pt x="139725" y="88332"/>
                    </a:cubicBezTo>
                    <a:cubicBezTo>
                      <a:pt x="130289" y="84165"/>
                      <a:pt x="122569" y="76812"/>
                      <a:pt x="117961" y="67573"/>
                    </a:cubicBezTo>
                    <a:cubicBezTo>
                      <a:pt x="117446" y="66641"/>
                      <a:pt x="117177" y="65612"/>
                      <a:pt x="117177" y="64583"/>
                    </a:cubicBezTo>
                    <a:cubicBezTo>
                      <a:pt x="117177" y="62034"/>
                      <a:pt x="118721" y="59754"/>
                      <a:pt x="121098" y="58823"/>
                    </a:cubicBezTo>
                    <a:cubicBezTo>
                      <a:pt x="121839" y="58536"/>
                      <a:pt x="122606" y="58398"/>
                      <a:pt x="123364" y="58398"/>
                    </a:cubicBezTo>
                    <a:cubicBezTo>
                      <a:pt x="125514" y="58398"/>
                      <a:pt x="127585" y="59506"/>
                      <a:pt x="128745" y="61445"/>
                    </a:cubicBezTo>
                    <a:cubicBezTo>
                      <a:pt x="132053" y="67107"/>
                      <a:pt x="136612" y="71911"/>
                      <a:pt x="142102" y="75514"/>
                    </a:cubicBezTo>
                    <a:cubicBezTo>
                      <a:pt x="143531" y="76405"/>
                      <a:pt x="145155" y="76855"/>
                      <a:pt x="146788" y="76855"/>
                    </a:cubicBezTo>
                    <a:cubicBezTo>
                      <a:pt x="147983" y="76855"/>
                      <a:pt x="149183" y="76613"/>
                      <a:pt x="150313" y="76126"/>
                    </a:cubicBezTo>
                    <a:cubicBezTo>
                      <a:pt x="152984" y="74974"/>
                      <a:pt x="154920" y="72597"/>
                      <a:pt x="155508" y="69754"/>
                    </a:cubicBezTo>
                    <a:cubicBezTo>
                      <a:pt x="156415" y="65489"/>
                      <a:pt x="157126" y="61544"/>
                      <a:pt x="157763" y="58161"/>
                    </a:cubicBezTo>
                    <a:cubicBezTo>
                      <a:pt x="158239" y="55624"/>
                      <a:pt x="160474" y="53861"/>
                      <a:pt x="162998" y="53861"/>
                    </a:cubicBezTo>
                    <a:cubicBezTo>
                      <a:pt x="163204" y="53861"/>
                      <a:pt x="163412" y="53873"/>
                      <a:pt x="163621" y="53897"/>
                    </a:cubicBezTo>
                    <a:cubicBezTo>
                      <a:pt x="165410" y="54436"/>
                      <a:pt x="166880" y="55784"/>
                      <a:pt x="167567" y="57549"/>
                    </a:cubicBezTo>
                    <a:cubicBezTo>
                      <a:pt x="168277" y="61200"/>
                      <a:pt x="167934" y="64975"/>
                      <a:pt x="166586" y="68455"/>
                    </a:cubicBezTo>
                    <a:cubicBezTo>
                      <a:pt x="166317" y="69484"/>
                      <a:pt x="166047" y="70489"/>
                      <a:pt x="165827" y="71494"/>
                    </a:cubicBezTo>
                    <a:cubicBezTo>
                      <a:pt x="164601" y="76690"/>
                      <a:pt x="163351" y="81861"/>
                      <a:pt x="162003" y="87008"/>
                    </a:cubicBezTo>
                    <a:cubicBezTo>
                      <a:pt x="159405" y="97277"/>
                      <a:pt x="156244" y="107399"/>
                      <a:pt x="152567" y="117301"/>
                    </a:cubicBezTo>
                    <a:cubicBezTo>
                      <a:pt x="151710" y="119580"/>
                      <a:pt x="150705" y="121762"/>
                      <a:pt x="149504" y="123869"/>
                    </a:cubicBezTo>
                    <a:cubicBezTo>
                      <a:pt x="148156" y="126247"/>
                      <a:pt x="147862" y="129090"/>
                      <a:pt x="148695" y="131712"/>
                    </a:cubicBezTo>
                    <a:cubicBezTo>
                      <a:pt x="149553" y="134359"/>
                      <a:pt x="151440" y="136540"/>
                      <a:pt x="153940" y="137741"/>
                    </a:cubicBezTo>
                    <a:cubicBezTo>
                      <a:pt x="156244" y="138869"/>
                      <a:pt x="158621" y="139849"/>
                      <a:pt x="161023" y="140682"/>
                    </a:cubicBezTo>
                    <a:cubicBezTo>
                      <a:pt x="163768" y="141761"/>
                      <a:pt x="165189" y="144800"/>
                      <a:pt x="164258" y="147594"/>
                    </a:cubicBezTo>
                    <a:cubicBezTo>
                      <a:pt x="163497" y="149940"/>
                      <a:pt x="161319" y="151439"/>
                      <a:pt x="158957" y="151439"/>
                    </a:cubicBezTo>
                    <a:cubicBezTo>
                      <a:pt x="158506" y="151439"/>
                      <a:pt x="158048" y="151384"/>
                      <a:pt x="157592" y="151270"/>
                    </a:cubicBezTo>
                    <a:cubicBezTo>
                      <a:pt x="152347" y="149775"/>
                      <a:pt x="147322" y="147594"/>
                      <a:pt x="142666" y="144775"/>
                    </a:cubicBezTo>
                    <a:cubicBezTo>
                      <a:pt x="140787" y="143588"/>
                      <a:pt x="138660" y="142997"/>
                      <a:pt x="136538" y="142997"/>
                    </a:cubicBezTo>
                    <a:cubicBezTo>
                      <a:pt x="134146" y="142997"/>
                      <a:pt x="131762" y="143748"/>
                      <a:pt x="129750" y="145241"/>
                    </a:cubicBezTo>
                    <a:cubicBezTo>
                      <a:pt x="125926" y="148109"/>
                      <a:pt x="121907" y="150682"/>
                      <a:pt x="117691" y="152961"/>
                    </a:cubicBezTo>
                    <a:cubicBezTo>
                      <a:pt x="111123" y="156540"/>
                      <a:pt x="107030" y="163402"/>
                      <a:pt x="107030" y="170877"/>
                    </a:cubicBezTo>
                    <a:lnTo>
                      <a:pt x="107030" y="202175"/>
                    </a:lnTo>
                    <a:lnTo>
                      <a:pt x="86100" y="202175"/>
                    </a:lnTo>
                    <a:lnTo>
                      <a:pt x="86100" y="172764"/>
                    </a:lnTo>
                    <a:cubicBezTo>
                      <a:pt x="86100" y="164897"/>
                      <a:pt x="80242" y="158255"/>
                      <a:pt x="72424" y="157250"/>
                    </a:cubicBezTo>
                    <a:cubicBezTo>
                      <a:pt x="67277" y="156589"/>
                      <a:pt x="60414" y="155314"/>
                      <a:pt x="52008" y="153476"/>
                    </a:cubicBezTo>
                    <a:cubicBezTo>
                      <a:pt x="30906" y="148770"/>
                      <a:pt x="16323" y="125266"/>
                      <a:pt x="9485" y="111639"/>
                    </a:cubicBezTo>
                    <a:cubicBezTo>
                      <a:pt x="7941" y="108404"/>
                      <a:pt x="9166" y="104532"/>
                      <a:pt x="12279" y="102767"/>
                    </a:cubicBezTo>
                    <a:cubicBezTo>
                      <a:pt x="13330" y="102117"/>
                      <a:pt x="14528" y="101796"/>
                      <a:pt x="15734" y="101796"/>
                    </a:cubicBezTo>
                    <a:cubicBezTo>
                      <a:pt x="16301" y="101796"/>
                      <a:pt x="16870" y="101867"/>
                      <a:pt x="17426" y="102008"/>
                    </a:cubicBezTo>
                    <a:cubicBezTo>
                      <a:pt x="19215" y="102498"/>
                      <a:pt x="20759" y="103674"/>
                      <a:pt x="21666" y="105292"/>
                    </a:cubicBezTo>
                    <a:cubicBezTo>
                      <a:pt x="22671" y="107105"/>
                      <a:pt x="24754" y="110635"/>
                      <a:pt x="26837" y="114041"/>
                    </a:cubicBezTo>
                    <a:cubicBezTo>
                      <a:pt x="28205" y="116298"/>
                      <a:pt x="30674" y="117643"/>
                      <a:pt x="33280" y="117643"/>
                    </a:cubicBezTo>
                    <a:cubicBezTo>
                      <a:pt x="33477" y="117643"/>
                      <a:pt x="33674" y="117635"/>
                      <a:pt x="33871" y="117620"/>
                    </a:cubicBezTo>
                    <a:cubicBezTo>
                      <a:pt x="36714" y="117375"/>
                      <a:pt x="39190" y="115561"/>
                      <a:pt x="40244" y="112914"/>
                    </a:cubicBezTo>
                    <a:cubicBezTo>
                      <a:pt x="41028" y="110978"/>
                      <a:pt x="41763" y="109091"/>
                      <a:pt x="42229" y="107767"/>
                    </a:cubicBezTo>
                    <a:cubicBezTo>
                      <a:pt x="42694" y="106493"/>
                      <a:pt x="43675" y="105488"/>
                      <a:pt x="44949" y="104973"/>
                    </a:cubicBezTo>
                    <a:cubicBezTo>
                      <a:pt x="45501" y="104752"/>
                      <a:pt x="46083" y="104642"/>
                      <a:pt x="46665" y="104642"/>
                    </a:cubicBezTo>
                    <a:cubicBezTo>
                      <a:pt x="47247" y="104642"/>
                      <a:pt x="47829" y="104752"/>
                      <a:pt x="48381" y="104973"/>
                    </a:cubicBezTo>
                    <a:cubicBezTo>
                      <a:pt x="48479" y="105047"/>
                      <a:pt x="48601" y="105096"/>
                      <a:pt x="48699" y="105169"/>
                    </a:cubicBezTo>
                    <a:cubicBezTo>
                      <a:pt x="50562" y="106076"/>
                      <a:pt x="51591" y="108135"/>
                      <a:pt x="51175" y="110169"/>
                    </a:cubicBezTo>
                    <a:cubicBezTo>
                      <a:pt x="48969" y="114679"/>
                      <a:pt x="46028" y="118796"/>
                      <a:pt x="42498" y="122374"/>
                    </a:cubicBezTo>
                    <a:cubicBezTo>
                      <a:pt x="41150" y="123918"/>
                      <a:pt x="40513" y="125977"/>
                      <a:pt x="40734" y="128036"/>
                    </a:cubicBezTo>
                    <a:cubicBezTo>
                      <a:pt x="40930" y="130095"/>
                      <a:pt x="41984" y="131982"/>
                      <a:pt x="43601" y="133256"/>
                    </a:cubicBezTo>
                    <a:cubicBezTo>
                      <a:pt x="48381" y="136982"/>
                      <a:pt x="57767" y="143182"/>
                      <a:pt x="67154" y="143182"/>
                    </a:cubicBezTo>
                    <a:lnTo>
                      <a:pt x="67252" y="143182"/>
                    </a:lnTo>
                    <a:cubicBezTo>
                      <a:pt x="67297" y="143183"/>
                      <a:pt x="67343" y="143183"/>
                      <a:pt x="67388" y="143183"/>
                    </a:cubicBezTo>
                    <a:cubicBezTo>
                      <a:pt x="72703" y="143183"/>
                      <a:pt x="77617" y="140325"/>
                      <a:pt x="80266" y="135707"/>
                    </a:cubicBezTo>
                    <a:cubicBezTo>
                      <a:pt x="82864" y="131222"/>
                      <a:pt x="82815" y="125658"/>
                      <a:pt x="80168" y="121198"/>
                    </a:cubicBezTo>
                    <a:cubicBezTo>
                      <a:pt x="73183" y="109875"/>
                      <a:pt x="69237" y="96959"/>
                      <a:pt x="68674" y="83675"/>
                    </a:cubicBezTo>
                    <a:lnTo>
                      <a:pt x="68674" y="50637"/>
                    </a:lnTo>
                    <a:cubicBezTo>
                      <a:pt x="68649" y="44265"/>
                      <a:pt x="63723" y="38995"/>
                      <a:pt x="57375" y="38554"/>
                    </a:cubicBezTo>
                    <a:cubicBezTo>
                      <a:pt x="47474" y="38383"/>
                      <a:pt x="37866" y="35344"/>
                      <a:pt x="29680" y="29805"/>
                    </a:cubicBezTo>
                    <a:cubicBezTo>
                      <a:pt x="27940" y="28383"/>
                      <a:pt x="27107" y="26153"/>
                      <a:pt x="27475" y="23947"/>
                    </a:cubicBezTo>
                    <a:cubicBezTo>
                      <a:pt x="27842" y="21717"/>
                      <a:pt x="29362" y="19879"/>
                      <a:pt x="31445" y="19094"/>
                    </a:cubicBezTo>
                    <a:cubicBezTo>
                      <a:pt x="32163" y="18827"/>
                      <a:pt x="32909" y="18697"/>
                      <a:pt x="33650" y="18697"/>
                    </a:cubicBezTo>
                    <a:cubicBezTo>
                      <a:pt x="35084" y="18697"/>
                      <a:pt x="36498" y="19186"/>
                      <a:pt x="37646" y="20124"/>
                    </a:cubicBezTo>
                    <a:cubicBezTo>
                      <a:pt x="43307" y="25001"/>
                      <a:pt x="50341" y="28016"/>
                      <a:pt x="57767" y="28751"/>
                    </a:cubicBezTo>
                    <a:cubicBezTo>
                      <a:pt x="58146" y="28794"/>
                      <a:pt x="58525" y="28816"/>
                      <a:pt x="58902" y="28816"/>
                    </a:cubicBezTo>
                    <a:cubicBezTo>
                      <a:pt x="61281" y="28816"/>
                      <a:pt x="63588" y="27957"/>
                      <a:pt x="65365" y="26349"/>
                    </a:cubicBezTo>
                    <a:cubicBezTo>
                      <a:pt x="67473" y="24462"/>
                      <a:pt x="68674" y="21766"/>
                      <a:pt x="68674" y="18947"/>
                    </a:cubicBezTo>
                    <a:lnTo>
                      <a:pt x="68674" y="12232"/>
                    </a:lnTo>
                    <a:cubicBezTo>
                      <a:pt x="68674" y="10761"/>
                      <a:pt x="69287" y="9364"/>
                      <a:pt x="70365" y="8384"/>
                    </a:cubicBezTo>
                    <a:cubicBezTo>
                      <a:pt x="71313" y="7480"/>
                      <a:pt x="72577" y="6993"/>
                      <a:pt x="73874" y="6993"/>
                    </a:cubicBezTo>
                    <a:close/>
                    <a:moveTo>
                      <a:pt x="73971" y="0"/>
                    </a:moveTo>
                    <a:cubicBezTo>
                      <a:pt x="70869" y="0"/>
                      <a:pt x="67864" y="1166"/>
                      <a:pt x="65586" y="3286"/>
                    </a:cubicBezTo>
                    <a:cubicBezTo>
                      <a:pt x="63110" y="5590"/>
                      <a:pt x="61713" y="8850"/>
                      <a:pt x="61713" y="12232"/>
                    </a:cubicBezTo>
                    <a:lnTo>
                      <a:pt x="61713" y="18947"/>
                    </a:lnTo>
                    <a:cubicBezTo>
                      <a:pt x="61713" y="19781"/>
                      <a:pt x="61370" y="20589"/>
                      <a:pt x="60733" y="21153"/>
                    </a:cubicBezTo>
                    <a:cubicBezTo>
                      <a:pt x="60230" y="21614"/>
                      <a:pt x="59583" y="21860"/>
                      <a:pt x="58915" y="21860"/>
                    </a:cubicBezTo>
                    <a:cubicBezTo>
                      <a:pt x="58803" y="21860"/>
                      <a:pt x="58689" y="21853"/>
                      <a:pt x="58576" y="21839"/>
                    </a:cubicBezTo>
                    <a:cubicBezTo>
                      <a:pt x="52547" y="21251"/>
                      <a:pt x="46836" y="18825"/>
                      <a:pt x="42229" y="14879"/>
                    </a:cubicBezTo>
                    <a:cubicBezTo>
                      <a:pt x="39695" y="12652"/>
                      <a:pt x="36545" y="11546"/>
                      <a:pt x="33400" y="11546"/>
                    </a:cubicBezTo>
                    <a:cubicBezTo>
                      <a:pt x="30004" y="11546"/>
                      <a:pt x="26615" y="12836"/>
                      <a:pt x="24019" y="15394"/>
                    </a:cubicBezTo>
                    <a:cubicBezTo>
                      <a:pt x="21298" y="18114"/>
                      <a:pt x="19877" y="21913"/>
                      <a:pt x="20171" y="25761"/>
                    </a:cubicBezTo>
                    <a:cubicBezTo>
                      <a:pt x="20465" y="29609"/>
                      <a:pt x="22426" y="33138"/>
                      <a:pt x="25538" y="35442"/>
                    </a:cubicBezTo>
                    <a:cubicBezTo>
                      <a:pt x="34803" y="41740"/>
                      <a:pt x="45685" y="45245"/>
                      <a:pt x="56910" y="45515"/>
                    </a:cubicBezTo>
                    <a:cubicBezTo>
                      <a:pt x="59606" y="45686"/>
                      <a:pt x="61713" y="47941"/>
                      <a:pt x="61713" y="50637"/>
                    </a:cubicBezTo>
                    <a:lnTo>
                      <a:pt x="61713" y="83675"/>
                    </a:lnTo>
                    <a:cubicBezTo>
                      <a:pt x="62277" y="98184"/>
                      <a:pt x="66542" y="112301"/>
                      <a:pt x="74139" y="124678"/>
                    </a:cubicBezTo>
                    <a:cubicBezTo>
                      <a:pt x="75536" y="126982"/>
                      <a:pt x="75561" y="129874"/>
                      <a:pt x="74213" y="132227"/>
                    </a:cubicBezTo>
                    <a:cubicBezTo>
                      <a:pt x="72789" y="134688"/>
                      <a:pt x="70179" y="136198"/>
                      <a:pt x="67339" y="136198"/>
                    </a:cubicBezTo>
                    <a:cubicBezTo>
                      <a:pt x="67294" y="136198"/>
                      <a:pt x="67249" y="136198"/>
                      <a:pt x="67203" y="136197"/>
                    </a:cubicBezTo>
                    <a:lnTo>
                      <a:pt x="67154" y="136197"/>
                    </a:lnTo>
                    <a:cubicBezTo>
                      <a:pt x="59826" y="136197"/>
                      <a:pt x="51959" y="130903"/>
                      <a:pt x="47890" y="127742"/>
                    </a:cubicBezTo>
                    <a:cubicBezTo>
                      <a:pt x="47768" y="127644"/>
                      <a:pt x="47670" y="127497"/>
                      <a:pt x="47670" y="127325"/>
                    </a:cubicBezTo>
                    <a:cubicBezTo>
                      <a:pt x="47645" y="127178"/>
                      <a:pt x="47694" y="127006"/>
                      <a:pt x="47792" y="126908"/>
                    </a:cubicBezTo>
                    <a:cubicBezTo>
                      <a:pt x="57032" y="116149"/>
                      <a:pt x="57743" y="112742"/>
                      <a:pt x="57988" y="111615"/>
                    </a:cubicBezTo>
                    <a:cubicBezTo>
                      <a:pt x="59017" y="106664"/>
                      <a:pt x="56714" y="101640"/>
                      <a:pt x="52277" y="99189"/>
                    </a:cubicBezTo>
                    <a:cubicBezTo>
                      <a:pt x="52130" y="99066"/>
                      <a:pt x="51959" y="98968"/>
                      <a:pt x="51787" y="98895"/>
                    </a:cubicBezTo>
                    <a:cubicBezTo>
                      <a:pt x="50175" y="98089"/>
                      <a:pt x="48415" y="97688"/>
                      <a:pt x="46650" y="97688"/>
                    </a:cubicBezTo>
                    <a:cubicBezTo>
                      <a:pt x="45195" y="97688"/>
                      <a:pt x="43736" y="97960"/>
                      <a:pt x="42351" y="98503"/>
                    </a:cubicBezTo>
                    <a:cubicBezTo>
                      <a:pt x="39263" y="99753"/>
                      <a:pt x="36837" y="102253"/>
                      <a:pt x="35685" y="105365"/>
                    </a:cubicBezTo>
                    <a:cubicBezTo>
                      <a:pt x="35219" y="106640"/>
                      <a:pt x="34533" y="108453"/>
                      <a:pt x="33773" y="110316"/>
                    </a:cubicBezTo>
                    <a:cubicBezTo>
                      <a:pt x="33700" y="110512"/>
                      <a:pt x="33504" y="110659"/>
                      <a:pt x="33283" y="110659"/>
                    </a:cubicBezTo>
                    <a:cubicBezTo>
                      <a:pt x="33254" y="110666"/>
                      <a:pt x="33224" y="110670"/>
                      <a:pt x="33194" y="110670"/>
                    </a:cubicBezTo>
                    <a:cubicBezTo>
                      <a:pt x="33024" y="110670"/>
                      <a:pt x="32852" y="110556"/>
                      <a:pt x="32768" y="110390"/>
                    </a:cubicBezTo>
                    <a:cubicBezTo>
                      <a:pt x="30734" y="107105"/>
                      <a:pt x="28724" y="103650"/>
                      <a:pt x="27744" y="101885"/>
                    </a:cubicBezTo>
                    <a:cubicBezTo>
                      <a:pt x="25192" y="97407"/>
                      <a:pt x="20520" y="94874"/>
                      <a:pt x="15695" y="94874"/>
                    </a:cubicBezTo>
                    <a:cubicBezTo>
                      <a:pt x="13523" y="94874"/>
                      <a:pt x="11319" y="95388"/>
                      <a:pt x="9265" y="96469"/>
                    </a:cubicBezTo>
                    <a:cubicBezTo>
                      <a:pt x="2672" y="99924"/>
                      <a:pt x="0" y="108012"/>
                      <a:pt x="3260" y="114728"/>
                    </a:cubicBezTo>
                    <a:cubicBezTo>
                      <a:pt x="10613" y="129433"/>
                      <a:pt x="26568" y="154922"/>
                      <a:pt x="50488" y="160240"/>
                    </a:cubicBezTo>
                    <a:cubicBezTo>
                      <a:pt x="59115" y="162152"/>
                      <a:pt x="66174" y="163451"/>
                      <a:pt x="71517" y="164137"/>
                    </a:cubicBezTo>
                    <a:cubicBezTo>
                      <a:pt x="75879" y="164676"/>
                      <a:pt x="79139" y="168377"/>
                      <a:pt x="79139" y="172764"/>
                    </a:cubicBezTo>
                    <a:lnTo>
                      <a:pt x="79139" y="205655"/>
                    </a:lnTo>
                    <a:cubicBezTo>
                      <a:pt x="79139" y="207591"/>
                      <a:pt x="80708" y="209135"/>
                      <a:pt x="82619" y="209135"/>
                    </a:cubicBezTo>
                    <a:lnTo>
                      <a:pt x="110510" y="209135"/>
                    </a:lnTo>
                    <a:cubicBezTo>
                      <a:pt x="112422" y="209135"/>
                      <a:pt x="113991" y="207591"/>
                      <a:pt x="113991" y="205655"/>
                    </a:cubicBezTo>
                    <a:lnTo>
                      <a:pt x="113991" y="170877"/>
                    </a:lnTo>
                    <a:cubicBezTo>
                      <a:pt x="113991" y="165951"/>
                      <a:pt x="116686" y="161441"/>
                      <a:pt x="121025" y="159088"/>
                    </a:cubicBezTo>
                    <a:cubicBezTo>
                      <a:pt x="125510" y="156662"/>
                      <a:pt x="129823" y="153893"/>
                      <a:pt x="133916" y="150829"/>
                    </a:cubicBezTo>
                    <a:cubicBezTo>
                      <a:pt x="134686" y="150264"/>
                      <a:pt x="135605" y="149982"/>
                      <a:pt x="136526" y="149982"/>
                    </a:cubicBezTo>
                    <a:cubicBezTo>
                      <a:pt x="137364" y="149982"/>
                      <a:pt x="138205" y="150215"/>
                      <a:pt x="138940" y="150682"/>
                    </a:cubicBezTo>
                    <a:cubicBezTo>
                      <a:pt x="144136" y="153844"/>
                      <a:pt x="149724" y="156270"/>
                      <a:pt x="155557" y="157937"/>
                    </a:cubicBezTo>
                    <a:cubicBezTo>
                      <a:pt x="156663" y="158238"/>
                      <a:pt x="157774" y="158382"/>
                      <a:pt x="158868" y="158382"/>
                    </a:cubicBezTo>
                    <a:cubicBezTo>
                      <a:pt x="164178" y="158382"/>
                      <a:pt x="169070" y="154986"/>
                      <a:pt x="170777" y="149702"/>
                    </a:cubicBezTo>
                    <a:cubicBezTo>
                      <a:pt x="172861" y="143329"/>
                      <a:pt x="169552" y="136467"/>
                      <a:pt x="163278" y="134089"/>
                    </a:cubicBezTo>
                    <a:cubicBezTo>
                      <a:pt x="161121" y="133330"/>
                      <a:pt x="159013" y="132472"/>
                      <a:pt x="156954" y="131467"/>
                    </a:cubicBezTo>
                    <a:cubicBezTo>
                      <a:pt x="156195" y="131099"/>
                      <a:pt x="155582" y="130438"/>
                      <a:pt x="155337" y="129604"/>
                    </a:cubicBezTo>
                    <a:cubicBezTo>
                      <a:pt x="155067" y="128820"/>
                      <a:pt x="155165" y="127962"/>
                      <a:pt x="155582" y="127252"/>
                    </a:cubicBezTo>
                    <a:cubicBezTo>
                      <a:pt x="156930" y="124850"/>
                      <a:pt x="158106" y="122350"/>
                      <a:pt x="159087" y="119752"/>
                    </a:cubicBezTo>
                    <a:cubicBezTo>
                      <a:pt x="162836" y="109605"/>
                      <a:pt x="166072" y="99263"/>
                      <a:pt x="168743" y="88773"/>
                    </a:cubicBezTo>
                    <a:cubicBezTo>
                      <a:pt x="170116" y="83552"/>
                      <a:pt x="171366" y="78332"/>
                      <a:pt x="172591" y="73063"/>
                    </a:cubicBezTo>
                    <a:cubicBezTo>
                      <a:pt x="172812" y="72131"/>
                      <a:pt x="173057" y="71200"/>
                      <a:pt x="173326" y="70244"/>
                    </a:cubicBezTo>
                    <a:cubicBezTo>
                      <a:pt x="175091" y="65465"/>
                      <a:pt x="175360" y="60269"/>
                      <a:pt x="174135" y="55318"/>
                    </a:cubicBezTo>
                    <a:cubicBezTo>
                      <a:pt x="172738" y="51470"/>
                      <a:pt x="169625" y="48480"/>
                      <a:pt x="165704" y="47255"/>
                    </a:cubicBezTo>
                    <a:cubicBezTo>
                      <a:pt x="165557" y="47206"/>
                      <a:pt x="165410" y="47181"/>
                      <a:pt x="165263" y="47157"/>
                    </a:cubicBezTo>
                    <a:cubicBezTo>
                      <a:pt x="164473" y="47001"/>
                      <a:pt x="163676" y="46925"/>
                      <a:pt x="162884" y="46925"/>
                    </a:cubicBezTo>
                    <a:cubicBezTo>
                      <a:pt x="160428" y="46925"/>
                      <a:pt x="158012" y="47660"/>
                      <a:pt x="155974" y="49069"/>
                    </a:cubicBezTo>
                    <a:cubicBezTo>
                      <a:pt x="153254" y="50956"/>
                      <a:pt x="151415" y="53848"/>
                      <a:pt x="150852" y="57083"/>
                    </a:cubicBezTo>
                    <a:cubicBezTo>
                      <a:pt x="150263" y="60220"/>
                      <a:pt x="149553" y="64117"/>
                      <a:pt x="148670" y="68332"/>
                    </a:cubicBezTo>
                    <a:cubicBezTo>
                      <a:pt x="148548" y="68945"/>
                      <a:pt x="148107" y="69484"/>
                      <a:pt x="147519" y="69729"/>
                    </a:cubicBezTo>
                    <a:cubicBezTo>
                      <a:pt x="147279" y="69833"/>
                      <a:pt x="147027" y="69884"/>
                      <a:pt x="146776" y="69884"/>
                    </a:cubicBezTo>
                    <a:cubicBezTo>
                      <a:pt x="146436" y="69884"/>
                      <a:pt x="146099" y="69790"/>
                      <a:pt x="145803" y="69607"/>
                    </a:cubicBezTo>
                    <a:cubicBezTo>
                      <a:pt x="141220" y="66568"/>
                      <a:pt x="137421" y="62524"/>
                      <a:pt x="134651" y="57794"/>
                    </a:cubicBezTo>
                    <a:cubicBezTo>
                      <a:pt x="132183" y="53740"/>
                      <a:pt x="127848" y="51422"/>
                      <a:pt x="123339" y="51422"/>
                    </a:cubicBezTo>
                    <a:cubicBezTo>
                      <a:pt x="121714" y="51422"/>
                      <a:pt x="120067" y="51723"/>
                      <a:pt x="118476" y="52353"/>
                    </a:cubicBezTo>
                    <a:cubicBezTo>
                      <a:pt x="113451" y="54338"/>
                      <a:pt x="110167" y="59191"/>
                      <a:pt x="110192" y="64583"/>
                    </a:cubicBezTo>
                    <a:cubicBezTo>
                      <a:pt x="110192" y="66788"/>
                      <a:pt x="110755" y="68945"/>
                      <a:pt x="111809" y="70881"/>
                    </a:cubicBezTo>
                    <a:cubicBezTo>
                      <a:pt x="117201" y="81592"/>
                      <a:pt x="126196" y="90047"/>
                      <a:pt x="137200" y="94826"/>
                    </a:cubicBezTo>
                    <a:cubicBezTo>
                      <a:pt x="139774" y="95929"/>
                      <a:pt x="141048" y="98846"/>
                      <a:pt x="140092" y="101493"/>
                    </a:cubicBezTo>
                    <a:cubicBezTo>
                      <a:pt x="138769" y="105586"/>
                      <a:pt x="137151" y="109581"/>
                      <a:pt x="135264" y="113478"/>
                    </a:cubicBezTo>
                    <a:cubicBezTo>
                      <a:pt x="131686" y="119850"/>
                      <a:pt x="126539" y="125217"/>
                      <a:pt x="120338" y="129090"/>
                    </a:cubicBezTo>
                    <a:cubicBezTo>
                      <a:pt x="118126" y="130986"/>
                      <a:pt x="115291" y="132029"/>
                      <a:pt x="112387" y="132029"/>
                    </a:cubicBezTo>
                    <a:cubicBezTo>
                      <a:pt x="112137" y="132029"/>
                      <a:pt x="111888" y="132022"/>
                      <a:pt x="111638" y="132006"/>
                    </a:cubicBezTo>
                    <a:cubicBezTo>
                      <a:pt x="108231" y="130928"/>
                      <a:pt x="105412" y="128551"/>
                      <a:pt x="103770" y="125389"/>
                    </a:cubicBezTo>
                    <a:cubicBezTo>
                      <a:pt x="102643" y="123673"/>
                      <a:pt x="101491" y="121982"/>
                      <a:pt x="100339" y="120291"/>
                    </a:cubicBezTo>
                    <a:cubicBezTo>
                      <a:pt x="98476" y="117546"/>
                      <a:pt x="96565" y="114703"/>
                      <a:pt x="94874" y="111860"/>
                    </a:cubicBezTo>
                    <a:cubicBezTo>
                      <a:pt x="89408" y="103454"/>
                      <a:pt x="86369" y="93699"/>
                      <a:pt x="86100" y="83675"/>
                    </a:cubicBezTo>
                    <a:lnTo>
                      <a:pt x="86100" y="12796"/>
                    </a:lnTo>
                    <a:cubicBezTo>
                      <a:pt x="86271" y="6227"/>
                      <a:pt x="81320" y="639"/>
                      <a:pt x="74776" y="27"/>
                    </a:cubicBezTo>
                    <a:cubicBezTo>
                      <a:pt x="74507" y="9"/>
                      <a:pt x="74239" y="0"/>
                      <a:pt x="7397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35"/>
              <p:cNvSpPr/>
              <p:nvPr/>
            </p:nvSpPr>
            <p:spPr>
              <a:xfrm>
                <a:off x="4526875" y="238725"/>
                <a:ext cx="696675" cy="697300"/>
              </a:xfrm>
              <a:custGeom>
                <a:avLst/>
                <a:gdLst/>
                <a:ahLst/>
                <a:cxnLst/>
                <a:rect l="l" t="t" r="r" b="b"/>
                <a:pathLst>
                  <a:path w="27867" h="27892" extrusionOk="0">
                    <a:moveTo>
                      <a:pt x="13946" y="6986"/>
                    </a:moveTo>
                    <a:cubicBezTo>
                      <a:pt x="17794" y="6986"/>
                      <a:pt x="20906" y="10098"/>
                      <a:pt x="20906" y="13946"/>
                    </a:cubicBezTo>
                    <a:cubicBezTo>
                      <a:pt x="20906" y="15784"/>
                      <a:pt x="20171" y="17573"/>
                      <a:pt x="18872" y="18872"/>
                    </a:cubicBezTo>
                    <a:cubicBezTo>
                      <a:pt x="17549" y="20171"/>
                      <a:pt x="15784" y="20906"/>
                      <a:pt x="13946" y="20906"/>
                    </a:cubicBezTo>
                    <a:cubicBezTo>
                      <a:pt x="10098" y="20906"/>
                      <a:pt x="6961" y="17794"/>
                      <a:pt x="6961" y="13946"/>
                    </a:cubicBezTo>
                    <a:cubicBezTo>
                      <a:pt x="6961" y="10098"/>
                      <a:pt x="10098" y="6986"/>
                      <a:pt x="13946" y="6986"/>
                    </a:cubicBezTo>
                    <a:close/>
                    <a:moveTo>
                      <a:pt x="13946" y="1"/>
                    </a:moveTo>
                    <a:cubicBezTo>
                      <a:pt x="6250" y="1"/>
                      <a:pt x="0" y="6250"/>
                      <a:pt x="0" y="13946"/>
                    </a:cubicBezTo>
                    <a:cubicBezTo>
                      <a:pt x="0" y="21642"/>
                      <a:pt x="6250" y="27891"/>
                      <a:pt x="13946" y="27891"/>
                    </a:cubicBezTo>
                    <a:cubicBezTo>
                      <a:pt x="21642" y="27891"/>
                      <a:pt x="27867" y="21642"/>
                      <a:pt x="27867" y="13946"/>
                    </a:cubicBezTo>
                    <a:cubicBezTo>
                      <a:pt x="27867" y="10245"/>
                      <a:pt x="26421" y="6716"/>
                      <a:pt x="23798" y="4093"/>
                    </a:cubicBezTo>
                    <a:cubicBezTo>
                      <a:pt x="21176" y="1471"/>
                      <a:pt x="17647" y="1"/>
                      <a:pt x="13946"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35"/>
              <p:cNvSpPr/>
              <p:nvPr/>
            </p:nvSpPr>
            <p:spPr>
              <a:xfrm>
                <a:off x="1477375" y="849000"/>
                <a:ext cx="696675" cy="696675"/>
              </a:xfrm>
              <a:custGeom>
                <a:avLst/>
                <a:gdLst/>
                <a:ahLst/>
                <a:cxnLst/>
                <a:rect l="l" t="t" r="r" b="b"/>
                <a:pathLst>
                  <a:path w="27867" h="27867" extrusionOk="0">
                    <a:moveTo>
                      <a:pt x="13946" y="6961"/>
                    </a:moveTo>
                    <a:cubicBezTo>
                      <a:pt x="17793" y="6961"/>
                      <a:pt x="20906" y="10073"/>
                      <a:pt x="20906" y="13921"/>
                    </a:cubicBezTo>
                    <a:cubicBezTo>
                      <a:pt x="20906" y="17794"/>
                      <a:pt x="17793" y="20906"/>
                      <a:pt x="13946" y="20906"/>
                    </a:cubicBezTo>
                    <a:cubicBezTo>
                      <a:pt x="10098" y="20906"/>
                      <a:pt x="6961" y="17794"/>
                      <a:pt x="6961" y="13921"/>
                    </a:cubicBezTo>
                    <a:cubicBezTo>
                      <a:pt x="6961" y="10073"/>
                      <a:pt x="10098" y="6961"/>
                      <a:pt x="13946" y="6961"/>
                    </a:cubicBezTo>
                    <a:close/>
                    <a:moveTo>
                      <a:pt x="13946" y="0"/>
                    </a:moveTo>
                    <a:cubicBezTo>
                      <a:pt x="6250" y="0"/>
                      <a:pt x="0" y="6225"/>
                      <a:pt x="0" y="13921"/>
                    </a:cubicBezTo>
                    <a:cubicBezTo>
                      <a:pt x="0" y="21641"/>
                      <a:pt x="6250" y="27867"/>
                      <a:pt x="13946" y="27867"/>
                    </a:cubicBezTo>
                    <a:cubicBezTo>
                      <a:pt x="21641" y="27867"/>
                      <a:pt x="27867" y="21641"/>
                      <a:pt x="27867" y="13921"/>
                    </a:cubicBezTo>
                    <a:cubicBezTo>
                      <a:pt x="27867" y="6225"/>
                      <a:pt x="21641" y="0"/>
                      <a:pt x="1394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35"/>
              <p:cNvSpPr/>
              <p:nvPr/>
            </p:nvSpPr>
            <p:spPr>
              <a:xfrm>
                <a:off x="5290325" y="761625"/>
                <a:ext cx="543500" cy="523025"/>
              </a:xfrm>
              <a:custGeom>
                <a:avLst/>
                <a:gdLst/>
                <a:ahLst/>
                <a:cxnLst/>
                <a:rect l="l" t="t" r="r" b="b"/>
                <a:pathLst>
                  <a:path w="21740" h="20921" extrusionOk="0">
                    <a:moveTo>
                      <a:pt x="11274" y="6975"/>
                    </a:moveTo>
                    <a:cubicBezTo>
                      <a:pt x="13210" y="6975"/>
                      <a:pt x="14779" y="8520"/>
                      <a:pt x="14779" y="10456"/>
                    </a:cubicBezTo>
                    <a:cubicBezTo>
                      <a:pt x="14779" y="12392"/>
                      <a:pt x="13210" y="13936"/>
                      <a:pt x="11274" y="13936"/>
                    </a:cubicBezTo>
                    <a:cubicBezTo>
                      <a:pt x="9363" y="13936"/>
                      <a:pt x="7794" y="12392"/>
                      <a:pt x="7794" y="10456"/>
                    </a:cubicBezTo>
                    <a:cubicBezTo>
                      <a:pt x="7794" y="8520"/>
                      <a:pt x="9363" y="6975"/>
                      <a:pt x="11274" y="6975"/>
                    </a:cubicBezTo>
                    <a:close/>
                    <a:moveTo>
                      <a:pt x="11275" y="0"/>
                    </a:moveTo>
                    <a:cubicBezTo>
                      <a:pt x="8557" y="0"/>
                      <a:pt x="5894" y="1057"/>
                      <a:pt x="3897" y="3054"/>
                    </a:cubicBezTo>
                    <a:cubicBezTo>
                      <a:pt x="907" y="6044"/>
                      <a:pt x="0" y="10554"/>
                      <a:pt x="1618" y="14451"/>
                    </a:cubicBezTo>
                    <a:cubicBezTo>
                      <a:pt x="3235" y="18372"/>
                      <a:pt x="7059" y="20921"/>
                      <a:pt x="11274" y="20921"/>
                    </a:cubicBezTo>
                    <a:cubicBezTo>
                      <a:pt x="17058" y="20921"/>
                      <a:pt x="21739" y="16240"/>
                      <a:pt x="21739" y="10456"/>
                    </a:cubicBezTo>
                    <a:cubicBezTo>
                      <a:pt x="21739" y="6216"/>
                      <a:pt x="19191" y="2417"/>
                      <a:pt x="15294" y="799"/>
                    </a:cubicBezTo>
                    <a:cubicBezTo>
                      <a:pt x="13991" y="262"/>
                      <a:pt x="12626" y="0"/>
                      <a:pt x="11275"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35"/>
              <p:cNvSpPr/>
              <p:nvPr/>
            </p:nvSpPr>
            <p:spPr>
              <a:xfrm>
                <a:off x="2087025" y="1720275"/>
                <a:ext cx="522675" cy="522675"/>
              </a:xfrm>
              <a:custGeom>
                <a:avLst/>
                <a:gdLst/>
                <a:ahLst/>
                <a:cxnLst/>
                <a:rect l="l" t="t" r="r" b="b"/>
                <a:pathLst>
                  <a:path w="20907" h="20907" extrusionOk="0">
                    <a:moveTo>
                      <a:pt x="10466" y="6961"/>
                    </a:moveTo>
                    <a:cubicBezTo>
                      <a:pt x="12377" y="6961"/>
                      <a:pt x="13946" y="8530"/>
                      <a:pt x="13946" y="10441"/>
                    </a:cubicBezTo>
                    <a:cubicBezTo>
                      <a:pt x="13946" y="12378"/>
                      <a:pt x="12377" y="13922"/>
                      <a:pt x="10466" y="13922"/>
                    </a:cubicBezTo>
                    <a:cubicBezTo>
                      <a:pt x="8529" y="13922"/>
                      <a:pt x="6985" y="12378"/>
                      <a:pt x="6985" y="10441"/>
                    </a:cubicBezTo>
                    <a:cubicBezTo>
                      <a:pt x="6985" y="8530"/>
                      <a:pt x="8529" y="6961"/>
                      <a:pt x="10466" y="6961"/>
                    </a:cubicBezTo>
                    <a:close/>
                    <a:moveTo>
                      <a:pt x="10466" y="1"/>
                    </a:moveTo>
                    <a:cubicBezTo>
                      <a:pt x="4682" y="1"/>
                      <a:pt x="0" y="4682"/>
                      <a:pt x="0" y="10441"/>
                    </a:cubicBezTo>
                    <a:cubicBezTo>
                      <a:pt x="0" y="16226"/>
                      <a:pt x="4682" y="20907"/>
                      <a:pt x="10466" y="20907"/>
                    </a:cubicBezTo>
                    <a:cubicBezTo>
                      <a:pt x="16225" y="20907"/>
                      <a:pt x="20906" y="16226"/>
                      <a:pt x="20906" y="10441"/>
                    </a:cubicBezTo>
                    <a:cubicBezTo>
                      <a:pt x="20906" y="4682"/>
                      <a:pt x="16225" y="1"/>
                      <a:pt x="10466"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35"/>
              <p:cNvSpPr/>
              <p:nvPr/>
            </p:nvSpPr>
            <p:spPr>
              <a:xfrm>
                <a:off x="5050125" y="1284525"/>
                <a:ext cx="181400" cy="174150"/>
              </a:xfrm>
              <a:custGeom>
                <a:avLst/>
                <a:gdLst/>
                <a:ahLst/>
                <a:cxnLst/>
                <a:rect l="l" t="t" r="r" b="b"/>
                <a:pathLst>
                  <a:path w="7256" h="6966" extrusionOk="0">
                    <a:moveTo>
                      <a:pt x="3429" y="0"/>
                    </a:moveTo>
                    <a:cubicBezTo>
                      <a:pt x="3219" y="0"/>
                      <a:pt x="3007" y="18"/>
                      <a:pt x="2795" y="54"/>
                    </a:cubicBezTo>
                    <a:cubicBezTo>
                      <a:pt x="2574" y="103"/>
                      <a:pt x="2354" y="177"/>
                      <a:pt x="2133" y="275"/>
                    </a:cubicBezTo>
                    <a:cubicBezTo>
                      <a:pt x="1937" y="348"/>
                      <a:pt x="1716" y="446"/>
                      <a:pt x="1545" y="593"/>
                    </a:cubicBezTo>
                    <a:cubicBezTo>
                      <a:pt x="1349" y="716"/>
                      <a:pt x="1177" y="863"/>
                      <a:pt x="1030" y="1010"/>
                    </a:cubicBezTo>
                    <a:cubicBezTo>
                      <a:pt x="368" y="1672"/>
                      <a:pt x="1" y="2554"/>
                      <a:pt x="1" y="3485"/>
                    </a:cubicBezTo>
                    <a:cubicBezTo>
                      <a:pt x="1" y="4417"/>
                      <a:pt x="368" y="5299"/>
                      <a:pt x="1030" y="5961"/>
                    </a:cubicBezTo>
                    <a:cubicBezTo>
                      <a:pt x="1177" y="6108"/>
                      <a:pt x="1349" y="6255"/>
                      <a:pt x="1545" y="6377"/>
                    </a:cubicBezTo>
                    <a:cubicBezTo>
                      <a:pt x="1716" y="6500"/>
                      <a:pt x="1937" y="6622"/>
                      <a:pt x="2133" y="6696"/>
                    </a:cubicBezTo>
                    <a:cubicBezTo>
                      <a:pt x="2354" y="6794"/>
                      <a:pt x="2574" y="6867"/>
                      <a:pt x="2795" y="6892"/>
                    </a:cubicBezTo>
                    <a:cubicBezTo>
                      <a:pt x="3015" y="6941"/>
                      <a:pt x="3236" y="6965"/>
                      <a:pt x="3456" y="6965"/>
                    </a:cubicBezTo>
                    <a:cubicBezTo>
                      <a:pt x="4878" y="6965"/>
                      <a:pt x="6152" y="6132"/>
                      <a:pt x="6692" y="4809"/>
                    </a:cubicBezTo>
                    <a:cubicBezTo>
                      <a:pt x="7255" y="3510"/>
                      <a:pt x="6937" y="2015"/>
                      <a:pt x="5932" y="1010"/>
                    </a:cubicBezTo>
                    <a:cubicBezTo>
                      <a:pt x="5252" y="350"/>
                      <a:pt x="4360" y="0"/>
                      <a:pt x="342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35"/>
              <p:cNvSpPr/>
              <p:nvPr/>
            </p:nvSpPr>
            <p:spPr>
              <a:xfrm>
                <a:off x="2696075" y="2329925"/>
                <a:ext cx="175250" cy="174050"/>
              </a:xfrm>
              <a:custGeom>
                <a:avLst/>
                <a:gdLst/>
                <a:ahLst/>
                <a:cxnLst/>
                <a:rect l="l" t="t" r="r" b="b"/>
                <a:pathLst>
                  <a:path w="7010" h="6962" extrusionOk="0">
                    <a:moveTo>
                      <a:pt x="3480" y="1"/>
                    </a:moveTo>
                    <a:cubicBezTo>
                      <a:pt x="1569" y="1"/>
                      <a:pt x="0" y="1570"/>
                      <a:pt x="0" y="3481"/>
                    </a:cubicBezTo>
                    <a:cubicBezTo>
                      <a:pt x="0" y="5417"/>
                      <a:pt x="1569" y="6961"/>
                      <a:pt x="3480" y="6961"/>
                    </a:cubicBezTo>
                    <a:cubicBezTo>
                      <a:pt x="3495" y="6962"/>
                      <a:pt x="3511" y="6962"/>
                      <a:pt x="3526" y="6962"/>
                    </a:cubicBezTo>
                    <a:cubicBezTo>
                      <a:pt x="5441" y="6962"/>
                      <a:pt x="6985" y="5427"/>
                      <a:pt x="6985" y="3506"/>
                    </a:cubicBezTo>
                    <a:cubicBezTo>
                      <a:pt x="7010" y="1570"/>
                      <a:pt x="5441" y="1"/>
                      <a:pt x="3529"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3" name="Google Shape;493;p35"/>
            <p:cNvGrpSpPr/>
            <p:nvPr/>
          </p:nvGrpSpPr>
          <p:grpSpPr>
            <a:xfrm>
              <a:off x="3243741" y="1663432"/>
              <a:ext cx="335931" cy="332016"/>
              <a:chOff x="1159975" y="238125"/>
              <a:chExt cx="5290250" cy="5228600"/>
            </a:xfrm>
          </p:grpSpPr>
          <p:sp>
            <p:nvSpPr>
              <p:cNvPr id="494" name="Google Shape;494;p35"/>
              <p:cNvSpPr/>
              <p:nvPr/>
            </p:nvSpPr>
            <p:spPr>
              <a:xfrm>
                <a:off x="4473575" y="2177250"/>
                <a:ext cx="438725" cy="576000"/>
              </a:xfrm>
              <a:custGeom>
                <a:avLst/>
                <a:gdLst/>
                <a:ahLst/>
                <a:cxnLst/>
                <a:rect l="l" t="t" r="r" b="b"/>
                <a:pathLst>
                  <a:path w="17549" h="23040" extrusionOk="0">
                    <a:moveTo>
                      <a:pt x="3881" y="0"/>
                    </a:moveTo>
                    <a:cubicBezTo>
                      <a:pt x="3016" y="0"/>
                      <a:pt x="2184" y="316"/>
                      <a:pt x="1544" y="888"/>
                    </a:cubicBezTo>
                    <a:cubicBezTo>
                      <a:pt x="123" y="2162"/>
                      <a:pt x="0" y="4368"/>
                      <a:pt x="1274" y="5814"/>
                    </a:cubicBezTo>
                    <a:cubicBezTo>
                      <a:pt x="5196" y="10201"/>
                      <a:pt x="8259" y="15274"/>
                      <a:pt x="10343" y="20789"/>
                    </a:cubicBezTo>
                    <a:cubicBezTo>
                      <a:pt x="10877" y="22181"/>
                      <a:pt x="12213" y="23039"/>
                      <a:pt x="13622" y="23039"/>
                    </a:cubicBezTo>
                    <a:cubicBezTo>
                      <a:pt x="14024" y="23039"/>
                      <a:pt x="14431" y="22970"/>
                      <a:pt x="14828" y="22823"/>
                    </a:cubicBezTo>
                    <a:cubicBezTo>
                      <a:pt x="16641" y="22137"/>
                      <a:pt x="17548" y="20127"/>
                      <a:pt x="16862" y="18313"/>
                    </a:cubicBezTo>
                    <a:cubicBezTo>
                      <a:pt x="14485" y="12015"/>
                      <a:pt x="10955" y="6181"/>
                      <a:pt x="6470" y="1157"/>
                    </a:cubicBezTo>
                    <a:cubicBezTo>
                      <a:pt x="5858" y="471"/>
                      <a:pt x="5000" y="54"/>
                      <a:pt x="4068" y="5"/>
                    </a:cubicBezTo>
                    <a:cubicBezTo>
                      <a:pt x="4006" y="2"/>
                      <a:pt x="3944" y="0"/>
                      <a:pt x="38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35"/>
              <p:cNvSpPr/>
              <p:nvPr/>
            </p:nvSpPr>
            <p:spPr>
              <a:xfrm>
                <a:off x="2632950" y="2176025"/>
                <a:ext cx="429550" cy="579050"/>
              </a:xfrm>
              <a:custGeom>
                <a:avLst/>
                <a:gdLst/>
                <a:ahLst/>
                <a:cxnLst/>
                <a:rect l="l" t="t" r="r" b="b"/>
                <a:pathLst>
                  <a:path w="17182" h="23162" extrusionOk="0">
                    <a:moveTo>
                      <a:pt x="13470" y="1"/>
                    </a:moveTo>
                    <a:cubicBezTo>
                      <a:pt x="12484" y="1"/>
                      <a:pt x="11528" y="432"/>
                      <a:pt x="10858" y="1182"/>
                    </a:cubicBezTo>
                    <a:cubicBezTo>
                      <a:pt x="6373" y="6230"/>
                      <a:pt x="2844" y="12039"/>
                      <a:pt x="466" y="18362"/>
                    </a:cubicBezTo>
                    <a:cubicBezTo>
                      <a:pt x="1" y="19514"/>
                      <a:pt x="197" y="20862"/>
                      <a:pt x="981" y="21867"/>
                    </a:cubicBezTo>
                    <a:cubicBezTo>
                      <a:pt x="1647" y="22700"/>
                      <a:pt x="2667" y="23161"/>
                      <a:pt x="3725" y="23161"/>
                    </a:cubicBezTo>
                    <a:cubicBezTo>
                      <a:pt x="3912" y="23161"/>
                      <a:pt x="4101" y="23147"/>
                      <a:pt x="4290" y="23117"/>
                    </a:cubicBezTo>
                    <a:cubicBezTo>
                      <a:pt x="5540" y="22896"/>
                      <a:pt x="6569" y="22014"/>
                      <a:pt x="6986" y="20838"/>
                    </a:cubicBezTo>
                    <a:cubicBezTo>
                      <a:pt x="9069" y="15323"/>
                      <a:pt x="12132" y="10225"/>
                      <a:pt x="16054" y="5838"/>
                    </a:cubicBezTo>
                    <a:cubicBezTo>
                      <a:pt x="16912" y="4907"/>
                      <a:pt x="17181" y="3608"/>
                      <a:pt x="16814" y="2407"/>
                    </a:cubicBezTo>
                    <a:cubicBezTo>
                      <a:pt x="16422" y="1206"/>
                      <a:pt x="15417" y="324"/>
                      <a:pt x="14191" y="79"/>
                    </a:cubicBezTo>
                    <a:cubicBezTo>
                      <a:pt x="13952" y="26"/>
                      <a:pt x="13710" y="1"/>
                      <a:pt x="1347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35"/>
              <p:cNvSpPr/>
              <p:nvPr/>
            </p:nvSpPr>
            <p:spPr>
              <a:xfrm>
                <a:off x="1159975" y="238125"/>
                <a:ext cx="5290250" cy="5228600"/>
              </a:xfrm>
              <a:custGeom>
                <a:avLst/>
                <a:gdLst/>
                <a:ahLst/>
                <a:cxnLst/>
                <a:rect l="l" t="t" r="r" b="b"/>
                <a:pathLst>
                  <a:path w="211610" h="209144" extrusionOk="0">
                    <a:moveTo>
                      <a:pt x="105805" y="6985"/>
                    </a:moveTo>
                    <a:cubicBezTo>
                      <a:pt x="117349" y="6985"/>
                      <a:pt x="126711" y="16347"/>
                      <a:pt x="126711" y="27891"/>
                    </a:cubicBezTo>
                    <a:lnTo>
                      <a:pt x="126711" y="34680"/>
                    </a:lnTo>
                    <a:cubicBezTo>
                      <a:pt x="120020" y="32548"/>
                      <a:pt x="113035" y="31445"/>
                      <a:pt x="106001" y="31420"/>
                    </a:cubicBezTo>
                    <a:cubicBezTo>
                      <a:pt x="105927" y="31420"/>
                      <a:pt x="105878" y="31371"/>
                      <a:pt x="105805" y="31371"/>
                    </a:cubicBezTo>
                    <a:cubicBezTo>
                      <a:pt x="105731" y="31371"/>
                      <a:pt x="105682" y="31420"/>
                      <a:pt x="105633" y="31420"/>
                    </a:cubicBezTo>
                    <a:cubicBezTo>
                      <a:pt x="98599" y="31445"/>
                      <a:pt x="91590" y="32548"/>
                      <a:pt x="84899" y="34680"/>
                    </a:cubicBezTo>
                    <a:lnTo>
                      <a:pt x="84899" y="27891"/>
                    </a:lnTo>
                    <a:cubicBezTo>
                      <a:pt x="84899" y="16347"/>
                      <a:pt x="94261" y="6985"/>
                      <a:pt x="105805" y="6985"/>
                    </a:cubicBezTo>
                    <a:close/>
                    <a:moveTo>
                      <a:pt x="44794" y="31380"/>
                    </a:moveTo>
                    <a:cubicBezTo>
                      <a:pt x="47107" y="31380"/>
                      <a:pt x="49419" y="32262"/>
                      <a:pt x="51175" y="34018"/>
                    </a:cubicBezTo>
                    <a:lnTo>
                      <a:pt x="52572" y="35415"/>
                    </a:lnTo>
                    <a:cubicBezTo>
                      <a:pt x="49703" y="39838"/>
                      <a:pt x="46881" y="42209"/>
                      <a:pt x="44446" y="42209"/>
                    </a:cubicBezTo>
                    <a:cubicBezTo>
                      <a:pt x="44385" y="42209"/>
                      <a:pt x="44324" y="42207"/>
                      <a:pt x="44263" y="42204"/>
                    </a:cubicBezTo>
                    <a:cubicBezTo>
                      <a:pt x="41249" y="42033"/>
                      <a:pt x="38455" y="38283"/>
                      <a:pt x="36862" y="35538"/>
                    </a:cubicBezTo>
                    <a:lnTo>
                      <a:pt x="38577" y="33871"/>
                    </a:lnTo>
                    <a:cubicBezTo>
                      <a:pt x="40314" y="32207"/>
                      <a:pt x="42554" y="31380"/>
                      <a:pt x="44794" y="31380"/>
                    </a:cubicBezTo>
                    <a:close/>
                    <a:moveTo>
                      <a:pt x="166792" y="31178"/>
                    </a:moveTo>
                    <a:cubicBezTo>
                      <a:pt x="169019" y="31178"/>
                      <a:pt x="171248" y="31999"/>
                      <a:pt x="172983" y="33651"/>
                    </a:cubicBezTo>
                    <a:lnTo>
                      <a:pt x="174773" y="35440"/>
                    </a:lnTo>
                    <a:cubicBezTo>
                      <a:pt x="173229" y="38185"/>
                      <a:pt x="170386" y="42033"/>
                      <a:pt x="167322" y="42204"/>
                    </a:cubicBezTo>
                    <a:cubicBezTo>
                      <a:pt x="167241" y="42210"/>
                      <a:pt x="167159" y="42213"/>
                      <a:pt x="167077" y="42213"/>
                    </a:cubicBezTo>
                    <a:cubicBezTo>
                      <a:pt x="164655" y="42213"/>
                      <a:pt x="161832" y="39773"/>
                      <a:pt x="158940" y="35293"/>
                    </a:cubicBezTo>
                    <a:lnTo>
                      <a:pt x="160435" y="33798"/>
                    </a:lnTo>
                    <a:cubicBezTo>
                      <a:pt x="162191" y="32054"/>
                      <a:pt x="164491" y="31178"/>
                      <a:pt x="166792" y="31178"/>
                    </a:cubicBezTo>
                    <a:close/>
                    <a:moveTo>
                      <a:pt x="102325" y="38503"/>
                    </a:moveTo>
                    <a:lnTo>
                      <a:pt x="102325" y="45415"/>
                    </a:lnTo>
                    <a:cubicBezTo>
                      <a:pt x="95511" y="45856"/>
                      <a:pt x="88845" y="47523"/>
                      <a:pt x="82644" y="50366"/>
                    </a:cubicBezTo>
                    <a:lnTo>
                      <a:pt x="79973" y="43920"/>
                    </a:lnTo>
                    <a:cubicBezTo>
                      <a:pt x="80830" y="43528"/>
                      <a:pt x="81737" y="43160"/>
                      <a:pt x="82718" y="42792"/>
                    </a:cubicBezTo>
                    <a:cubicBezTo>
                      <a:pt x="88967" y="40292"/>
                      <a:pt x="95585" y="38846"/>
                      <a:pt x="102325" y="38503"/>
                    </a:cubicBezTo>
                    <a:close/>
                    <a:moveTo>
                      <a:pt x="109285" y="38503"/>
                    </a:moveTo>
                    <a:cubicBezTo>
                      <a:pt x="116050" y="38846"/>
                      <a:pt x="122691" y="40317"/>
                      <a:pt x="128966" y="42817"/>
                    </a:cubicBezTo>
                    <a:cubicBezTo>
                      <a:pt x="130265" y="43307"/>
                      <a:pt x="131515" y="43846"/>
                      <a:pt x="132765" y="44434"/>
                    </a:cubicBezTo>
                    <a:lnTo>
                      <a:pt x="129971" y="50856"/>
                    </a:lnTo>
                    <a:cubicBezTo>
                      <a:pt x="123500" y="47743"/>
                      <a:pt x="116466" y="45905"/>
                      <a:pt x="109285" y="45439"/>
                    </a:cubicBezTo>
                    <a:lnTo>
                      <a:pt x="109285" y="38503"/>
                    </a:lnTo>
                    <a:close/>
                    <a:moveTo>
                      <a:pt x="73747" y="47130"/>
                    </a:moveTo>
                    <a:lnTo>
                      <a:pt x="76468" y="53650"/>
                    </a:lnTo>
                    <a:cubicBezTo>
                      <a:pt x="75561" y="54189"/>
                      <a:pt x="74703" y="54728"/>
                      <a:pt x="73870" y="55316"/>
                    </a:cubicBezTo>
                    <a:cubicBezTo>
                      <a:pt x="69385" y="58355"/>
                      <a:pt x="65316" y="61958"/>
                      <a:pt x="61738" y="66027"/>
                    </a:cubicBezTo>
                    <a:lnTo>
                      <a:pt x="56812" y="61100"/>
                    </a:lnTo>
                    <a:cubicBezTo>
                      <a:pt x="60831" y="56566"/>
                      <a:pt x="65390" y="52571"/>
                      <a:pt x="70390" y="49214"/>
                    </a:cubicBezTo>
                    <a:lnTo>
                      <a:pt x="70414" y="49214"/>
                    </a:lnTo>
                    <a:cubicBezTo>
                      <a:pt x="71444" y="48503"/>
                      <a:pt x="72571" y="47817"/>
                      <a:pt x="73747" y="47130"/>
                    </a:cubicBezTo>
                    <a:close/>
                    <a:moveTo>
                      <a:pt x="138916" y="47743"/>
                    </a:moveTo>
                    <a:cubicBezTo>
                      <a:pt x="139799" y="48282"/>
                      <a:pt x="140656" y="48846"/>
                      <a:pt x="141539" y="49434"/>
                    </a:cubicBezTo>
                    <a:cubicBezTo>
                      <a:pt x="146416" y="52743"/>
                      <a:pt x="150877" y="56664"/>
                      <a:pt x="154798" y="61100"/>
                    </a:cubicBezTo>
                    <a:lnTo>
                      <a:pt x="149847" y="66051"/>
                    </a:lnTo>
                    <a:cubicBezTo>
                      <a:pt x="145877" y="61468"/>
                      <a:pt x="141245" y="57498"/>
                      <a:pt x="136098" y="54262"/>
                    </a:cubicBezTo>
                    <a:lnTo>
                      <a:pt x="138916" y="47743"/>
                    </a:lnTo>
                    <a:close/>
                    <a:moveTo>
                      <a:pt x="153940" y="40292"/>
                    </a:moveTo>
                    <a:cubicBezTo>
                      <a:pt x="158058" y="46175"/>
                      <a:pt x="162445" y="49189"/>
                      <a:pt x="167077" y="49189"/>
                    </a:cubicBezTo>
                    <a:cubicBezTo>
                      <a:pt x="167297" y="49189"/>
                      <a:pt x="167494" y="49189"/>
                      <a:pt x="167714" y="49165"/>
                    </a:cubicBezTo>
                    <a:cubicBezTo>
                      <a:pt x="172885" y="48331"/>
                      <a:pt x="177371" y="45145"/>
                      <a:pt x="179846" y="40513"/>
                    </a:cubicBezTo>
                    <a:lnTo>
                      <a:pt x="200727" y="61370"/>
                    </a:lnTo>
                    <a:cubicBezTo>
                      <a:pt x="202443" y="63037"/>
                      <a:pt x="203399" y="65340"/>
                      <a:pt x="203399" y="67718"/>
                    </a:cubicBezTo>
                    <a:cubicBezTo>
                      <a:pt x="203399" y="70708"/>
                      <a:pt x="201928" y="73477"/>
                      <a:pt x="199453" y="75144"/>
                    </a:cubicBezTo>
                    <a:cubicBezTo>
                      <a:pt x="197952" y="76164"/>
                      <a:pt x="196194" y="76689"/>
                      <a:pt x="194427" y="76689"/>
                    </a:cubicBezTo>
                    <a:cubicBezTo>
                      <a:pt x="193308" y="76689"/>
                      <a:pt x="192184" y="76478"/>
                      <a:pt x="191120" y="76051"/>
                    </a:cubicBezTo>
                    <a:cubicBezTo>
                      <a:pt x="189993" y="75585"/>
                      <a:pt x="188939" y="74899"/>
                      <a:pt x="188081" y="74041"/>
                    </a:cubicBezTo>
                    <a:lnTo>
                      <a:pt x="174086" y="60046"/>
                    </a:lnTo>
                    <a:cubicBezTo>
                      <a:pt x="172126" y="58086"/>
                      <a:pt x="169454" y="56983"/>
                      <a:pt x="166685" y="56958"/>
                    </a:cubicBezTo>
                    <a:cubicBezTo>
                      <a:pt x="164920" y="56983"/>
                      <a:pt x="163180" y="57449"/>
                      <a:pt x="161660" y="58331"/>
                    </a:cubicBezTo>
                    <a:cubicBezTo>
                      <a:pt x="157739" y="53650"/>
                      <a:pt x="153278" y="49459"/>
                      <a:pt x="148401" y="45807"/>
                    </a:cubicBezTo>
                    <a:lnTo>
                      <a:pt x="153940" y="40292"/>
                    </a:lnTo>
                    <a:close/>
                    <a:moveTo>
                      <a:pt x="57596" y="40415"/>
                    </a:moveTo>
                    <a:lnTo>
                      <a:pt x="63086" y="45905"/>
                    </a:lnTo>
                    <a:cubicBezTo>
                      <a:pt x="58209" y="49557"/>
                      <a:pt x="53748" y="53772"/>
                      <a:pt x="49851" y="58453"/>
                    </a:cubicBezTo>
                    <a:cubicBezTo>
                      <a:pt x="48356" y="57620"/>
                      <a:pt x="46665" y="57179"/>
                      <a:pt x="44974" y="57154"/>
                    </a:cubicBezTo>
                    <a:lnTo>
                      <a:pt x="44925" y="57154"/>
                    </a:lnTo>
                    <a:cubicBezTo>
                      <a:pt x="42156" y="57154"/>
                      <a:pt x="39509" y="58257"/>
                      <a:pt x="37573" y="60218"/>
                    </a:cubicBezTo>
                    <a:lnTo>
                      <a:pt x="23529" y="74237"/>
                    </a:lnTo>
                    <a:cubicBezTo>
                      <a:pt x="23063" y="74703"/>
                      <a:pt x="22549" y="75095"/>
                      <a:pt x="22009" y="75438"/>
                    </a:cubicBezTo>
                    <a:cubicBezTo>
                      <a:pt x="21372" y="75561"/>
                      <a:pt x="20809" y="75855"/>
                      <a:pt x="20343" y="76296"/>
                    </a:cubicBezTo>
                    <a:cubicBezTo>
                      <a:pt x="19313" y="76663"/>
                      <a:pt x="18260" y="76884"/>
                      <a:pt x="17157" y="76884"/>
                    </a:cubicBezTo>
                    <a:lnTo>
                      <a:pt x="17108" y="76884"/>
                    </a:lnTo>
                    <a:cubicBezTo>
                      <a:pt x="13505" y="76860"/>
                      <a:pt x="10245" y="74678"/>
                      <a:pt x="8873" y="71321"/>
                    </a:cubicBezTo>
                    <a:cubicBezTo>
                      <a:pt x="7500" y="67963"/>
                      <a:pt x="8285" y="64115"/>
                      <a:pt x="10858" y="61566"/>
                    </a:cubicBezTo>
                    <a:lnTo>
                      <a:pt x="10858" y="61591"/>
                    </a:lnTo>
                    <a:lnTo>
                      <a:pt x="31813" y="40636"/>
                    </a:lnTo>
                    <a:cubicBezTo>
                      <a:pt x="34288" y="45194"/>
                      <a:pt x="38749" y="48356"/>
                      <a:pt x="43871" y="49165"/>
                    </a:cubicBezTo>
                    <a:cubicBezTo>
                      <a:pt x="44092" y="49165"/>
                      <a:pt x="44288" y="49189"/>
                      <a:pt x="44508" y="49189"/>
                    </a:cubicBezTo>
                    <a:cubicBezTo>
                      <a:pt x="49116" y="49189"/>
                      <a:pt x="53479" y="46224"/>
                      <a:pt x="57596" y="40415"/>
                    </a:cubicBezTo>
                    <a:close/>
                    <a:moveTo>
                      <a:pt x="52351" y="66492"/>
                    </a:moveTo>
                    <a:lnTo>
                      <a:pt x="57400" y="71541"/>
                    </a:lnTo>
                    <a:cubicBezTo>
                      <a:pt x="54042" y="76173"/>
                      <a:pt x="51248" y="81198"/>
                      <a:pt x="49067" y="86491"/>
                    </a:cubicBezTo>
                    <a:lnTo>
                      <a:pt x="42646" y="83697"/>
                    </a:lnTo>
                    <a:cubicBezTo>
                      <a:pt x="45170" y="77595"/>
                      <a:pt x="48430" y="71811"/>
                      <a:pt x="52351" y="66492"/>
                    </a:cubicBezTo>
                    <a:close/>
                    <a:moveTo>
                      <a:pt x="102325" y="52498"/>
                    </a:moveTo>
                    <a:lnTo>
                      <a:pt x="102325" y="87129"/>
                    </a:lnTo>
                    <a:lnTo>
                      <a:pt x="94041" y="87129"/>
                    </a:lnTo>
                    <a:lnTo>
                      <a:pt x="80487" y="59434"/>
                    </a:lnTo>
                    <a:cubicBezTo>
                      <a:pt x="81149" y="59042"/>
                      <a:pt x="81786" y="58600"/>
                      <a:pt x="82497" y="58208"/>
                    </a:cubicBezTo>
                    <a:cubicBezTo>
                      <a:pt x="88624" y="54924"/>
                      <a:pt x="95389" y="52963"/>
                      <a:pt x="102325" y="52498"/>
                    </a:cubicBezTo>
                    <a:close/>
                    <a:moveTo>
                      <a:pt x="109285" y="52424"/>
                    </a:moveTo>
                    <a:cubicBezTo>
                      <a:pt x="116168" y="52939"/>
                      <a:pt x="122831" y="54898"/>
                      <a:pt x="128907" y="58154"/>
                    </a:cubicBezTo>
                    <a:lnTo>
                      <a:pt x="128907" y="58154"/>
                    </a:lnTo>
                    <a:lnTo>
                      <a:pt x="114138" y="87129"/>
                    </a:lnTo>
                    <a:lnTo>
                      <a:pt x="109285" y="87129"/>
                    </a:lnTo>
                    <a:lnTo>
                      <a:pt x="109285" y="52424"/>
                    </a:lnTo>
                    <a:close/>
                    <a:moveTo>
                      <a:pt x="159234" y="66517"/>
                    </a:moveTo>
                    <a:cubicBezTo>
                      <a:pt x="163401" y="72129"/>
                      <a:pt x="166807" y="78257"/>
                      <a:pt x="169381" y="84751"/>
                    </a:cubicBezTo>
                    <a:lnTo>
                      <a:pt x="162935" y="87423"/>
                    </a:lnTo>
                    <a:cubicBezTo>
                      <a:pt x="160705" y="81786"/>
                      <a:pt x="157764" y="76443"/>
                      <a:pt x="154210" y="71541"/>
                    </a:cubicBezTo>
                    <a:lnTo>
                      <a:pt x="159234" y="66517"/>
                    </a:lnTo>
                    <a:close/>
                    <a:moveTo>
                      <a:pt x="40268" y="90241"/>
                    </a:moveTo>
                    <a:lnTo>
                      <a:pt x="46690" y="93060"/>
                    </a:lnTo>
                    <a:cubicBezTo>
                      <a:pt x="44827" y="99040"/>
                      <a:pt x="43700" y="105241"/>
                      <a:pt x="43308" y="111515"/>
                    </a:cubicBezTo>
                    <a:lnTo>
                      <a:pt x="36347" y="111515"/>
                    </a:lnTo>
                    <a:cubicBezTo>
                      <a:pt x="36739" y="104285"/>
                      <a:pt x="38063" y="97128"/>
                      <a:pt x="40268" y="90241"/>
                    </a:cubicBezTo>
                    <a:close/>
                    <a:moveTo>
                      <a:pt x="74654" y="63380"/>
                    </a:moveTo>
                    <a:lnTo>
                      <a:pt x="87914" y="90486"/>
                    </a:lnTo>
                    <a:lnTo>
                      <a:pt x="75904" y="111539"/>
                    </a:lnTo>
                    <a:lnTo>
                      <a:pt x="50293" y="111539"/>
                    </a:lnTo>
                    <a:cubicBezTo>
                      <a:pt x="50709" y="104971"/>
                      <a:pt x="52033" y="98501"/>
                      <a:pt x="54238" y="92276"/>
                    </a:cubicBezTo>
                    <a:cubicBezTo>
                      <a:pt x="56665" y="85438"/>
                      <a:pt x="60194" y="79016"/>
                      <a:pt x="64704" y="73330"/>
                    </a:cubicBezTo>
                    <a:cubicBezTo>
                      <a:pt x="67596" y="69605"/>
                      <a:pt x="70929" y="66272"/>
                      <a:pt x="74654" y="63380"/>
                    </a:cubicBezTo>
                    <a:close/>
                    <a:moveTo>
                      <a:pt x="134848" y="61836"/>
                    </a:moveTo>
                    <a:cubicBezTo>
                      <a:pt x="139431" y="65071"/>
                      <a:pt x="143499" y="68943"/>
                      <a:pt x="146931" y="73355"/>
                    </a:cubicBezTo>
                    <a:cubicBezTo>
                      <a:pt x="151636" y="79286"/>
                      <a:pt x="155264" y="85977"/>
                      <a:pt x="157690" y="93158"/>
                    </a:cubicBezTo>
                    <a:cubicBezTo>
                      <a:pt x="159700" y="99089"/>
                      <a:pt x="160925" y="105265"/>
                      <a:pt x="161317" y="111539"/>
                    </a:cubicBezTo>
                    <a:lnTo>
                      <a:pt x="132225" y="111539"/>
                    </a:lnTo>
                    <a:lnTo>
                      <a:pt x="120216" y="90535"/>
                    </a:lnTo>
                    <a:lnTo>
                      <a:pt x="134848" y="61836"/>
                    </a:lnTo>
                    <a:close/>
                    <a:moveTo>
                      <a:pt x="171685" y="91344"/>
                    </a:moveTo>
                    <a:cubicBezTo>
                      <a:pt x="173694" y="97888"/>
                      <a:pt x="174895" y="104677"/>
                      <a:pt x="175263" y="111539"/>
                    </a:cubicBezTo>
                    <a:lnTo>
                      <a:pt x="168302" y="111539"/>
                    </a:lnTo>
                    <a:cubicBezTo>
                      <a:pt x="167935" y="105608"/>
                      <a:pt x="166905" y="99726"/>
                      <a:pt x="165214" y="94016"/>
                    </a:cubicBezTo>
                    <a:lnTo>
                      <a:pt x="171685" y="91344"/>
                    </a:lnTo>
                    <a:close/>
                    <a:moveTo>
                      <a:pt x="114236" y="94114"/>
                    </a:moveTo>
                    <a:lnTo>
                      <a:pt x="126196" y="115020"/>
                    </a:lnTo>
                    <a:lnTo>
                      <a:pt x="114236" y="135926"/>
                    </a:lnTo>
                    <a:lnTo>
                      <a:pt x="93894" y="135926"/>
                    </a:lnTo>
                    <a:lnTo>
                      <a:pt x="81933" y="115020"/>
                    </a:lnTo>
                    <a:lnTo>
                      <a:pt x="93894" y="94114"/>
                    </a:lnTo>
                    <a:close/>
                    <a:moveTo>
                      <a:pt x="43136" y="118500"/>
                    </a:moveTo>
                    <a:cubicBezTo>
                      <a:pt x="43259" y="124529"/>
                      <a:pt x="44067" y="130509"/>
                      <a:pt x="45538" y="136342"/>
                    </a:cubicBezTo>
                    <a:lnTo>
                      <a:pt x="39019" y="139063"/>
                    </a:lnTo>
                    <a:cubicBezTo>
                      <a:pt x="37254" y="132347"/>
                      <a:pt x="36298" y="125436"/>
                      <a:pt x="36176" y="118500"/>
                    </a:cubicBezTo>
                    <a:close/>
                    <a:moveTo>
                      <a:pt x="175434" y="118500"/>
                    </a:moveTo>
                    <a:cubicBezTo>
                      <a:pt x="175312" y="125828"/>
                      <a:pt x="174258" y="133132"/>
                      <a:pt x="172273" y="140190"/>
                    </a:cubicBezTo>
                    <a:lnTo>
                      <a:pt x="172273" y="140215"/>
                    </a:lnTo>
                    <a:lnTo>
                      <a:pt x="165827" y="137396"/>
                    </a:lnTo>
                    <a:cubicBezTo>
                      <a:pt x="167444" y="131220"/>
                      <a:pt x="168351" y="124872"/>
                      <a:pt x="168474" y="118500"/>
                    </a:cubicBezTo>
                    <a:close/>
                    <a:moveTo>
                      <a:pt x="47548" y="143033"/>
                    </a:moveTo>
                    <a:cubicBezTo>
                      <a:pt x="49606" y="149013"/>
                      <a:pt x="52425" y="154699"/>
                      <a:pt x="55954" y="159944"/>
                    </a:cubicBezTo>
                    <a:lnTo>
                      <a:pt x="50905" y="164969"/>
                    </a:lnTo>
                    <a:cubicBezTo>
                      <a:pt x="49214" y="162591"/>
                      <a:pt x="47670" y="160116"/>
                      <a:pt x="46273" y="157542"/>
                    </a:cubicBezTo>
                    <a:cubicBezTo>
                      <a:pt x="44263" y="153744"/>
                      <a:pt x="42523" y="149798"/>
                      <a:pt x="41102" y="145729"/>
                    </a:cubicBezTo>
                    <a:lnTo>
                      <a:pt x="47548" y="143033"/>
                    </a:lnTo>
                    <a:close/>
                    <a:moveTo>
                      <a:pt x="163719" y="144087"/>
                    </a:moveTo>
                    <a:lnTo>
                      <a:pt x="170091" y="146857"/>
                    </a:lnTo>
                    <a:cubicBezTo>
                      <a:pt x="168768" y="150533"/>
                      <a:pt x="167175" y="154111"/>
                      <a:pt x="165337" y="157567"/>
                    </a:cubicBezTo>
                    <a:cubicBezTo>
                      <a:pt x="163940" y="160140"/>
                      <a:pt x="162396" y="162616"/>
                      <a:pt x="160705" y="164993"/>
                    </a:cubicBezTo>
                    <a:lnTo>
                      <a:pt x="155680" y="159969"/>
                    </a:lnTo>
                    <a:cubicBezTo>
                      <a:pt x="158989" y="155018"/>
                      <a:pt x="161685" y="149675"/>
                      <a:pt x="163719" y="144087"/>
                    </a:cubicBezTo>
                    <a:close/>
                    <a:moveTo>
                      <a:pt x="75904" y="118500"/>
                    </a:moveTo>
                    <a:lnTo>
                      <a:pt x="87815" y="139357"/>
                    </a:lnTo>
                    <a:lnTo>
                      <a:pt x="71125" y="167174"/>
                    </a:lnTo>
                    <a:cubicBezTo>
                      <a:pt x="68208" y="164503"/>
                      <a:pt x="65562" y="161537"/>
                      <a:pt x="63233" y="158327"/>
                    </a:cubicBezTo>
                    <a:cubicBezTo>
                      <a:pt x="58626" y="152003"/>
                      <a:pt x="55170" y="144945"/>
                      <a:pt x="53013" y="137421"/>
                    </a:cubicBezTo>
                    <a:cubicBezTo>
                      <a:pt x="51199" y="131269"/>
                      <a:pt x="50219" y="124897"/>
                      <a:pt x="50096" y="118500"/>
                    </a:cubicBezTo>
                    <a:close/>
                    <a:moveTo>
                      <a:pt x="161489" y="118500"/>
                    </a:moveTo>
                    <a:cubicBezTo>
                      <a:pt x="161366" y="125240"/>
                      <a:pt x="160312" y="131906"/>
                      <a:pt x="158327" y="138352"/>
                    </a:cubicBezTo>
                    <a:cubicBezTo>
                      <a:pt x="156146" y="145509"/>
                      <a:pt x="152764" y="152273"/>
                      <a:pt x="148352" y="158351"/>
                    </a:cubicBezTo>
                    <a:cubicBezTo>
                      <a:pt x="145558" y="162199"/>
                      <a:pt x="142298" y="165728"/>
                      <a:pt x="138647" y="168816"/>
                    </a:cubicBezTo>
                    <a:lnTo>
                      <a:pt x="120314" y="139332"/>
                    </a:lnTo>
                    <a:lnTo>
                      <a:pt x="132225" y="118500"/>
                    </a:lnTo>
                    <a:close/>
                    <a:moveTo>
                      <a:pt x="114334" y="142886"/>
                    </a:moveTo>
                    <a:lnTo>
                      <a:pt x="132789" y="172615"/>
                    </a:lnTo>
                    <a:cubicBezTo>
                      <a:pt x="132863" y="172713"/>
                      <a:pt x="132936" y="172811"/>
                      <a:pt x="133010" y="172885"/>
                    </a:cubicBezTo>
                    <a:cubicBezTo>
                      <a:pt x="132103" y="173498"/>
                      <a:pt x="131196" y="174135"/>
                      <a:pt x="130191" y="174699"/>
                    </a:cubicBezTo>
                    <a:cubicBezTo>
                      <a:pt x="122790" y="178988"/>
                      <a:pt x="114383" y="181242"/>
                      <a:pt x="105805" y="181242"/>
                    </a:cubicBezTo>
                    <a:cubicBezTo>
                      <a:pt x="96884" y="181193"/>
                      <a:pt x="88159" y="178767"/>
                      <a:pt x="80512" y="174159"/>
                    </a:cubicBezTo>
                    <a:cubicBezTo>
                      <a:pt x="79139" y="173351"/>
                      <a:pt x="77865" y="172493"/>
                      <a:pt x="76590" y="171610"/>
                    </a:cubicBezTo>
                    <a:lnTo>
                      <a:pt x="93845" y="142886"/>
                    </a:lnTo>
                    <a:close/>
                    <a:moveTo>
                      <a:pt x="60121" y="165655"/>
                    </a:moveTo>
                    <a:cubicBezTo>
                      <a:pt x="62939" y="169111"/>
                      <a:pt x="66125" y="172248"/>
                      <a:pt x="69605" y="175066"/>
                    </a:cubicBezTo>
                    <a:cubicBezTo>
                      <a:pt x="71076" y="176243"/>
                      <a:pt x="72694" y="177394"/>
                      <a:pt x="74336" y="178473"/>
                    </a:cubicBezTo>
                    <a:lnTo>
                      <a:pt x="71517" y="184968"/>
                    </a:lnTo>
                    <a:cubicBezTo>
                      <a:pt x="66076" y="181512"/>
                      <a:pt x="61125" y="177321"/>
                      <a:pt x="56812" y="172517"/>
                    </a:cubicBezTo>
                    <a:cubicBezTo>
                      <a:pt x="56248" y="171880"/>
                      <a:pt x="55734" y="171218"/>
                      <a:pt x="55170" y="170581"/>
                    </a:cubicBezTo>
                    <a:lnTo>
                      <a:pt x="60121" y="165655"/>
                    </a:lnTo>
                    <a:close/>
                    <a:moveTo>
                      <a:pt x="151489" y="165630"/>
                    </a:moveTo>
                    <a:lnTo>
                      <a:pt x="156440" y="170581"/>
                    </a:lnTo>
                    <a:cubicBezTo>
                      <a:pt x="155876" y="171218"/>
                      <a:pt x="155386" y="171880"/>
                      <a:pt x="154798" y="172542"/>
                    </a:cubicBezTo>
                    <a:cubicBezTo>
                      <a:pt x="150215" y="177640"/>
                      <a:pt x="144896" y="182076"/>
                      <a:pt x="139014" y="185629"/>
                    </a:cubicBezTo>
                    <a:lnTo>
                      <a:pt x="139014" y="185654"/>
                    </a:lnTo>
                    <a:lnTo>
                      <a:pt x="136294" y="179086"/>
                    </a:lnTo>
                    <a:cubicBezTo>
                      <a:pt x="137323" y="178424"/>
                      <a:pt x="138402" y="177787"/>
                      <a:pt x="139382" y="177100"/>
                    </a:cubicBezTo>
                    <a:cubicBezTo>
                      <a:pt x="143892" y="173816"/>
                      <a:pt x="147960" y="169968"/>
                      <a:pt x="151489" y="165630"/>
                    </a:cubicBezTo>
                    <a:close/>
                    <a:moveTo>
                      <a:pt x="80389" y="182051"/>
                    </a:moveTo>
                    <a:cubicBezTo>
                      <a:pt x="87227" y="185531"/>
                      <a:pt x="94678" y="187590"/>
                      <a:pt x="102325" y="188080"/>
                    </a:cubicBezTo>
                    <a:lnTo>
                      <a:pt x="102325" y="195065"/>
                    </a:lnTo>
                    <a:cubicBezTo>
                      <a:pt x="93722" y="194575"/>
                      <a:pt x="85291" y="192320"/>
                      <a:pt x="77620" y="188423"/>
                    </a:cubicBezTo>
                    <a:lnTo>
                      <a:pt x="80389" y="182051"/>
                    </a:lnTo>
                    <a:close/>
                    <a:moveTo>
                      <a:pt x="130191" y="182566"/>
                    </a:moveTo>
                    <a:lnTo>
                      <a:pt x="132887" y="189012"/>
                    </a:lnTo>
                    <a:cubicBezTo>
                      <a:pt x="125510" y="192565"/>
                      <a:pt x="117471" y="194624"/>
                      <a:pt x="109285" y="195065"/>
                    </a:cubicBezTo>
                    <a:lnTo>
                      <a:pt x="109285" y="188080"/>
                    </a:lnTo>
                    <a:cubicBezTo>
                      <a:pt x="116564" y="187615"/>
                      <a:pt x="123647" y="185727"/>
                      <a:pt x="130191" y="182566"/>
                    </a:cubicBezTo>
                    <a:close/>
                    <a:moveTo>
                      <a:pt x="41567" y="163253"/>
                    </a:moveTo>
                    <a:cubicBezTo>
                      <a:pt x="43406" y="166464"/>
                      <a:pt x="45464" y="169552"/>
                      <a:pt x="47695" y="172493"/>
                    </a:cubicBezTo>
                    <a:cubicBezTo>
                      <a:pt x="48087" y="172958"/>
                      <a:pt x="48503" y="173424"/>
                      <a:pt x="48896" y="173865"/>
                    </a:cubicBezTo>
                    <a:cubicBezTo>
                      <a:pt x="47915" y="174674"/>
                      <a:pt x="47180" y="175679"/>
                      <a:pt x="46665" y="176806"/>
                    </a:cubicBezTo>
                    <a:cubicBezTo>
                      <a:pt x="45734" y="179257"/>
                      <a:pt x="45807" y="181978"/>
                      <a:pt x="46910" y="184379"/>
                    </a:cubicBezTo>
                    <a:lnTo>
                      <a:pt x="51959" y="193913"/>
                    </a:lnTo>
                    <a:cubicBezTo>
                      <a:pt x="52572" y="195359"/>
                      <a:pt x="52572" y="197002"/>
                      <a:pt x="51959" y="198472"/>
                    </a:cubicBezTo>
                    <a:cubicBezTo>
                      <a:pt x="51395" y="199869"/>
                      <a:pt x="50293" y="200996"/>
                      <a:pt x="48896" y="201609"/>
                    </a:cubicBezTo>
                    <a:cubicBezTo>
                      <a:pt x="48822" y="201634"/>
                      <a:pt x="48749" y="201658"/>
                      <a:pt x="48650" y="201683"/>
                    </a:cubicBezTo>
                    <a:cubicBezTo>
                      <a:pt x="47933" y="201965"/>
                      <a:pt x="47176" y="202106"/>
                      <a:pt x="46420" y="202106"/>
                    </a:cubicBezTo>
                    <a:cubicBezTo>
                      <a:pt x="45601" y="202106"/>
                      <a:pt x="44783" y="201941"/>
                      <a:pt x="44018" y="201609"/>
                    </a:cubicBezTo>
                    <a:cubicBezTo>
                      <a:pt x="42548" y="200947"/>
                      <a:pt x="41396" y="199746"/>
                      <a:pt x="40832" y="198251"/>
                    </a:cubicBezTo>
                    <a:lnTo>
                      <a:pt x="30342" y="177002"/>
                    </a:lnTo>
                    <a:lnTo>
                      <a:pt x="29558" y="175042"/>
                    </a:lnTo>
                    <a:cubicBezTo>
                      <a:pt x="28382" y="172003"/>
                      <a:pt x="29803" y="168596"/>
                      <a:pt x="32793" y="167321"/>
                    </a:cubicBezTo>
                    <a:lnTo>
                      <a:pt x="40293" y="164233"/>
                    </a:lnTo>
                    <a:cubicBezTo>
                      <a:pt x="40783" y="164013"/>
                      <a:pt x="41224" y="163694"/>
                      <a:pt x="41567" y="163253"/>
                    </a:cubicBezTo>
                    <a:close/>
                    <a:moveTo>
                      <a:pt x="170042" y="163277"/>
                    </a:moveTo>
                    <a:cubicBezTo>
                      <a:pt x="170386" y="163670"/>
                      <a:pt x="170802" y="163988"/>
                      <a:pt x="171292" y="164209"/>
                    </a:cubicBezTo>
                    <a:lnTo>
                      <a:pt x="178817" y="167346"/>
                    </a:lnTo>
                    <a:cubicBezTo>
                      <a:pt x="181807" y="168620"/>
                      <a:pt x="183228" y="172003"/>
                      <a:pt x="182076" y="175017"/>
                    </a:cubicBezTo>
                    <a:lnTo>
                      <a:pt x="170680" y="198448"/>
                    </a:lnTo>
                    <a:cubicBezTo>
                      <a:pt x="169750" y="200754"/>
                      <a:pt x="167535" y="202143"/>
                      <a:pt x="165193" y="202143"/>
                    </a:cubicBezTo>
                    <a:cubicBezTo>
                      <a:pt x="164449" y="202143"/>
                      <a:pt x="163692" y="202003"/>
                      <a:pt x="162959" y="201707"/>
                    </a:cubicBezTo>
                    <a:cubicBezTo>
                      <a:pt x="162886" y="201683"/>
                      <a:pt x="162812" y="201658"/>
                      <a:pt x="162739" y="201634"/>
                    </a:cubicBezTo>
                    <a:cubicBezTo>
                      <a:pt x="161342" y="200996"/>
                      <a:pt x="160214" y="199869"/>
                      <a:pt x="159626" y="198448"/>
                    </a:cubicBezTo>
                    <a:cubicBezTo>
                      <a:pt x="159062" y="197075"/>
                      <a:pt x="159013" y="195555"/>
                      <a:pt x="159504" y="194158"/>
                    </a:cubicBezTo>
                    <a:lnTo>
                      <a:pt x="164822" y="184061"/>
                    </a:lnTo>
                    <a:cubicBezTo>
                      <a:pt x="165827" y="181757"/>
                      <a:pt x="165851" y="179159"/>
                      <a:pt x="164920" y="176831"/>
                    </a:cubicBezTo>
                    <a:cubicBezTo>
                      <a:pt x="164430" y="175703"/>
                      <a:pt x="163695" y="174699"/>
                      <a:pt x="162714" y="173890"/>
                    </a:cubicBezTo>
                    <a:cubicBezTo>
                      <a:pt x="163106" y="173424"/>
                      <a:pt x="163548" y="172958"/>
                      <a:pt x="163915" y="172493"/>
                    </a:cubicBezTo>
                    <a:cubicBezTo>
                      <a:pt x="166146" y="169552"/>
                      <a:pt x="168204" y="166488"/>
                      <a:pt x="170042" y="163277"/>
                    </a:cubicBezTo>
                    <a:close/>
                    <a:moveTo>
                      <a:pt x="105805" y="0"/>
                    </a:moveTo>
                    <a:cubicBezTo>
                      <a:pt x="90413" y="0"/>
                      <a:pt x="77914" y="12475"/>
                      <a:pt x="77914" y="27891"/>
                    </a:cubicBezTo>
                    <a:lnTo>
                      <a:pt x="77914" y="37229"/>
                    </a:lnTo>
                    <a:cubicBezTo>
                      <a:pt x="76541" y="37817"/>
                      <a:pt x="75169" y="38454"/>
                      <a:pt x="73919" y="39091"/>
                    </a:cubicBezTo>
                    <a:cubicBezTo>
                      <a:pt x="72154" y="39998"/>
                      <a:pt x="70512" y="40930"/>
                      <a:pt x="68944" y="41885"/>
                    </a:cubicBezTo>
                    <a:lnTo>
                      <a:pt x="59802" y="32768"/>
                    </a:lnTo>
                    <a:cubicBezTo>
                      <a:pt x="59753" y="32695"/>
                      <a:pt x="59704" y="32646"/>
                      <a:pt x="59630" y="32597"/>
                    </a:cubicBezTo>
                    <a:lnTo>
                      <a:pt x="56101" y="29092"/>
                    </a:lnTo>
                    <a:cubicBezTo>
                      <a:pt x="52979" y="25994"/>
                      <a:pt x="48898" y="24444"/>
                      <a:pt x="44815" y="24444"/>
                    </a:cubicBezTo>
                    <a:cubicBezTo>
                      <a:pt x="40822" y="24444"/>
                      <a:pt x="36827" y="25927"/>
                      <a:pt x="33725" y="28896"/>
                    </a:cubicBezTo>
                    <a:lnTo>
                      <a:pt x="30318" y="32303"/>
                    </a:lnTo>
                    <a:cubicBezTo>
                      <a:pt x="30195" y="32401"/>
                      <a:pt x="30097" y="32499"/>
                      <a:pt x="29999" y="32621"/>
                    </a:cubicBezTo>
                    <a:lnTo>
                      <a:pt x="5932" y="56664"/>
                    </a:lnTo>
                    <a:cubicBezTo>
                      <a:pt x="1398" y="61198"/>
                      <a:pt x="1" y="68036"/>
                      <a:pt x="2451" y="73992"/>
                    </a:cubicBezTo>
                    <a:cubicBezTo>
                      <a:pt x="4878" y="79948"/>
                      <a:pt x="10662" y="83845"/>
                      <a:pt x="17108" y="83869"/>
                    </a:cubicBezTo>
                    <a:lnTo>
                      <a:pt x="17157" y="83869"/>
                    </a:lnTo>
                    <a:cubicBezTo>
                      <a:pt x="21397" y="83869"/>
                      <a:pt x="25465" y="82178"/>
                      <a:pt x="28455" y="79163"/>
                    </a:cubicBezTo>
                    <a:lnTo>
                      <a:pt x="42499" y="65144"/>
                    </a:lnTo>
                    <a:cubicBezTo>
                      <a:pt x="43136" y="64507"/>
                      <a:pt x="43994" y="64139"/>
                      <a:pt x="44901" y="64139"/>
                    </a:cubicBezTo>
                    <a:cubicBezTo>
                      <a:pt x="45072" y="64164"/>
                      <a:pt x="45244" y="64188"/>
                      <a:pt x="45391" y="64237"/>
                    </a:cubicBezTo>
                    <a:cubicBezTo>
                      <a:pt x="41077" y="70389"/>
                      <a:pt x="37573" y="77056"/>
                      <a:pt x="34926" y="84090"/>
                    </a:cubicBezTo>
                    <a:cubicBezTo>
                      <a:pt x="34901" y="84163"/>
                      <a:pt x="34877" y="84212"/>
                      <a:pt x="34852" y="84286"/>
                    </a:cubicBezTo>
                    <a:cubicBezTo>
                      <a:pt x="31249" y="94065"/>
                      <a:pt x="29338" y="104383"/>
                      <a:pt x="29166" y="114799"/>
                    </a:cubicBezTo>
                    <a:lnTo>
                      <a:pt x="29166" y="114995"/>
                    </a:lnTo>
                    <a:cubicBezTo>
                      <a:pt x="29141" y="115583"/>
                      <a:pt x="29141" y="116147"/>
                      <a:pt x="29141" y="116735"/>
                    </a:cubicBezTo>
                    <a:cubicBezTo>
                      <a:pt x="29117" y="126269"/>
                      <a:pt x="30538" y="135730"/>
                      <a:pt x="33357" y="144822"/>
                    </a:cubicBezTo>
                    <a:cubicBezTo>
                      <a:pt x="33406" y="144920"/>
                      <a:pt x="33431" y="145018"/>
                      <a:pt x="33480" y="145116"/>
                    </a:cubicBezTo>
                    <a:cubicBezTo>
                      <a:pt x="34852" y="149381"/>
                      <a:pt x="36568" y="153547"/>
                      <a:pt x="38577" y="157567"/>
                    </a:cubicBezTo>
                    <a:cubicBezTo>
                      <a:pt x="38234" y="157591"/>
                      <a:pt x="37916" y="157665"/>
                      <a:pt x="37622" y="157763"/>
                    </a:cubicBezTo>
                    <a:lnTo>
                      <a:pt x="30097" y="160876"/>
                    </a:lnTo>
                    <a:cubicBezTo>
                      <a:pt x="23627" y="163621"/>
                      <a:pt x="20490" y="171047"/>
                      <a:pt x="23063" y="177591"/>
                    </a:cubicBezTo>
                    <a:lnTo>
                      <a:pt x="34484" y="201119"/>
                    </a:lnTo>
                    <a:cubicBezTo>
                      <a:pt x="36494" y="205972"/>
                      <a:pt x="41224" y="209109"/>
                      <a:pt x="46445" y="209109"/>
                    </a:cubicBezTo>
                    <a:cubicBezTo>
                      <a:pt x="48013" y="209109"/>
                      <a:pt x="49533" y="208839"/>
                      <a:pt x="50979" y="208276"/>
                    </a:cubicBezTo>
                    <a:cubicBezTo>
                      <a:pt x="51101" y="208251"/>
                      <a:pt x="51199" y="208227"/>
                      <a:pt x="51297" y="208178"/>
                    </a:cubicBezTo>
                    <a:cubicBezTo>
                      <a:pt x="54557" y="206854"/>
                      <a:pt x="57131" y="204281"/>
                      <a:pt x="58429" y="201045"/>
                    </a:cubicBezTo>
                    <a:cubicBezTo>
                      <a:pt x="59753" y="197786"/>
                      <a:pt x="59704" y="194134"/>
                      <a:pt x="58258" y="190948"/>
                    </a:cubicBezTo>
                    <a:lnTo>
                      <a:pt x="53209" y="181414"/>
                    </a:lnTo>
                    <a:cubicBezTo>
                      <a:pt x="52940" y="180826"/>
                      <a:pt x="52890" y="180164"/>
                      <a:pt x="53087" y="179551"/>
                    </a:cubicBezTo>
                    <a:cubicBezTo>
                      <a:pt x="53185" y="179380"/>
                      <a:pt x="53332" y="179233"/>
                      <a:pt x="53528" y="179135"/>
                    </a:cubicBezTo>
                    <a:cubicBezTo>
                      <a:pt x="58748" y="184649"/>
                      <a:pt x="64777" y="189355"/>
                      <a:pt x="71395" y="193056"/>
                    </a:cubicBezTo>
                    <a:cubicBezTo>
                      <a:pt x="82062" y="199108"/>
                      <a:pt x="93935" y="202143"/>
                      <a:pt x="105816" y="202143"/>
                    </a:cubicBezTo>
                    <a:cubicBezTo>
                      <a:pt x="117220" y="202143"/>
                      <a:pt x="128631" y="199347"/>
                      <a:pt x="138990" y="193742"/>
                    </a:cubicBezTo>
                    <a:cubicBezTo>
                      <a:pt x="146073" y="189918"/>
                      <a:pt x="152543" y="184992"/>
                      <a:pt x="158082" y="179135"/>
                    </a:cubicBezTo>
                    <a:cubicBezTo>
                      <a:pt x="158278" y="179233"/>
                      <a:pt x="158425" y="179380"/>
                      <a:pt x="158523" y="179551"/>
                    </a:cubicBezTo>
                    <a:cubicBezTo>
                      <a:pt x="158695" y="180066"/>
                      <a:pt x="158695" y="180605"/>
                      <a:pt x="158548" y="181120"/>
                    </a:cubicBezTo>
                    <a:lnTo>
                      <a:pt x="153205" y="191217"/>
                    </a:lnTo>
                    <a:cubicBezTo>
                      <a:pt x="151881" y="194404"/>
                      <a:pt x="151881" y="197982"/>
                      <a:pt x="153229" y="201168"/>
                    </a:cubicBezTo>
                    <a:cubicBezTo>
                      <a:pt x="154553" y="204354"/>
                      <a:pt x="157102" y="206879"/>
                      <a:pt x="160288" y="208178"/>
                    </a:cubicBezTo>
                    <a:cubicBezTo>
                      <a:pt x="160386" y="208227"/>
                      <a:pt x="160509" y="208276"/>
                      <a:pt x="160607" y="208300"/>
                    </a:cubicBezTo>
                    <a:cubicBezTo>
                      <a:pt x="162110" y="208872"/>
                      <a:pt x="163657" y="209143"/>
                      <a:pt x="165181" y="209143"/>
                    </a:cubicBezTo>
                    <a:cubicBezTo>
                      <a:pt x="170191" y="209143"/>
                      <a:pt x="174947" y="206207"/>
                      <a:pt x="177052" y="201340"/>
                    </a:cubicBezTo>
                    <a:lnTo>
                      <a:pt x="187738" y="179649"/>
                    </a:lnTo>
                    <a:lnTo>
                      <a:pt x="188571" y="177615"/>
                    </a:lnTo>
                    <a:cubicBezTo>
                      <a:pt x="191120" y="171071"/>
                      <a:pt x="187983" y="163670"/>
                      <a:pt x="181488" y="160925"/>
                    </a:cubicBezTo>
                    <a:lnTo>
                      <a:pt x="173964" y="157787"/>
                    </a:lnTo>
                    <a:cubicBezTo>
                      <a:pt x="173670" y="157689"/>
                      <a:pt x="173376" y="157640"/>
                      <a:pt x="173057" y="157616"/>
                    </a:cubicBezTo>
                    <a:cubicBezTo>
                      <a:pt x="174871" y="153989"/>
                      <a:pt x="176439" y="150239"/>
                      <a:pt x="177714" y="146391"/>
                    </a:cubicBezTo>
                    <a:cubicBezTo>
                      <a:pt x="177763" y="146293"/>
                      <a:pt x="177812" y="146195"/>
                      <a:pt x="177836" y="146072"/>
                    </a:cubicBezTo>
                    <a:cubicBezTo>
                      <a:pt x="180924" y="136612"/>
                      <a:pt x="182493" y="126710"/>
                      <a:pt x="182468" y="116760"/>
                    </a:cubicBezTo>
                    <a:cubicBezTo>
                      <a:pt x="182468" y="116123"/>
                      <a:pt x="182468" y="115534"/>
                      <a:pt x="182444" y="114897"/>
                    </a:cubicBezTo>
                    <a:cubicBezTo>
                      <a:pt x="182297" y="104873"/>
                      <a:pt x="180508" y="94947"/>
                      <a:pt x="177150" y="85487"/>
                    </a:cubicBezTo>
                    <a:cubicBezTo>
                      <a:pt x="177150" y="85438"/>
                      <a:pt x="177101" y="85364"/>
                      <a:pt x="177076" y="85315"/>
                    </a:cubicBezTo>
                    <a:cubicBezTo>
                      <a:pt x="174405" y="77742"/>
                      <a:pt x="170704" y="70610"/>
                      <a:pt x="166047" y="64066"/>
                    </a:cubicBezTo>
                    <a:cubicBezTo>
                      <a:pt x="166268" y="64017"/>
                      <a:pt x="166464" y="63968"/>
                      <a:pt x="166685" y="63943"/>
                    </a:cubicBezTo>
                    <a:cubicBezTo>
                      <a:pt x="167616" y="63943"/>
                      <a:pt x="168498" y="64311"/>
                      <a:pt x="169136" y="64973"/>
                    </a:cubicBezTo>
                    <a:lnTo>
                      <a:pt x="183155" y="78967"/>
                    </a:lnTo>
                    <a:cubicBezTo>
                      <a:pt x="184674" y="80487"/>
                      <a:pt x="186463" y="81688"/>
                      <a:pt x="188449" y="82497"/>
                    </a:cubicBezTo>
                    <a:cubicBezTo>
                      <a:pt x="190360" y="83281"/>
                      <a:pt x="192394" y="83673"/>
                      <a:pt x="194478" y="83673"/>
                    </a:cubicBezTo>
                    <a:cubicBezTo>
                      <a:pt x="200923" y="83648"/>
                      <a:pt x="206708" y="79752"/>
                      <a:pt x="209158" y="73796"/>
                    </a:cubicBezTo>
                    <a:cubicBezTo>
                      <a:pt x="211609" y="67840"/>
                      <a:pt x="210237" y="61002"/>
                      <a:pt x="205678" y="56444"/>
                    </a:cubicBezTo>
                    <a:lnTo>
                      <a:pt x="179870" y="30636"/>
                    </a:lnTo>
                    <a:lnTo>
                      <a:pt x="177861" y="28651"/>
                    </a:lnTo>
                    <a:cubicBezTo>
                      <a:pt x="174765" y="25700"/>
                      <a:pt x="170786" y="24229"/>
                      <a:pt x="166807" y="24229"/>
                    </a:cubicBezTo>
                    <a:cubicBezTo>
                      <a:pt x="162722" y="24229"/>
                      <a:pt x="158638" y="25780"/>
                      <a:pt x="155509" y="28871"/>
                    </a:cubicBezTo>
                    <a:lnTo>
                      <a:pt x="142593" y="41812"/>
                    </a:lnTo>
                    <a:lnTo>
                      <a:pt x="142544" y="41787"/>
                    </a:lnTo>
                    <a:cubicBezTo>
                      <a:pt x="141367" y="41028"/>
                      <a:pt x="140117" y="40317"/>
                      <a:pt x="138965" y="39729"/>
                    </a:cubicBezTo>
                    <a:cubicBezTo>
                      <a:pt x="137250" y="38797"/>
                      <a:pt x="135485" y="37989"/>
                      <a:pt x="133696" y="37229"/>
                    </a:cubicBezTo>
                    <a:lnTo>
                      <a:pt x="133696" y="27891"/>
                    </a:lnTo>
                    <a:cubicBezTo>
                      <a:pt x="133696" y="12475"/>
                      <a:pt x="121221" y="0"/>
                      <a:pt x="105805"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35"/>
              <p:cNvSpPr/>
              <p:nvPr/>
            </p:nvSpPr>
            <p:spPr>
              <a:xfrm>
                <a:off x="3543450" y="673750"/>
                <a:ext cx="174650" cy="174650"/>
              </a:xfrm>
              <a:custGeom>
                <a:avLst/>
                <a:gdLst/>
                <a:ahLst/>
                <a:cxnLst/>
                <a:rect l="l" t="t" r="r" b="b"/>
                <a:pathLst>
                  <a:path w="6986" h="6986" extrusionOk="0">
                    <a:moveTo>
                      <a:pt x="3505" y="1"/>
                    </a:moveTo>
                    <a:cubicBezTo>
                      <a:pt x="1569" y="1"/>
                      <a:pt x="1" y="1569"/>
                      <a:pt x="1" y="3505"/>
                    </a:cubicBezTo>
                    <a:cubicBezTo>
                      <a:pt x="1" y="5417"/>
                      <a:pt x="1569" y="6986"/>
                      <a:pt x="3505" y="6986"/>
                    </a:cubicBezTo>
                    <a:cubicBezTo>
                      <a:pt x="5417" y="6986"/>
                      <a:pt x="6986" y="5417"/>
                      <a:pt x="6986" y="3505"/>
                    </a:cubicBezTo>
                    <a:cubicBezTo>
                      <a:pt x="6986" y="1569"/>
                      <a:pt x="5417" y="1"/>
                      <a:pt x="350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p35"/>
              <p:cNvSpPr/>
              <p:nvPr/>
            </p:nvSpPr>
            <p:spPr>
              <a:xfrm>
                <a:off x="3892100" y="673750"/>
                <a:ext cx="174650" cy="174650"/>
              </a:xfrm>
              <a:custGeom>
                <a:avLst/>
                <a:gdLst/>
                <a:ahLst/>
                <a:cxnLst/>
                <a:rect l="l" t="t" r="r" b="b"/>
                <a:pathLst>
                  <a:path w="6986" h="6986" extrusionOk="0">
                    <a:moveTo>
                      <a:pt x="3480" y="1"/>
                    </a:moveTo>
                    <a:cubicBezTo>
                      <a:pt x="1569" y="1"/>
                      <a:pt x="0" y="1569"/>
                      <a:pt x="0" y="3505"/>
                    </a:cubicBezTo>
                    <a:cubicBezTo>
                      <a:pt x="0" y="5417"/>
                      <a:pt x="1569" y="6986"/>
                      <a:pt x="3480" y="6986"/>
                    </a:cubicBezTo>
                    <a:cubicBezTo>
                      <a:pt x="5417" y="6986"/>
                      <a:pt x="6985" y="5417"/>
                      <a:pt x="6985" y="3505"/>
                    </a:cubicBezTo>
                    <a:cubicBezTo>
                      <a:pt x="6985" y="1569"/>
                      <a:pt x="5417" y="1"/>
                      <a:pt x="348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9" name="Google Shape;499;p35"/>
            <p:cNvGrpSpPr/>
            <p:nvPr/>
          </p:nvGrpSpPr>
          <p:grpSpPr>
            <a:xfrm>
              <a:off x="5611664" y="1704293"/>
              <a:ext cx="257709" cy="271366"/>
              <a:chOff x="1324800" y="238250"/>
              <a:chExt cx="4965500" cy="5228625"/>
            </a:xfrm>
          </p:grpSpPr>
          <p:sp>
            <p:nvSpPr>
              <p:cNvPr id="500" name="Google Shape;500;p35"/>
              <p:cNvSpPr/>
              <p:nvPr/>
            </p:nvSpPr>
            <p:spPr>
              <a:xfrm>
                <a:off x="1324800" y="238250"/>
                <a:ext cx="4884625" cy="5228625"/>
              </a:xfrm>
              <a:custGeom>
                <a:avLst/>
                <a:gdLst/>
                <a:ahLst/>
                <a:cxnLst/>
                <a:rect l="l" t="t" r="r" b="b"/>
                <a:pathLst>
                  <a:path w="195385" h="209145" extrusionOk="0">
                    <a:moveTo>
                      <a:pt x="170851" y="52909"/>
                    </a:moveTo>
                    <a:cubicBezTo>
                      <a:pt x="175581" y="61708"/>
                      <a:pt x="178767" y="71242"/>
                      <a:pt x="180262" y="81119"/>
                    </a:cubicBezTo>
                    <a:lnTo>
                      <a:pt x="173743" y="71365"/>
                    </a:lnTo>
                    <a:lnTo>
                      <a:pt x="166611" y="59478"/>
                    </a:lnTo>
                    <a:cubicBezTo>
                      <a:pt x="165704" y="57983"/>
                      <a:pt x="166145" y="56047"/>
                      <a:pt x="167591" y="55091"/>
                    </a:cubicBezTo>
                    <a:lnTo>
                      <a:pt x="170851" y="52909"/>
                    </a:lnTo>
                    <a:close/>
                    <a:moveTo>
                      <a:pt x="49693" y="130473"/>
                    </a:moveTo>
                    <a:cubicBezTo>
                      <a:pt x="50761" y="130473"/>
                      <a:pt x="51800" y="130998"/>
                      <a:pt x="52425" y="131926"/>
                    </a:cubicBezTo>
                    <a:lnTo>
                      <a:pt x="59312" y="142244"/>
                    </a:lnTo>
                    <a:cubicBezTo>
                      <a:pt x="59826" y="143004"/>
                      <a:pt x="59973" y="143935"/>
                      <a:pt x="59777" y="144817"/>
                    </a:cubicBezTo>
                    <a:cubicBezTo>
                      <a:pt x="59557" y="145700"/>
                      <a:pt x="58993" y="146459"/>
                      <a:pt x="58209" y="146901"/>
                    </a:cubicBezTo>
                    <a:lnTo>
                      <a:pt x="40832" y="156851"/>
                    </a:lnTo>
                    <a:cubicBezTo>
                      <a:pt x="40489" y="156851"/>
                      <a:pt x="40121" y="156802"/>
                      <a:pt x="39754" y="156802"/>
                    </a:cubicBezTo>
                    <a:cubicBezTo>
                      <a:pt x="37965" y="156876"/>
                      <a:pt x="36175" y="157096"/>
                      <a:pt x="34386" y="157415"/>
                    </a:cubicBezTo>
                    <a:cubicBezTo>
                      <a:pt x="29362" y="152709"/>
                      <a:pt x="24926" y="147415"/>
                      <a:pt x="21151" y="141631"/>
                    </a:cubicBezTo>
                    <a:lnTo>
                      <a:pt x="48503" y="130700"/>
                    </a:lnTo>
                    <a:cubicBezTo>
                      <a:pt x="48890" y="130547"/>
                      <a:pt x="49294" y="130473"/>
                      <a:pt x="49693" y="130473"/>
                    </a:cubicBezTo>
                    <a:close/>
                    <a:moveTo>
                      <a:pt x="94088" y="6975"/>
                    </a:moveTo>
                    <a:cubicBezTo>
                      <a:pt x="103631" y="6975"/>
                      <a:pt x="113156" y="8542"/>
                      <a:pt x="122275" y="11661"/>
                    </a:cubicBezTo>
                    <a:cubicBezTo>
                      <a:pt x="122324" y="11882"/>
                      <a:pt x="122397" y="12053"/>
                      <a:pt x="122471" y="12249"/>
                    </a:cubicBezTo>
                    <a:lnTo>
                      <a:pt x="139627" y="40851"/>
                    </a:lnTo>
                    <a:cubicBezTo>
                      <a:pt x="140093" y="41611"/>
                      <a:pt x="140215" y="42567"/>
                      <a:pt x="139970" y="43425"/>
                    </a:cubicBezTo>
                    <a:cubicBezTo>
                      <a:pt x="139725" y="44307"/>
                      <a:pt x="139112" y="45042"/>
                      <a:pt x="138303" y="45434"/>
                    </a:cubicBezTo>
                    <a:lnTo>
                      <a:pt x="123794" y="52689"/>
                    </a:lnTo>
                    <a:cubicBezTo>
                      <a:pt x="121147" y="54012"/>
                      <a:pt x="119211" y="56390"/>
                      <a:pt x="118476" y="59233"/>
                    </a:cubicBezTo>
                    <a:cubicBezTo>
                      <a:pt x="117716" y="62076"/>
                      <a:pt x="118206" y="65090"/>
                      <a:pt x="119848" y="67541"/>
                    </a:cubicBezTo>
                    <a:lnTo>
                      <a:pt x="126221" y="77124"/>
                    </a:lnTo>
                    <a:cubicBezTo>
                      <a:pt x="128181" y="80056"/>
                      <a:pt x="131423" y="81682"/>
                      <a:pt x="134758" y="81682"/>
                    </a:cubicBezTo>
                    <a:cubicBezTo>
                      <a:pt x="136303" y="81682"/>
                      <a:pt x="137867" y="81333"/>
                      <a:pt x="139333" y="80604"/>
                    </a:cubicBezTo>
                    <a:lnTo>
                      <a:pt x="148867" y="75825"/>
                    </a:lnTo>
                    <a:cubicBezTo>
                      <a:pt x="153916" y="73301"/>
                      <a:pt x="155950" y="67149"/>
                      <a:pt x="153450" y="62100"/>
                    </a:cubicBezTo>
                    <a:lnTo>
                      <a:pt x="152984" y="61169"/>
                    </a:lnTo>
                    <a:cubicBezTo>
                      <a:pt x="152374" y="59948"/>
                      <a:pt x="151130" y="59236"/>
                      <a:pt x="149846" y="59236"/>
                    </a:cubicBezTo>
                    <a:cubicBezTo>
                      <a:pt x="149325" y="59236"/>
                      <a:pt x="148798" y="59353"/>
                      <a:pt x="148303" y="59600"/>
                    </a:cubicBezTo>
                    <a:cubicBezTo>
                      <a:pt x="146587" y="60458"/>
                      <a:pt x="145877" y="62566"/>
                      <a:pt x="146734" y="64282"/>
                    </a:cubicBezTo>
                    <a:lnTo>
                      <a:pt x="147200" y="65213"/>
                    </a:lnTo>
                    <a:cubicBezTo>
                      <a:pt x="148009" y="66830"/>
                      <a:pt x="147347" y="68791"/>
                      <a:pt x="145754" y="69600"/>
                    </a:cubicBezTo>
                    <a:lnTo>
                      <a:pt x="136196" y="74355"/>
                    </a:lnTo>
                    <a:cubicBezTo>
                      <a:pt x="135727" y="74589"/>
                      <a:pt x="135226" y="74701"/>
                      <a:pt x="134732" y="74701"/>
                    </a:cubicBezTo>
                    <a:cubicBezTo>
                      <a:pt x="133675" y="74701"/>
                      <a:pt x="132647" y="74187"/>
                      <a:pt x="132029" y="73252"/>
                    </a:cubicBezTo>
                    <a:lnTo>
                      <a:pt x="125632" y="63669"/>
                    </a:lnTo>
                    <a:cubicBezTo>
                      <a:pt x="125118" y="62885"/>
                      <a:pt x="124946" y="61929"/>
                      <a:pt x="125191" y="61022"/>
                    </a:cubicBezTo>
                    <a:cubicBezTo>
                      <a:pt x="125436" y="60115"/>
                      <a:pt x="126049" y="59355"/>
                      <a:pt x="126882" y="58939"/>
                    </a:cubicBezTo>
                    <a:lnTo>
                      <a:pt x="141392" y="51684"/>
                    </a:lnTo>
                    <a:cubicBezTo>
                      <a:pt x="143940" y="50410"/>
                      <a:pt x="145852" y="48106"/>
                      <a:pt x="146636" y="45385"/>
                    </a:cubicBezTo>
                    <a:cubicBezTo>
                      <a:pt x="147445" y="42640"/>
                      <a:pt x="147053" y="39699"/>
                      <a:pt x="145583" y="37248"/>
                    </a:cubicBezTo>
                    <a:lnTo>
                      <a:pt x="132936" y="16146"/>
                    </a:lnTo>
                    <a:lnTo>
                      <a:pt x="132936" y="16146"/>
                    </a:lnTo>
                    <a:cubicBezTo>
                      <a:pt x="146931" y="23156"/>
                      <a:pt x="158768" y="33768"/>
                      <a:pt x="167273" y="46905"/>
                    </a:cubicBezTo>
                    <a:lnTo>
                      <a:pt x="163719" y="49282"/>
                    </a:lnTo>
                    <a:cubicBezTo>
                      <a:pt x="159160" y="52321"/>
                      <a:pt x="157812" y="58375"/>
                      <a:pt x="160631" y="63056"/>
                    </a:cubicBezTo>
                    <a:lnTo>
                      <a:pt x="167861" y="75114"/>
                    </a:lnTo>
                    <a:lnTo>
                      <a:pt x="181169" y="95089"/>
                    </a:lnTo>
                    <a:cubicBezTo>
                      <a:pt x="181120" y="99133"/>
                      <a:pt x="180777" y="103152"/>
                      <a:pt x="180164" y="107147"/>
                    </a:cubicBezTo>
                    <a:lnTo>
                      <a:pt x="166489" y="86658"/>
                    </a:lnTo>
                    <a:cubicBezTo>
                      <a:pt x="164528" y="83726"/>
                      <a:pt x="161297" y="82100"/>
                      <a:pt x="157969" y="82100"/>
                    </a:cubicBezTo>
                    <a:cubicBezTo>
                      <a:pt x="156428" y="82100"/>
                      <a:pt x="154867" y="82449"/>
                      <a:pt x="153401" y="83178"/>
                    </a:cubicBezTo>
                    <a:lnTo>
                      <a:pt x="145313" y="87222"/>
                    </a:lnTo>
                    <a:cubicBezTo>
                      <a:pt x="142543" y="88619"/>
                      <a:pt x="140558" y="91168"/>
                      <a:pt x="139896" y="94182"/>
                    </a:cubicBezTo>
                    <a:cubicBezTo>
                      <a:pt x="139235" y="97197"/>
                      <a:pt x="139970" y="100358"/>
                      <a:pt x="141906" y="102785"/>
                    </a:cubicBezTo>
                    <a:lnTo>
                      <a:pt x="147225" y="109402"/>
                    </a:lnTo>
                    <a:cubicBezTo>
                      <a:pt x="149220" y="111884"/>
                      <a:pt x="152181" y="113228"/>
                      <a:pt x="155206" y="113228"/>
                    </a:cubicBezTo>
                    <a:cubicBezTo>
                      <a:pt x="156752" y="113228"/>
                      <a:pt x="158314" y="112877"/>
                      <a:pt x="159773" y="112147"/>
                    </a:cubicBezTo>
                    <a:lnTo>
                      <a:pt x="161881" y="111118"/>
                    </a:lnTo>
                    <a:cubicBezTo>
                      <a:pt x="163596" y="110260"/>
                      <a:pt x="164283" y="108152"/>
                      <a:pt x="163425" y="106437"/>
                    </a:cubicBezTo>
                    <a:cubicBezTo>
                      <a:pt x="162814" y="105216"/>
                      <a:pt x="161583" y="104504"/>
                      <a:pt x="160306" y="104504"/>
                    </a:cubicBezTo>
                    <a:cubicBezTo>
                      <a:pt x="159788" y="104504"/>
                      <a:pt x="159263" y="104621"/>
                      <a:pt x="158768" y="104868"/>
                    </a:cubicBezTo>
                    <a:lnTo>
                      <a:pt x="156660" y="105922"/>
                    </a:lnTo>
                    <a:cubicBezTo>
                      <a:pt x="156197" y="106154"/>
                      <a:pt x="155701" y="106265"/>
                      <a:pt x="155209" y="106265"/>
                    </a:cubicBezTo>
                    <a:cubicBezTo>
                      <a:pt x="154244" y="106265"/>
                      <a:pt x="153299" y="105835"/>
                      <a:pt x="152666" y="105040"/>
                    </a:cubicBezTo>
                    <a:lnTo>
                      <a:pt x="147347" y="98422"/>
                    </a:lnTo>
                    <a:cubicBezTo>
                      <a:pt x="146734" y="97638"/>
                      <a:pt x="146489" y="96633"/>
                      <a:pt x="146710" y="95677"/>
                    </a:cubicBezTo>
                    <a:cubicBezTo>
                      <a:pt x="146931" y="94721"/>
                      <a:pt x="147543" y="93888"/>
                      <a:pt x="148450" y="93447"/>
                    </a:cubicBezTo>
                    <a:lnTo>
                      <a:pt x="156538" y="89403"/>
                    </a:lnTo>
                    <a:cubicBezTo>
                      <a:pt x="157006" y="89169"/>
                      <a:pt x="157507" y="89056"/>
                      <a:pt x="158002" y="89056"/>
                    </a:cubicBezTo>
                    <a:cubicBezTo>
                      <a:pt x="159061" y="89056"/>
                      <a:pt x="160094" y="89571"/>
                      <a:pt x="160729" y="90506"/>
                    </a:cubicBezTo>
                    <a:lnTo>
                      <a:pt x="178179" y="116730"/>
                    </a:lnTo>
                    <a:cubicBezTo>
                      <a:pt x="176807" y="121804"/>
                      <a:pt x="174969" y="126754"/>
                      <a:pt x="172689" y="131509"/>
                    </a:cubicBezTo>
                    <a:lnTo>
                      <a:pt x="166562" y="123348"/>
                    </a:lnTo>
                    <a:cubicBezTo>
                      <a:pt x="165910" y="122456"/>
                      <a:pt x="164871" y="121950"/>
                      <a:pt x="163790" y="121950"/>
                    </a:cubicBezTo>
                    <a:cubicBezTo>
                      <a:pt x="163652" y="121950"/>
                      <a:pt x="163514" y="121959"/>
                      <a:pt x="163376" y="121975"/>
                    </a:cubicBezTo>
                    <a:cubicBezTo>
                      <a:pt x="162126" y="122122"/>
                      <a:pt x="161072" y="122931"/>
                      <a:pt x="160582" y="124058"/>
                    </a:cubicBezTo>
                    <a:cubicBezTo>
                      <a:pt x="160092" y="125210"/>
                      <a:pt x="160263" y="126534"/>
                      <a:pt x="160999" y="127539"/>
                    </a:cubicBezTo>
                    <a:lnTo>
                      <a:pt x="169062" y="138298"/>
                    </a:lnTo>
                    <a:cubicBezTo>
                      <a:pt x="167395" y="141141"/>
                      <a:pt x="165557" y="143886"/>
                      <a:pt x="163596" y="146508"/>
                    </a:cubicBezTo>
                    <a:lnTo>
                      <a:pt x="145411" y="117956"/>
                    </a:lnTo>
                    <a:cubicBezTo>
                      <a:pt x="143507" y="114916"/>
                      <a:pt x="140232" y="113196"/>
                      <a:pt x="136839" y="113196"/>
                    </a:cubicBezTo>
                    <a:cubicBezTo>
                      <a:pt x="135473" y="113196"/>
                      <a:pt x="134087" y="113475"/>
                      <a:pt x="132764" y="114059"/>
                    </a:cubicBezTo>
                    <a:lnTo>
                      <a:pt x="113648" y="122245"/>
                    </a:lnTo>
                    <a:cubicBezTo>
                      <a:pt x="112496" y="122710"/>
                      <a:pt x="111662" y="123789"/>
                      <a:pt x="111515" y="125039"/>
                    </a:cubicBezTo>
                    <a:cubicBezTo>
                      <a:pt x="111368" y="126264"/>
                      <a:pt x="111883" y="127514"/>
                      <a:pt x="112888" y="128249"/>
                    </a:cubicBezTo>
                    <a:cubicBezTo>
                      <a:pt x="113511" y="128709"/>
                      <a:pt x="114242" y="128945"/>
                      <a:pt x="114977" y="128945"/>
                    </a:cubicBezTo>
                    <a:cubicBezTo>
                      <a:pt x="115457" y="128945"/>
                      <a:pt x="115938" y="128845"/>
                      <a:pt x="116393" y="128642"/>
                    </a:cubicBezTo>
                    <a:lnTo>
                      <a:pt x="135558" y="120431"/>
                    </a:lnTo>
                    <a:cubicBezTo>
                      <a:pt x="135960" y="120261"/>
                      <a:pt x="136380" y="120180"/>
                      <a:pt x="136795" y="120180"/>
                    </a:cubicBezTo>
                    <a:cubicBezTo>
                      <a:pt x="137879" y="120180"/>
                      <a:pt x="138934" y="120732"/>
                      <a:pt x="139553" y="121706"/>
                    </a:cubicBezTo>
                    <a:lnTo>
                      <a:pt x="158915" y="152145"/>
                    </a:lnTo>
                    <a:cubicBezTo>
                      <a:pt x="152960" y="158836"/>
                      <a:pt x="145999" y="164547"/>
                      <a:pt x="138303" y="169081"/>
                    </a:cubicBezTo>
                    <a:cubicBezTo>
                      <a:pt x="138107" y="169155"/>
                      <a:pt x="137911" y="169253"/>
                      <a:pt x="137691" y="169326"/>
                    </a:cubicBezTo>
                    <a:lnTo>
                      <a:pt x="127250" y="143175"/>
                    </a:lnTo>
                    <a:cubicBezTo>
                      <a:pt x="126686" y="141729"/>
                      <a:pt x="127176" y="140087"/>
                      <a:pt x="128475" y="139229"/>
                    </a:cubicBezTo>
                    <a:cubicBezTo>
                      <a:pt x="129011" y="138872"/>
                      <a:pt x="129638" y="138684"/>
                      <a:pt x="130279" y="138684"/>
                    </a:cubicBezTo>
                    <a:cubicBezTo>
                      <a:pt x="130519" y="138684"/>
                      <a:pt x="130760" y="138710"/>
                      <a:pt x="131000" y="138764"/>
                    </a:cubicBezTo>
                    <a:cubicBezTo>
                      <a:pt x="131882" y="138960"/>
                      <a:pt x="132617" y="139499"/>
                      <a:pt x="133083" y="140283"/>
                    </a:cubicBezTo>
                    <a:lnTo>
                      <a:pt x="139896" y="151631"/>
                    </a:lnTo>
                    <a:cubicBezTo>
                      <a:pt x="140523" y="152691"/>
                      <a:pt x="141646" y="153372"/>
                      <a:pt x="142894" y="153372"/>
                    </a:cubicBezTo>
                    <a:cubicBezTo>
                      <a:pt x="142916" y="153372"/>
                      <a:pt x="142938" y="153371"/>
                      <a:pt x="142960" y="153371"/>
                    </a:cubicBezTo>
                    <a:cubicBezTo>
                      <a:pt x="144210" y="153346"/>
                      <a:pt x="145362" y="152660"/>
                      <a:pt x="145975" y="151557"/>
                    </a:cubicBezTo>
                    <a:cubicBezTo>
                      <a:pt x="146587" y="150454"/>
                      <a:pt x="146538" y="149106"/>
                      <a:pt x="145877" y="148028"/>
                    </a:cubicBezTo>
                    <a:lnTo>
                      <a:pt x="139039" y="136680"/>
                    </a:lnTo>
                    <a:cubicBezTo>
                      <a:pt x="137617" y="134279"/>
                      <a:pt x="135240" y="132587"/>
                      <a:pt x="132519" y="131975"/>
                    </a:cubicBezTo>
                    <a:cubicBezTo>
                      <a:pt x="131767" y="131807"/>
                      <a:pt x="131007" y="131723"/>
                      <a:pt x="130252" y="131723"/>
                    </a:cubicBezTo>
                    <a:cubicBezTo>
                      <a:pt x="128254" y="131723"/>
                      <a:pt x="126293" y="132307"/>
                      <a:pt x="124603" y="133445"/>
                    </a:cubicBezTo>
                    <a:cubicBezTo>
                      <a:pt x="120584" y="136141"/>
                      <a:pt x="118991" y="141264"/>
                      <a:pt x="120755" y="145749"/>
                    </a:cubicBezTo>
                    <a:lnTo>
                      <a:pt x="131514" y="172659"/>
                    </a:lnTo>
                    <a:cubicBezTo>
                      <a:pt x="131269" y="172831"/>
                      <a:pt x="131024" y="173002"/>
                      <a:pt x="130779" y="173174"/>
                    </a:cubicBezTo>
                    <a:cubicBezTo>
                      <a:pt x="130632" y="173272"/>
                      <a:pt x="130510" y="173370"/>
                      <a:pt x="130387" y="173493"/>
                    </a:cubicBezTo>
                    <a:cubicBezTo>
                      <a:pt x="129652" y="174056"/>
                      <a:pt x="128941" y="174669"/>
                      <a:pt x="128279" y="175306"/>
                    </a:cubicBezTo>
                    <a:cubicBezTo>
                      <a:pt x="124162" y="166679"/>
                      <a:pt x="117030" y="159866"/>
                      <a:pt x="108231" y="156140"/>
                    </a:cubicBezTo>
                    <a:cubicBezTo>
                      <a:pt x="112643" y="152930"/>
                      <a:pt x="113721" y="146803"/>
                      <a:pt x="110682" y="142268"/>
                    </a:cubicBezTo>
                    <a:lnTo>
                      <a:pt x="103795" y="131950"/>
                    </a:lnTo>
                    <a:cubicBezTo>
                      <a:pt x="101835" y="129019"/>
                      <a:pt x="98593" y="127392"/>
                      <a:pt x="95257" y="127392"/>
                    </a:cubicBezTo>
                    <a:cubicBezTo>
                      <a:pt x="93713" y="127392"/>
                      <a:pt x="92149" y="127741"/>
                      <a:pt x="90683" y="128470"/>
                    </a:cubicBezTo>
                    <a:lnTo>
                      <a:pt x="80561" y="133519"/>
                    </a:lnTo>
                    <a:cubicBezTo>
                      <a:pt x="80093" y="133757"/>
                      <a:pt x="79593" y="133870"/>
                      <a:pt x="79100" y="133870"/>
                    </a:cubicBezTo>
                    <a:cubicBezTo>
                      <a:pt x="78019" y="133870"/>
                      <a:pt x="76968" y="133326"/>
                      <a:pt x="76345" y="132367"/>
                    </a:cubicBezTo>
                    <a:lnTo>
                      <a:pt x="59704" y="106192"/>
                    </a:lnTo>
                    <a:cubicBezTo>
                      <a:pt x="59165" y="105358"/>
                      <a:pt x="59042" y="104329"/>
                      <a:pt x="59361" y="103398"/>
                    </a:cubicBezTo>
                    <a:cubicBezTo>
                      <a:pt x="59679" y="102466"/>
                      <a:pt x="60390" y="101731"/>
                      <a:pt x="61297" y="101388"/>
                    </a:cubicBezTo>
                    <a:lnTo>
                      <a:pt x="81394" y="93864"/>
                    </a:lnTo>
                    <a:cubicBezTo>
                      <a:pt x="82546" y="93422"/>
                      <a:pt x="83404" y="92393"/>
                      <a:pt x="83600" y="91168"/>
                    </a:cubicBezTo>
                    <a:cubicBezTo>
                      <a:pt x="83796" y="89942"/>
                      <a:pt x="83330" y="88692"/>
                      <a:pt x="82374" y="87908"/>
                    </a:cubicBezTo>
                    <a:cubicBezTo>
                      <a:pt x="81743" y="87374"/>
                      <a:pt x="80963" y="87096"/>
                      <a:pt x="80166" y="87096"/>
                    </a:cubicBezTo>
                    <a:cubicBezTo>
                      <a:pt x="79757" y="87096"/>
                      <a:pt x="79343" y="87170"/>
                      <a:pt x="78943" y="87320"/>
                    </a:cubicBezTo>
                    <a:lnTo>
                      <a:pt x="58870" y="94844"/>
                    </a:lnTo>
                    <a:cubicBezTo>
                      <a:pt x="55978" y="95947"/>
                      <a:pt x="53724" y="98275"/>
                      <a:pt x="52743" y="101192"/>
                    </a:cubicBezTo>
                    <a:cubicBezTo>
                      <a:pt x="51763" y="104133"/>
                      <a:pt x="52155" y="107343"/>
                      <a:pt x="53822" y="109941"/>
                    </a:cubicBezTo>
                    <a:lnTo>
                      <a:pt x="70463" y="136092"/>
                    </a:lnTo>
                    <a:cubicBezTo>
                      <a:pt x="72403" y="139146"/>
                      <a:pt x="75713" y="140852"/>
                      <a:pt x="79122" y="140852"/>
                    </a:cubicBezTo>
                    <a:cubicBezTo>
                      <a:pt x="80667" y="140852"/>
                      <a:pt x="82231" y="140502"/>
                      <a:pt x="83698" y="139769"/>
                    </a:cubicBezTo>
                    <a:lnTo>
                      <a:pt x="93820" y="134695"/>
                    </a:lnTo>
                    <a:cubicBezTo>
                      <a:pt x="94283" y="134464"/>
                      <a:pt x="94778" y="134354"/>
                      <a:pt x="95266" y="134354"/>
                    </a:cubicBezTo>
                    <a:cubicBezTo>
                      <a:pt x="96330" y="134354"/>
                      <a:pt x="97365" y="134875"/>
                      <a:pt x="97986" y="135798"/>
                    </a:cubicBezTo>
                    <a:lnTo>
                      <a:pt x="104873" y="146141"/>
                    </a:lnTo>
                    <a:cubicBezTo>
                      <a:pt x="105878" y="147636"/>
                      <a:pt x="105462" y="149670"/>
                      <a:pt x="103967" y="150675"/>
                    </a:cubicBezTo>
                    <a:lnTo>
                      <a:pt x="99408" y="153714"/>
                    </a:lnTo>
                    <a:cubicBezTo>
                      <a:pt x="97643" y="153444"/>
                      <a:pt x="95879" y="153322"/>
                      <a:pt x="94090" y="153322"/>
                    </a:cubicBezTo>
                    <a:cubicBezTo>
                      <a:pt x="83012" y="153395"/>
                      <a:pt x="72522" y="158346"/>
                      <a:pt x="65414" y="166851"/>
                    </a:cubicBezTo>
                    <a:cubicBezTo>
                      <a:pt x="61615" y="163052"/>
                      <a:pt x="56983" y="160209"/>
                      <a:pt x="51861" y="158567"/>
                    </a:cubicBezTo>
                    <a:lnTo>
                      <a:pt x="61664" y="152954"/>
                    </a:lnTo>
                    <a:cubicBezTo>
                      <a:pt x="64140" y="151557"/>
                      <a:pt x="65905" y="149180"/>
                      <a:pt x="66566" y="146435"/>
                    </a:cubicBezTo>
                    <a:cubicBezTo>
                      <a:pt x="67203" y="143665"/>
                      <a:pt x="66689" y="140749"/>
                      <a:pt x="65120" y="138396"/>
                    </a:cubicBezTo>
                    <a:lnTo>
                      <a:pt x="58209" y="128053"/>
                    </a:lnTo>
                    <a:cubicBezTo>
                      <a:pt x="56251" y="125153"/>
                      <a:pt x="53015" y="123505"/>
                      <a:pt x="49662" y="123505"/>
                    </a:cubicBezTo>
                    <a:cubicBezTo>
                      <a:pt x="48397" y="123505"/>
                      <a:pt x="47116" y="123740"/>
                      <a:pt x="45881" y="124230"/>
                    </a:cubicBezTo>
                    <a:lnTo>
                      <a:pt x="17573" y="135578"/>
                    </a:lnTo>
                    <a:cubicBezTo>
                      <a:pt x="12157" y="125602"/>
                      <a:pt x="8726" y="114672"/>
                      <a:pt x="7500" y="103398"/>
                    </a:cubicBezTo>
                    <a:lnTo>
                      <a:pt x="29288" y="96118"/>
                    </a:lnTo>
                    <a:cubicBezTo>
                      <a:pt x="29625" y="96012"/>
                      <a:pt x="29970" y="95960"/>
                      <a:pt x="30313" y="95960"/>
                    </a:cubicBezTo>
                    <a:cubicBezTo>
                      <a:pt x="30844" y="95960"/>
                      <a:pt x="31371" y="96086"/>
                      <a:pt x="31862" y="96339"/>
                    </a:cubicBezTo>
                    <a:cubicBezTo>
                      <a:pt x="32646" y="96756"/>
                      <a:pt x="33234" y="97466"/>
                      <a:pt x="33479" y="98324"/>
                    </a:cubicBezTo>
                    <a:lnTo>
                      <a:pt x="36494" y="108912"/>
                    </a:lnTo>
                    <a:cubicBezTo>
                      <a:pt x="36739" y="109770"/>
                      <a:pt x="36617" y="110726"/>
                      <a:pt x="36151" y="111510"/>
                    </a:cubicBezTo>
                    <a:cubicBezTo>
                      <a:pt x="35661" y="112270"/>
                      <a:pt x="34876" y="112833"/>
                      <a:pt x="33994" y="113005"/>
                    </a:cubicBezTo>
                    <a:lnTo>
                      <a:pt x="28798" y="114059"/>
                    </a:lnTo>
                    <a:cubicBezTo>
                      <a:pt x="28597" y="114097"/>
                      <a:pt x="28395" y="114115"/>
                      <a:pt x="28194" y="114115"/>
                    </a:cubicBezTo>
                    <a:cubicBezTo>
                      <a:pt x="26977" y="114115"/>
                      <a:pt x="25813" y="113434"/>
                      <a:pt x="25244" y="112319"/>
                    </a:cubicBezTo>
                    <a:lnTo>
                      <a:pt x="24068" y="109941"/>
                    </a:lnTo>
                    <a:cubicBezTo>
                      <a:pt x="23458" y="108720"/>
                      <a:pt x="22214" y="108008"/>
                      <a:pt x="20930" y="108008"/>
                    </a:cubicBezTo>
                    <a:cubicBezTo>
                      <a:pt x="20409" y="108008"/>
                      <a:pt x="19882" y="108125"/>
                      <a:pt x="19387" y="108373"/>
                    </a:cubicBezTo>
                    <a:cubicBezTo>
                      <a:pt x="17671" y="109231"/>
                      <a:pt x="16960" y="111338"/>
                      <a:pt x="17843" y="113054"/>
                    </a:cubicBezTo>
                    <a:lnTo>
                      <a:pt x="19019" y="115407"/>
                    </a:lnTo>
                    <a:cubicBezTo>
                      <a:pt x="20759" y="118887"/>
                      <a:pt x="24289" y="121068"/>
                      <a:pt x="28186" y="121068"/>
                    </a:cubicBezTo>
                    <a:cubicBezTo>
                      <a:pt x="28847" y="121068"/>
                      <a:pt x="29509" y="120995"/>
                      <a:pt x="30171" y="120872"/>
                    </a:cubicBezTo>
                    <a:lnTo>
                      <a:pt x="35367" y="119818"/>
                    </a:lnTo>
                    <a:cubicBezTo>
                      <a:pt x="38161" y="119279"/>
                      <a:pt x="40611" y="117564"/>
                      <a:pt x="42082" y="115113"/>
                    </a:cubicBezTo>
                    <a:cubicBezTo>
                      <a:pt x="43577" y="112686"/>
                      <a:pt x="43969" y="109721"/>
                      <a:pt x="43185" y="106976"/>
                    </a:cubicBezTo>
                    <a:lnTo>
                      <a:pt x="40170" y="96413"/>
                    </a:lnTo>
                    <a:cubicBezTo>
                      <a:pt x="39411" y="93717"/>
                      <a:pt x="37572" y="91462"/>
                      <a:pt x="35097" y="90163"/>
                    </a:cubicBezTo>
                    <a:cubicBezTo>
                      <a:pt x="33618" y="89379"/>
                      <a:pt x="31969" y="88979"/>
                      <a:pt x="30312" y="88979"/>
                    </a:cubicBezTo>
                    <a:cubicBezTo>
                      <a:pt x="29224" y="88979"/>
                      <a:pt x="28132" y="89151"/>
                      <a:pt x="27083" y="89501"/>
                    </a:cubicBezTo>
                    <a:lnTo>
                      <a:pt x="7059" y="96192"/>
                    </a:lnTo>
                    <a:cubicBezTo>
                      <a:pt x="7034" y="95481"/>
                      <a:pt x="6985" y="94770"/>
                      <a:pt x="6985" y="94084"/>
                    </a:cubicBezTo>
                    <a:cubicBezTo>
                      <a:pt x="6985" y="91707"/>
                      <a:pt x="7108" y="89378"/>
                      <a:pt x="7304" y="87050"/>
                    </a:cubicBezTo>
                    <a:cubicBezTo>
                      <a:pt x="7574" y="87050"/>
                      <a:pt x="7843" y="87001"/>
                      <a:pt x="8088" y="86928"/>
                    </a:cubicBezTo>
                    <a:lnTo>
                      <a:pt x="28994" y="79967"/>
                    </a:lnTo>
                    <a:cubicBezTo>
                      <a:pt x="30195" y="79575"/>
                      <a:pt x="31078" y="78570"/>
                      <a:pt x="31323" y="77345"/>
                    </a:cubicBezTo>
                    <a:cubicBezTo>
                      <a:pt x="31568" y="76119"/>
                      <a:pt x="31151" y="74869"/>
                      <a:pt x="30220" y="74036"/>
                    </a:cubicBezTo>
                    <a:cubicBezTo>
                      <a:pt x="29578" y="73462"/>
                      <a:pt x="28763" y="73167"/>
                      <a:pt x="27925" y="73167"/>
                    </a:cubicBezTo>
                    <a:cubicBezTo>
                      <a:pt x="27546" y="73167"/>
                      <a:pt x="27163" y="73228"/>
                      <a:pt x="26789" y="73350"/>
                    </a:cubicBezTo>
                    <a:lnTo>
                      <a:pt x="8235" y="79550"/>
                    </a:lnTo>
                    <a:cubicBezTo>
                      <a:pt x="8628" y="77198"/>
                      <a:pt x="9093" y="74894"/>
                      <a:pt x="9681" y="72614"/>
                    </a:cubicBezTo>
                    <a:lnTo>
                      <a:pt x="30759" y="67345"/>
                    </a:lnTo>
                    <a:cubicBezTo>
                      <a:pt x="31022" y="67282"/>
                      <a:pt x="31286" y="67251"/>
                      <a:pt x="31547" y="67251"/>
                    </a:cubicBezTo>
                    <a:cubicBezTo>
                      <a:pt x="32699" y="67251"/>
                      <a:pt x="33787" y="67850"/>
                      <a:pt x="34386" y="68889"/>
                    </a:cubicBezTo>
                    <a:lnTo>
                      <a:pt x="43160" y="84232"/>
                    </a:lnTo>
                    <a:cubicBezTo>
                      <a:pt x="44974" y="87442"/>
                      <a:pt x="48356" y="89403"/>
                      <a:pt x="52033" y="89403"/>
                    </a:cubicBezTo>
                    <a:cubicBezTo>
                      <a:pt x="52988" y="89403"/>
                      <a:pt x="53944" y="89256"/>
                      <a:pt x="54851" y="89011"/>
                    </a:cubicBezTo>
                    <a:lnTo>
                      <a:pt x="66321" y="85727"/>
                    </a:lnTo>
                    <a:cubicBezTo>
                      <a:pt x="69262" y="84893"/>
                      <a:pt x="71664" y="82786"/>
                      <a:pt x="72890" y="80016"/>
                    </a:cubicBezTo>
                    <a:cubicBezTo>
                      <a:pt x="74115" y="77222"/>
                      <a:pt x="74041" y="74036"/>
                      <a:pt x="72669" y="71316"/>
                    </a:cubicBezTo>
                    <a:lnTo>
                      <a:pt x="65880" y="57689"/>
                    </a:lnTo>
                    <a:cubicBezTo>
                      <a:pt x="65272" y="56455"/>
                      <a:pt x="64036" y="55751"/>
                      <a:pt x="62757" y="55751"/>
                    </a:cubicBezTo>
                    <a:cubicBezTo>
                      <a:pt x="62231" y="55751"/>
                      <a:pt x="61698" y="55870"/>
                      <a:pt x="61199" y="56120"/>
                    </a:cubicBezTo>
                    <a:cubicBezTo>
                      <a:pt x="59483" y="56978"/>
                      <a:pt x="58772" y="59061"/>
                      <a:pt x="59630" y="60801"/>
                    </a:cubicBezTo>
                    <a:lnTo>
                      <a:pt x="66468" y="74428"/>
                    </a:lnTo>
                    <a:cubicBezTo>
                      <a:pt x="66885" y="75286"/>
                      <a:pt x="66909" y="76315"/>
                      <a:pt x="66517" y="77198"/>
                    </a:cubicBezTo>
                    <a:cubicBezTo>
                      <a:pt x="66125" y="78080"/>
                      <a:pt x="65365" y="78766"/>
                      <a:pt x="64434" y="79036"/>
                    </a:cubicBezTo>
                    <a:lnTo>
                      <a:pt x="52964" y="82295"/>
                    </a:lnTo>
                    <a:cubicBezTo>
                      <a:pt x="52656" y="82389"/>
                      <a:pt x="52344" y="82434"/>
                      <a:pt x="52036" y="82434"/>
                    </a:cubicBezTo>
                    <a:cubicBezTo>
                      <a:pt x="50896" y="82434"/>
                      <a:pt x="49812" y="81818"/>
                      <a:pt x="49214" y="80776"/>
                    </a:cubicBezTo>
                    <a:lnTo>
                      <a:pt x="40440" y="65433"/>
                    </a:lnTo>
                    <a:cubicBezTo>
                      <a:pt x="38581" y="62196"/>
                      <a:pt x="35159" y="60279"/>
                      <a:pt x="31541" y="60279"/>
                    </a:cubicBezTo>
                    <a:cubicBezTo>
                      <a:pt x="30721" y="60279"/>
                      <a:pt x="29892" y="60377"/>
                      <a:pt x="29068" y="60581"/>
                    </a:cubicBezTo>
                    <a:lnTo>
                      <a:pt x="12059" y="64821"/>
                    </a:lnTo>
                    <a:cubicBezTo>
                      <a:pt x="14044" y="59282"/>
                      <a:pt x="16568" y="53963"/>
                      <a:pt x="19632" y="48939"/>
                    </a:cubicBezTo>
                    <a:lnTo>
                      <a:pt x="25441" y="54723"/>
                    </a:lnTo>
                    <a:cubicBezTo>
                      <a:pt x="26120" y="55379"/>
                      <a:pt x="26993" y="55704"/>
                      <a:pt x="27864" y="55704"/>
                    </a:cubicBezTo>
                    <a:cubicBezTo>
                      <a:pt x="28751" y="55704"/>
                      <a:pt x="29638" y="55366"/>
                      <a:pt x="30318" y="54699"/>
                    </a:cubicBezTo>
                    <a:cubicBezTo>
                      <a:pt x="31666" y="53351"/>
                      <a:pt x="31690" y="51169"/>
                      <a:pt x="30367" y="49797"/>
                    </a:cubicBezTo>
                    <a:lnTo>
                      <a:pt x="23578" y="43032"/>
                    </a:lnTo>
                    <a:cubicBezTo>
                      <a:pt x="29877" y="34356"/>
                      <a:pt x="37719" y="26906"/>
                      <a:pt x="46714" y="21048"/>
                    </a:cubicBezTo>
                    <a:lnTo>
                      <a:pt x="49851" y="27322"/>
                    </a:lnTo>
                    <a:cubicBezTo>
                      <a:pt x="50611" y="28842"/>
                      <a:pt x="50072" y="30704"/>
                      <a:pt x="48601" y="31587"/>
                    </a:cubicBezTo>
                    <a:lnTo>
                      <a:pt x="42327" y="35337"/>
                    </a:lnTo>
                    <a:cubicBezTo>
                      <a:pt x="37499" y="38253"/>
                      <a:pt x="35930" y="44552"/>
                      <a:pt x="38822" y="49380"/>
                    </a:cubicBezTo>
                    <a:lnTo>
                      <a:pt x="45807" y="61022"/>
                    </a:lnTo>
                    <a:cubicBezTo>
                      <a:pt x="46463" y="62077"/>
                      <a:pt x="47589" y="62653"/>
                      <a:pt x="48741" y="62653"/>
                    </a:cubicBezTo>
                    <a:cubicBezTo>
                      <a:pt x="49354" y="62653"/>
                      <a:pt x="49976" y="62490"/>
                      <a:pt x="50538" y="62149"/>
                    </a:cubicBezTo>
                    <a:cubicBezTo>
                      <a:pt x="52180" y="61169"/>
                      <a:pt x="52719" y="59086"/>
                      <a:pt x="51763" y="57444"/>
                    </a:cubicBezTo>
                    <a:lnTo>
                      <a:pt x="44802" y="45802"/>
                    </a:lnTo>
                    <a:cubicBezTo>
                      <a:pt x="43871" y="44258"/>
                      <a:pt x="44386" y="42248"/>
                      <a:pt x="45930" y="41317"/>
                    </a:cubicBezTo>
                    <a:lnTo>
                      <a:pt x="52204" y="37567"/>
                    </a:lnTo>
                    <a:cubicBezTo>
                      <a:pt x="56763" y="34797"/>
                      <a:pt x="58454" y="28989"/>
                      <a:pt x="56076" y="24210"/>
                    </a:cubicBezTo>
                    <a:lnTo>
                      <a:pt x="52694" y="17445"/>
                    </a:lnTo>
                    <a:cubicBezTo>
                      <a:pt x="57106" y="15068"/>
                      <a:pt x="61714" y="13083"/>
                      <a:pt x="66444" y="11490"/>
                    </a:cubicBezTo>
                    <a:cubicBezTo>
                      <a:pt x="66493" y="11686"/>
                      <a:pt x="66542" y="11857"/>
                      <a:pt x="66591" y="12029"/>
                    </a:cubicBezTo>
                    <a:lnTo>
                      <a:pt x="70782" y="20411"/>
                    </a:lnTo>
                    <a:cubicBezTo>
                      <a:pt x="72585" y="23962"/>
                      <a:pt x="76199" y="26049"/>
                      <a:pt x="79972" y="26049"/>
                    </a:cubicBezTo>
                    <a:cubicBezTo>
                      <a:pt x="81225" y="26049"/>
                      <a:pt x="82495" y="25820"/>
                      <a:pt x="83722" y="25337"/>
                    </a:cubicBezTo>
                    <a:lnTo>
                      <a:pt x="90046" y="22813"/>
                    </a:lnTo>
                    <a:cubicBezTo>
                      <a:pt x="90446" y="22649"/>
                      <a:pt x="90860" y="22571"/>
                      <a:pt x="91267" y="22571"/>
                    </a:cubicBezTo>
                    <a:cubicBezTo>
                      <a:pt x="92384" y="22571"/>
                      <a:pt x="93455" y="23155"/>
                      <a:pt x="94065" y="24161"/>
                    </a:cubicBezTo>
                    <a:lnTo>
                      <a:pt x="97472" y="29847"/>
                    </a:lnTo>
                    <a:cubicBezTo>
                      <a:pt x="97962" y="30680"/>
                      <a:pt x="98085" y="31660"/>
                      <a:pt x="97766" y="32567"/>
                    </a:cubicBezTo>
                    <a:cubicBezTo>
                      <a:pt x="97472" y="33474"/>
                      <a:pt x="96786" y="34209"/>
                      <a:pt x="95879" y="34552"/>
                    </a:cubicBezTo>
                    <a:lnTo>
                      <a:pt x="85830" y="38572"/>
                    </a:lnTo>
                    <a:cubicBezTo>
                      <a:pt x="84286" y="39209"/>
                      <a:pt x="83404" y="40851"/>
                      <a:pt x="83722" y="42469"/>
                    </a:cubicBezTo>
                    <a:cubicBezTo>
                      <a:pt x="84041" y="44111"/>
                      <a:pt x="85463" y="45287"/>
                      <a:pt x="87129" y="45287"/>
                    </a:cubicBezTo>
                    <a:cubicBezTo>
                      <a:pt x="87174" y="45290"/>
                      <a:pt x="87219" y="45291"/>
                      <a:pt x="87264" y="45291"/>
                    </a:cubicBezTo>
                    <a:cubicBezTo>
                      <a:pt x="87660" y="45291"/>
                      <a:pt x="88054" y="45196"/>
                      <a:pt x="88428" y="45042"/>
                    </a:cubicBezTo>
                    <a:lnTo>
                      <a:pt x="98477" y="41023"/>
                    </a:lnTo>
                    <a:cubicBezTo>
                      <a:pt x="101271" y="39920"/>
                      <a:pt x="103427" y="37640"/>
                      <a:pt x="104383" y="34797"/>
                    </a:cubicBezTo>
                    <a:cubicBezTo>
                      <a:pt x="105339" y="31954"/>
                      <a:pt x="104996" y="28817"/>
                      <a:pt x="103452" y="26244"/>
                    </a:cubicBezTo>
                    <a:lnTo>
                      <a:pt x="100045" y="20558"/>
                    </a:lnTo>
                    <a:cubicBezTo>
                      <a:pt x="98156" y="17392"/>
                      <a:pt x="94788" y="15585"/>
                      <a:pt x="91279" y="15585"/>
                    </a:cubicBezTo>
                    <a:cubicBezTo>
                      <a:pt x="90007" y="15585"/>
                      <a:pt x="88717" y="15822"/>
                      <a:pt x="87472" y="16318"/>
                    </a:cubicBezTo>
                    <a:lnTo>
                      <a:pt x="81173" y="18842"/>
                    </a:lnTo>
                    <a:cubicBezTo>
                      <a:pt x="80763" y="19013"/>
                      <a:pt x="80338" y="19094"/>
                      <a:pt x="79921" y="19094"/>
                    </a:cubicBezTo>
                    <a:cubicBezTo>
                      <a:pt x="78718" y="19094"/>
                      <a:pt x="77577" y="18420"/>
                      <a:pt x="77031" y="17274"/>
                    </a:cubicBezTo>
                    <a:lnTo>
                      <a:pt x="73135" y="9529"/>
                    </a:lnTo>
                    <a:cubicBezTo>
                      <a:pt x="80025" y="7824"/>
                      <a:pt x="87062" y="6975"/>
                      <a:pt x="94088" y="6975"/>
                    </a:cubicBezTo>
                    <a:close/>
                    <a:moveTo>
                      <a:pt x="94060" y="1"/>
                    </a:moveTo>
                    <a:cubicBezTo>
                      <a:pt x="83083" y="1"/>
                      <a:pt x="71996" y="1925"/>
                      <a:pt x="61297" y="5902"/>
                    </a:cubicBezTo>
                    <a:cubicBezTo>
                      <a:pt x="24460" y="19602"/>
                      <a:pt x="0" y="54772"/>
                      <a:pt x="25" y="94084"/>
                    </a:cubicBezTo>
                    <a:cubicBezTo>
                      <a:pt x="25" y="96069"/>
                      <a:pt x="98" y="98055"/>
                      <a:pt x="246" y="100040"/>
                    </a:cubicBezTo>
                    <a:cubicBezTo>
                      <a:pt x="0" y="100726"/>
                      <a:pt x="0" y="101461"/>
                      <a:pt x="196" y="102148"/>
                    </a:cubicBezTo>
                    <a:cubicBezTo>
                      <a:pt x="270" y="102270"/>
                      <a:pt x="344" y="102417"/>
                      <a:pt x="442" y="102540"/>
                    </a:cubicBezTo>
                    <a:cubicBezTo>
                      <a:pt x="2402" y="124058"/>
                      <a:pt x="11691" y="144254"/>
                      <a:pt x="26789" y="159719"/>
                    </a:cubicBezTo>
                    <a:cubicBezTo>
                      <a:pt x="22818" y="161434"/>
                      <a:pt x="19240" y="163910"/>
                      <a:pt x="16201" y="166973"/>
                    </a:cubicBezTo>
                    <a:cubicBezTo>
                      <a:pt x="5196" y="177880"/>
                      <a:pt x="3897" y="195232"/>
                      <a:pt x="13162" y="207633"/>
                    </a:cubicBezTo>
                    <a:cubicBezTo>
                      <a:pt x="13830" y="208592"/>
                      <a:pt x="14905" y="209145"/>
                      <a:pt x="16034" y="209145"/>
                    </a:cubicBezTo>
                    <a:cubicBezTo>
                      <a:pt x="16146" y="209145"/>
                      <a:pt x="16259" y="209139"/>
                      <a:pt x="16372" y="209128"/>
                    </a:cubicBezTo>
                    <a:cubicBezTo>
                      <a:pt x="17647" y="208981"/>
                      <a:pt x="18725" y="208173"/>
                      <a:pt x="19215" y="207021"/>
                    </a:cubicBezTo>
                    <a:cubicBezTo>
                      <a:pt x="19730" y="205844"/>
                      <a:pt x="19534" y="204496"/>
                      <a:pt x="18774" y="203516"/>
                    </a:cubicBezTo>
                    <a:cubicBezTo>
                      <a:pt x="11544" y="193835"/>
                      <a:pt x="12573" y="180331"/>
                      <a:pt x="21176" y="171851"/>
                    </a:cubicBezTo>
                    <a:cubicBezTo>
                      <a:pt x="26414" y="166660"/>
                      <a:pt x="33497" y="163757"/>
                      <a:pt x="40874" y="163757"/>
                    </a:cubicBezTo>
                    <a:cubicBezTo>
                      <a:pt x="41056" y="163757"/>
                      <a:pt x="41238" y="163759"/>
                      <a:pt x="41420" y="163763"/>
                    </a:cubicBezTo>
                    <a:cubicBezTo>
                      <a:pt x="48969" y="163934"/>
                      <a:pt x="56150" y="167145"/>
                      <a:pt x="61297" y="172684"/>
                    </a:cubicBezTo>
                    <a:cubicBezTo>
                      <a:pt x="55341" y="183027"/>
                      <a:pt x="54140" y="195428"/>
                      <a:pt x="57988" y="206702"/>
                    </a:cubicBezTo>
                    <a:cubicBezTo>
                      <a:pt x="58493" y="208119"/>
                      <a:pt x="59828" y="208998"/>
                      <a:pt x="61250" y="208998"/>
                    </a:cubicBezTo>
                    <a:cubicBezTo>
                      <a:pt x="61623" y="208998"/>
                      <a:pt x="62003" y="208937"/>
                      <a:pt x="62375" y="208810"/>
                    </a:cubicBezTo>
                    <a:cubicBezTo>
                      <a:pt x="64164" y="208197"/>
                      <a:pt x="65145" y="206261"/>
                      <a:pt x="64557" y="204447"/>
                    </a:cubicBezTo>
                    <a:cubicBezTo>
                      <a:pt x="61150" y="194350"/>
                      <a:pt x="62596" y="183247"/>
                      <a:pt x="68453" y="174350"/>
                    </a:cubicBezTo>
                    <a:cubicBezTo>
                      <a:pt x="74115" y="165674"/>
                      <a:pt x="83747" y="160380"/>
                      <a:pt x="94090" y="160282"/>
                    </a:cubicBezTo>
                    <a:cubicBezTo>
                      <a:pt x="107716" y="160503"/>
                      <a:pt x="119652" y="169424"/>
                      <a:pt x="123696" y="182438"/>
                    </a:cubicBezTo>
                    <a:cubicBezTo>
                      <a:pt x="124873" y="185968"/>
                      <a:pt x="125461" y="189668"/>
                      <a:pt x="125461" y="193369"/>
                    </a:cubicBezTo>
                    <a:cubicBezTo>
                      <a:pt x="125461" y="197144"/>
                      <a:pt x="124848" y="200893"/>
                      <a:pt x="123647" y="204447"/>
                    </a:cubicBezTo>
                    <a:cubicBezTo>
                      <a:pt x="123206" y="205624"/>
                      <a:pt x="123451" y="206947"/>
                      <a:pt x="124260" y="207903"/>
                    </a:cubicBezTo>
                    <a:cubicBezTo>
                      <a:pt x="124941" y="208684"/>
                      <a:pt x="125917" y="209121"/>
                      <a:pt x="126919" y="209121"/>
                    </a:cubicBezTo>
                    <a:cubicBezTo>
                      <a:pt x="127144" y="209121"/>
                      <a:pt x="127369" y="209100"/>
                      <a:pt x="127593" y="209055"/>
                    </a:cubicBezTo>
                    <a:cubicBezTo>
                      <a:pt x="128843" y="208810"/>
                      <a:pt x="129848" y="207903"/>
                      <a:pt x="130216" y="206702"/>
                    </a:cubicBezTo>
                    <a:cubicBezTo>
                      <a:pt x="131686" y="202413"/>
                      <a:pt x="132446" y="197903"/>
                      <a:pt x="132421" y="193369"/>
                    </a:cubicBezTo>
                    <a:cubicBezTo>
                      <a:pt x="132421" y="189668"/>
                      <a:pt x="131907" y="185968"/>
                      <a:pt x="130926" y="182389"/>
                    </a:cubicBezTo>
                    <a:cubicBezTo>
                      <a:pt x="131147" y="182267"/>
                      <a:pt x="131367" y="182095"/>
                      <a:pt x="131564" y="181899"/>
                    </a:cubicBezTo>
                    <a:cubicBezTo>
                      <a:pt x="132519" y="180821"/>
                      <a:pt x="133598" y="179816"/>
                      <a:pt x="134725" y="178934"/>
                    </a:cubicBezTo>
                    <a:cubicBezTo>
                      <a:pt x="136931" y="177880"/>
                      <a:pt x="139210" y="176703"/>
                      <a:pt x="141392" y="175355"/>
                    </a:cubicBezTo>
                    <a:cubicBezTo>
                      <a:pt x="143646" y="174595"/>
                      <a:pt x="145999" y="174228"/>
                      <a:pt x="148377" y="174228"/>
                    </a:cubicBezTo>
                    <a:cubicBezTo>
                      <a:pt x="160827" y="174301"/>
                      <a:pt x="170851" y="184424"/>
                      <a:pt x="170827" y="196874"/>
                    </a:cubicBezTo>
                    <a:cubicBezTo>
                      <a:pt x="170827" y="199423"/>
                      <a:pt x="170385" y="201972"/>
                      <a:pt x="169503" y="204398"/>
                    </a:cubicBezTo>
                    <a:cubicBezTo>
                      <a:pt x="169184" y="205256"/>
                      <a:pt x="169233" y="206212"/>
                      <a:pt x="169626" y="207045"/>
                    </a:cubicBezTo>
                    <a:cubicBezTo>
                      <a:pt x="170018" y="207878"/>
                      <a:pt x="170729" y="208540"/>
                      <a:pt x="171611" y="208859"/>
                    </a:cubicBezTo>
                    <a:cubicBezTo>
                      <a:pt x="171978" y="208981"/>
                      <a:pt x="172395" y="209055"/>
                      <a:pt x="172787" y="209055"/>
                    </a:cubicBezTo>
                    <a:cubicBezTo>
                      <a:pt x="174258" y="209055"/>
                      <a:pt x="175557" y="208148"/>
                      <a:pt x="176071" y="206776"/>
                    </a:cubicBezTo>
                    <a:cubicBezTo>
                      <a:pt x="177223" y="203589"/>
                      <a:pt x="177787" y="200232"/>
                      <a:pt x="177787" y="196874"/>
                    </a:cubicBezTo>
                    <a:cubicBezTo>
                      <a:pt x="177812" y="182242"/>
                      <a:pt x="167150" y="169816"/>
                      <a:pt x="152690" y="167586"/>
                    </a:cubicBezTo>
                    <a:cubicBezTo>
                      <a:pt x="157469" y="163787"/>
                      <a:pt x="161832" y="159547"/>
                      <a:pt x="165778" y="154890"/>
                    </a:cubicBezTo>
                    <a:cubicBezTo>
                      <a:pt x="165974" y="154719"/>
                      <a:pt x="166121" y="154498"/>
                      <a:pt x="166268" y="154278"/>
                    </a:cubicBezTo>
                    <a:cubicBezTo>
                      <a:pt x="169969" y="149842"/>
                      <a:pt x="173277" y="145062"/>
                      <a:pt x="176096" y="140038"/>
                    </a:cubicBezTo>
                    <a:cubicBezTo>
                      <a:pt x="176218" y="139842"/>
                      <a:pt x="176317" y="139646"/>
                      <a:pt x="176415" y="139450"/>
                    </a:cubicBezTo>
                    <a:cubicBezTo>
                      <a:pt x="195384" y="105015"/>
                      <a:pt x="190973" y="62419"/>
                      <a:pt x="165288" y="32641"/>
                    </a:cubicBezTo>
                    <a:cubicBezTo>
                      <a:pt x="147075" y="11506"/>
                      <a:pt x="120899" y="1"/>
                      <a:pt x="9406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35"/>
              <p:cNvSpPr/>
              <p:nvPr/>
            </p:nvSpPr>
            <p:spPr>
              <a:xfrm>
                <a:off x="2975475" y="673725"/>
                <a:ext cx="1521400" cy="1174650"/>
              </a:xfrm>
              <a:custGeom>
                <a:avLst/>
                <a:gdLst/>
                <a:ahLst/>
                <a:cxnLst/>
                <a:rect l="l" t="t" r="r" b="b"/>
                <a:pathLst>
                  <a:path w="60856" h="46986" extrusionOk="0">
                    <a:moveTo>
                      <a:pt x="49002" y="1"/>
                    </a:moveTo>
                    <a:cubicBezTo>
                      <a:pt x="48480" y="1"/>
                      <a:pt x="47949" y="120"/>
                      <a:pt x="47449" y="369"/>
                    </a:cubicBezTo>
                    <a:cubicBezTo>
                      <a:pt x="45709" y="1227"/>
                      <a:pt x="45023" y="3335"/>
                      <a:pt x="45880" y="5051"/>
                    </a:cubicBezTo>
                    <a:lnTo>
                      <a:pt x="53209" y="19731"/>
                    </a:lnTo>
                    <a:cubicBezTo>
                      <a:pt x="53625" y="20516"/>
                      <a:pt x="53674" y="21422"/>
                      <a:pt x="53380" y="22256"/>
                    </a:cubicBezTo>
                    <a:cubicBezTo>
                      <a:pt x="53086" y="23089"/>
                      <a:pt x="52473" y="23775"/>
                      <a:pt x="51665" y="24143"/>
                    </a:cubicBezTo>
                    <a:lnTo>
                      <a:pt x="17916" y="39730"/>
                    </a:lnTo>
                    <a:cubicBezTo>
                      <a:pt x="17483" y="39929"/>
                      <a:pt x="17023" y="40024"/>
                      <a:pt x="16567" y="40024"/>
                    </a:cubicBezTo>
                    <a:cubicBezTo>
                      <a:pt x="15502" y="40024"/>
                      <a:pt x="14458" y="39505"/>
                      <a:pt x="13823" y="38579"/>
                    </a:cubicBezTo>
                    <a:lnTo>
                      <a:pt x="8014" y="29829"/>
                    </a:lnTo>
                    <a:cubicBezTo>
                      <a:pt x="7451" y="28971"/>
                      <a:pt x="7304" y="27917"/>
                      <a:pt x="7622" y="26937"/>
                    </a:cubicBezTo>
                    <a:cubicBezTo>
                      <a:pt x="7965" y="25981"/>
                      <a:pt x="8725" y="25221"/>
                      <a:pt x="9681" y="24903"/>
                    </a:cubicBezTo>
                    <a:lnTo>
                      <a:pt x="11764" y="24216"/>
                    </a:lnTo>
                    <a:cubicBezTo>
                      <a:pt x="13578" y="23604"/>
                      <a:pt x="14583" y="21618"/>
                      <a:pt x="13970" y="19805"/>
                    </a:cubicBezTo>
                    <a:cubicBezTo>
                      <a:pt x="13481" y="18337"/>
                      <a:pt x="12117" y="17417"/>
                      <a:pt x="10664" y="17417"/>
                    </a:cubicBezTo>
                    <a:cubicBezTo>
                      <a:pt x="10297" y="17417"/>
                      <a:pt x="9924" y="17475"/>
                      <a:pt x="9558" y="17599"/>
                    </a:cubicBezTo>
                    <a:lnTo>
                      <a:pt x="7475" y="18285"/>
                    </a:lnTo>
                    <a:cubicBezTo>
                      <a:pt x="4461" y="19290"/>
                      <a:pt x="2083" y="21667"/>
                      <a:pt x="1029" y="24682"/>
                    </a:cubicBezTo>
                    <a:cubicBezTo>
                      <a:pt x="0" y="27697"/>
                      <a:pt x="441" y="31030"/>
                      <a:pt x="2206" y="33677"/>
                    </a:cubicBezTo>
                    <a:lnTo>
                      <a:pt x="8039" y="42426"/>
                    </a:lnTo>
                    <a:cubicBezTo>
                      <a:pt x="9926" y="45269"/>
                      <a:pt x="13112" y="46985"/>
                      <a:pt x="16519" y="46985"/>
                    </a:cubicBezTo>
                    <a:cubicBezTo>
                      <a:pt x="18014" y="46985"/>
                      <a:pt x="19485" y="46666"/>
                      <a:pt x="20833" y="46029"/>
                    </a:cubicBezTo>
                    <a:lnTo>
                      <a:pt x="54557" y="30491"/>
                    </a:lnTo>
                    <a:cubicBezTo>
                      <a:pt x="57081" y="29314"/>
                      <a:pt x="59017" y="27182"/>
                      <a:pt x="59924" y="24584"/>
                    </a:cubicBezTo>
                    <a:cubicBezTo>
                      <a:pt x="60855" y="21962"/>
                      <a:pt x="60684" y="19094"/>
                      <a:pt x="59434" y="16594"/>
                    </a:cubicBezTo>
                    <a:lnTo>
                      <a:pt x="52106" y="1938"/>
                    </a:lnTo>
                    <a:cubicBezTo>
                      <a:pt x="51498" y="705"/>
                      <a:pt x="50274" y="1"/>
                      <a:pt x="49002"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502;p35"/>
              <p:cNvSpPr/>
              <p:nvPr/>
            </p:nvSpPr>
            <p:spPr>
              <a:xfrm>
                <a:off x="3471150" y="1805925"/>
                <a:ext cx="1099250" cy="1255000"/>
              </a:xfrm>
              <a:custGeom>
                <a:avLst/>
                <a:gdLst/>
                <a:ahLst/>
                <a:cxnLst/>
                <a:rect l="l" t="t" r="r" b="b"/>
                <a:pathLst>
                  <a:path w="43970" h="50200" extrusionOk="0">
                    <a:moveTo>
                      <a:pt x="22168" y="1"/>
                    </a:moveTo>
                    <a:cubicBezTo>
                      <a:pt x="21803" y="1"/>
                      <a:pt x="21435" y="59"/>
                      <a:pt x="21078" y="178"/>
                    </a:cubicBezTo>
                    <a:lnTo>
                      <a:pt x="7304" y="4785"/>
                    </a:lnTo>
                    <a:cubicBezTo>
                      <a:pt x="4535" y="5692"/>
                      <a:pt x="2304" y="7751"/>
                      <a:pt x="1153" y="10398"/>
                    </a:cubicBezTo>
                    <a:cubicBezTo>
                      <a:pt x="1" y="13069"/>
                      <a:pt x="25" y="16084"/>
                      <a:pt x="1202" y="18731"/>
                    </a:cubicBezTo>
                    <a:lnTo>
                      <a:pt x="12794" y="44195"/>
                    </a:lnTo>
                    <a:cubicBezTo>
                      <a:pt x="14485" y="47872"/>
                      <a:pt x="18137" y="50200"/>
                      <a:pt x="22157" y="50200"/>
                    </a:cubicBezTo>
                    <a:cubicBezTo>
                      <a:pt x="23529" y="50200"/>
                      <a:pt x="24877" y="49906"/>
                      <a:pt x="26152" y="49367"/>
                    </a:cubicBezTo>
                    <a:lnTo>
                      <a:pt x="37352" y="44587"/>
                    </a:lnTo>
                    <a:cubicBezTo>
                      <a:pt x="40072" y="43435"/>
                      <a:pt x="42156" y="41132"/>
                      <a:pt x="43063" y="38338"/>
                    </a:cubicBezTo>
                    <a:cubicBezTo>
                      <a:pt x="43969" y="35519"/>
                      <a:pt x="43626" y="32456"/>
                      <a:pt x="42107" y="29907"/>
                    </a:cubicBezTo>
                    <a:lnTo>
                      <a:pt x="38406" y="23779"/>
                    </a:lnTo>
                    <a:cubicBezTo>
                      <a:pt x="36533" y="20614"/>
                      <a:pt x="33172" y="18780"/>
                      <a:pt x="29656" y="18780"/>
                    </a:cubicBezTo>
                    <a:cubicBezTo>
                      <a:pt x="28571" y="18780"/>
                      <a:pt x="27472" y="18955"/>
                      <a:pt x="26397" y="19319"/>
                    </a:cubicBezTo>
                    <a:lnTo>
                      <a:pt x="21078" y="21108"/>
                    </a:lnTo>
                    <a:cubicBezTo>
                      <a:pt x="19902" y="21500"/>
                      <a:pt x="19019" y="22480"/>
                      <a:pt x="18774" y="23706"/>
                    </a:cubicBezTo>
                    <a:cubicBezTo>
                      <a:pt x="18529" y="24931"/>
                      <a:pt x="18946" y="26181"/>
                      <a:pt x="19877" y="27015"/>
                    </a:cubicBezTo>
                    <a:cubicBezTo>
                      <a:pt x="20526" y="27595"/>
                      <a:pt x="21354" y="27902"/>
                      <a:pt x="22194" y="27902"/>
                    </a:cubicBezTo>
                    <a:cubicBezTo>
                      <a:pt x="22560" y="27902"/>
                      <a:pt x="22927" y="27844"/>
                      <a:pt x="23284" y="27725"/>
                    </a:cubicBezTo>
                    <a:lnTo>
                      <a:pt x="28602" y="25961"/>
                    </a:lnTo>
                    <a:cubicBezTo>
                      <a:pt x="28944" y="25845"/>
                      <a:pt x="29294" y="25789"/>
                      <a:pt x="29639" y="25789"/>
                    </a:cubicBezTo>
                    <a:cubicBezTo>
                      <a:pt x="30756" y="25789"/>
                      <a:pt x="31827" y="26371"/>
                      <a:pt x="32426" y="27382"/>
                    </a:cubicBezTo>
                    <a:lnTo>
                      <a:pt x="36127" y="33485"/>
                    </a:lnTo>
                    <a:cubicBezTo>
                      <a:pt x="36617" y="34318"/>
                      <a:pt x="36715" y="35299"/>
                      <a:pt x="36421" y="36181"/>
                    </a:cubicBezTo>
                    <a:cubicBezTo>
                      <a:pt x="36127" y="37088"/>
                      <a:pt x="35465" y="37823"/>
                      <a:pt x="34607" y="38191"/>
                    </a:cubicBezTo>
                    <a:lnTo>
                      <a:pt x="23407" y="42994"/>
                    </a:lnTo>
                    <a:cubicBezTo>
                      <a:pt x="22990" y="43168"/>
                      <a:pt x="22558" y="43251"/>
                      <a:pt x="22133" y="43251"/>
                    </a:cubicBezTo>
                    <a:cubicBezTo>
                      <a:pt x="20881" y="43251"/>
                      <a:pt x="19691" y="42535"/>
                      <a:pt x="19142" y="41328"/>
                    </a:cubicBezTo>
                    <a:lnTo>
                      <a:pt x="7549" y="15863"/>
                    </a:lnTo>
                    <a:cubicBezTo>
                      <a:pt x="7157" y="15005"/>
                      <a:pt x="7157" y="14049"/>
                      <a:pt x="7525" y="13192"/>
                    </a:cubicBezTo>
                    <a:cubicBezTo>
                      <a:pt x="7892" y="12334"/>
                      <a:pt x="8603" y="11697"/>
                      <a:pt x="9486" y="11403"/>
                    </a:cubicBezTo>
                    <a:lnTo>
                      <a:pt x="23284" y="6795"/>
                    </a:lnTo>
                    <a:cubicBezTo>
                      <a:pt x="24460" y="6403"/>
                      <a:pt x="25343" y="5422"/>
                      <a:pt x="25588" y="4197"/>
                    </a:cubicBezTo>
                    <a:cubicBezTo>
                      <a:pt x="25857" y="2972"/>
                      <a:pt x="25441" y="1697"/>
                      <a:pt x="24485" y="888"/>
                    </a:cubicBezTo>
                    <a:cubicBezTo>
                      <a:pt x="23836" y="308"/>
                      <a:pt x="23008" y="1"/>
                      <a:pt x="22168"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503;p35"/>
              <p:cNvSpPr/>
              <p:nvPr/>
            </p:nvSpPr>
            <p:spPr>
              <a:xfrm>
                <a:off x="3161725" y="2764150"/>
                <a:ext cx="517175" cy="564625"/>
              </a:xfrm>
              <a:custGeom>
                <a:avLst/>
                <a:gdLst/>
                <a:ahLst/>
                <a:cxnLst/>
                <a:rect l="l" t="t" r="r" b="b"/>
                <a:pathLst>
                  <a:path w="20687" h="22585" extrusionOk="0">
                    <a:moveTo>
                      <a:pt x="10171" y="0"/>
                    </a:moveTo>
                    <a:cubicBezTo>
                      <a:pt x="9807" y="0"/>
                      <a:pt x="9435" y="58"/>
                      <a:pt x="9069" y="180"/>
                    </a:cubicBezTo>
                    <a:lnTo>
                      <a:pt x="7500" y="695"/>
                    </a:lnTo>
                    <a:cubicBezTo>
                      <a:pt x="4388" y="1749"/>
                      <a:pt x="1961" y="4224"/>
                      <a:pt x="981" y="7361"/>
                    </a:cubicBezTo>
                    <a:cubicBezTo>
                      <a:pt x="1" y="10498"/>
                      <a:pt x="589" y="13930"/>
                      <a:pt x="2550" y="16552"/>
                    </a:cubicBezTo>
                    <a:lnTo>
                      <a:pt x="3996" y="18488"/>
                    </a:lnTo>
                    <a:cubicBezTo>
                      <a:pt x="5980" y="21145"/>
                      <a:pt x="9051" y="22584"/>
                      <a:pt x="12188" y="22584"/>
                    </a:cubicBezTo>
                    <a:cubicBezTo>
                      <a:pt x="13739" y="22584"/>
                      <a:pt x="15305" y="22233"/>
                      <a:pt x="16765" y="21503"/>
                    </a:cubicBezTo>
                    <a:lnTo>
                      <a:pt x="18701" y="20547"/>
                    </a:lnTo>
                    <a:cubicBezTo>
                      <a:pt x="19804" y="19983"/>
                      <a:pt x="20539" y="18880"/>
                      <a:pt x="20613" y="17630"/>
                    </a:cubicBezTo>
                    <a:cubicBezTo>
                      <a:pt x="20686" y="16381"/>
                      <a:pt x="20098" y="15204"/>
                      <a:pt x="19069" y="14518"/>
                    </a:cubicBezTo>
                    <a:cubicBezTo>
                      <a:pt x="18478" y="14134"/>
                      <a:pt x="17804" y="13941"/>
                      <a:pt x="17130" y="13941"/>
                    </a:cubicBezTo>
                    <a:cubicBezTo>
                      <a:pt x="16602" y="13941"/>
                      <a:pt x="16074" y="14060"/>
                      <a:pt x="15588" y="14297"/>
                    </a:cubicBezTo>
                    <a:lnTo>
                      <a:pt x="13652" y="15278"/>
                    </a:lnTo>
                    <a:cubicBezTo>
                      <a:pt x="13184" y="15512"/>
                      <a:pt x="12686" y="15624"/>
                      <a:pt x="12196" y="15624"/>
                    </a:cubicBezTo>
                    <a:cubicBezTo>
                      <a:pt x="11196" y="15624"/>
                      <a:pt x="10225" y="15160"/>
                      <a:pt x="9584" y="14322"/>
                    </a:cubicBezTo>
                    <a:lnTo>
                      <a:pt x="8138" y="12386"/>
                    </a:lnTo>
                    <a:cubicBezTo>
                      <a:pt x="7500" y="11552"/>
                      <a:pt x="7304" y="10449"/>
                      <a:pt x="7623" y="9445"/>
                    </a:cubicBezTo>
                    <a:cubicBezTo>
                      <a:pt x="7942" y="8440"/>
                      <a:pt x="8701" y="7655"/>
                      <a:pt x="9706" y="7337"/>
                    </a:cubicBezTo>
                    <a:lnTo>
                      <a:pt x="11275" y="6798"/>
                    </a:lnTo>
                    <a:cubicBezTo>
                      <a:pt x="13113" y="6185"/>
                      <a:pt x="14093" y="4224"/>
                      <a:pt x="13481" y="2386"/>
                    </a:cubicBezTo>
                    <a:cubicBezTo>
                      <a:pt x="12990" y="934"/>
                      <a:pt x="11635" y="0"/>
                      <a:pt x="1017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504;p35"/>
              <p:cNvSpPr/>
              <p:nvPr/>
            </p:nvSpPr>
            <p:spPr>
              <a:xfrm>
                <a:off x="2184450" y="3722950"/>
                <a:ext cx="373175" cy="261400"/>
              </a:xfrm>
              <a:custGeom>
                <a:avLst/>
                <a:gdLst/>
                <a:ahLst/>
                <a:cxnLst/>
                <a:rect l="l" t="t" r="r" b="b"/>
                <a:pathLst>
                  <a:path w="14927" h="10456" extrusionOk="0">
                    <a:moveTo>
                      <a:pt x="10948" y="0"/>
                    </a:moveTo>
                    <a:cubicBezTo>
                      <a:pt x="10423" y="0"/>
                      <a:pt x="9889" y="122"/>
                      <a:pt x="9387" y="381"/>
                    </a:cubicBezTo>
                    <a:lnTo>
                      <a:pt x="2402" y="3861"/>
                    </a:lnTo>
                    <a:cubicBezTo>
                      <a:pt x="686" y="4719"/>
                      <a:pt x="0" y="6802"/>
                      <a:pt x="858" y="8542"/>
                    </a:cubicBezTo>
                    <a:cubicBezTo>
                      <a:pt x="1465" y="9757"/>
                      <a:pt x="2687" y="10455"/>
                      <a:pt x="3958" y="10455"/>
                    </a:cubicBezTo>
                    <a:cubicBezTo>
                      <a:pt x="4481" y="10455"/>
                      <a:pt x="5014" y="10336"/>
                      <a:pt x="5515" y="10086"/>
                    </a:cubicBezTo>
                    <a:lnTo>
                      <a:pt x="12500" y="6606"/>
                    </a:lnTo>
                    <a:cubicBezTo>
                      <a:pt x="14215" y="5748"/>
                      <a:pt x="14926" y="3640"/>
                      <a:pt x="14044" y="1925"/>
                    </a:cubicBezTo>
                    <a:cubicBezTo>
                      <a:pt x="13437" y="711"/>
                      <a:pt x="12217" y="0"/>
                      <a:pt x="10948"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505;p35"/>
              <p:cNvSpPr/>
              <p:nvPr/>
            </p:nvSpPr>
            <p:spPr>
              <a:xfrm>
                <a:off x="1325400" y="499750"/>
                <a:ext cx="522675" cy="522675"/>
              </a:xfrm>
              <a:custGeom>
                <a:avLst/>
                <a:gdLst/>
                <a:ahLst/>
                <a:cxnLst/>
                <a:rect l="l" t="t" r="r" b="b"/>
                <a:pathLst>
                  <a:path w="20907" h="20907" extrusionOk="0">
                    <a:moveTo>
                      <a:pt x="10466" y="6961"/>
                    </a:moveTo>
                    <a:cubicBezTo>
                      <a:pt x="12378" y="6961"/>
                      <a:pt x="13946" y="8529"/>
                      <a:pt x="13946" y="10441"/>
                    </a:cubicBezTo>
                    <a:cubicBezTo>
                      <a:pt x="13946" y="12377"/>
                      <a:pt x="12378" y="13921"/>
                      <a:pt x="10466" y="13921"/>
                    </a:cubicBezTo>
                    <a:cubicBezTo>
                      <a:pt x="8530" y="13921"/>
                      <a:pt x="6961" y="12377"/>
                      <a:pt x="6961" y="10441"/>
                    </a:cubicBezTo>
                    <a:cubicBezTo>
                      <a:pt x="6961" y="8529"/>
                      <a:pt x="8530" y="6961"/>
                      <a:pt x="10466" y="6961"/>
                    </a:cubicBezTo>
                    <a:close/>
                    <a:moveTo>
                      <a:pt x="10466" y="0"/>
                    </a:moveTo>
                    <a:cubicBezTo>
                      <a:pt x="4682" y="0"/>
                      <a:pt x="1" y="4681"/>
                      <a:pt x="1" y="10441"/>
                    </a:cubicBezTo>
                    <a:cubicBezTo>
                      <a:pt x="1" y="16225"/>
                      <a:pt x="4682" y="20906"/>
                      <a:pt x="10466" y="20906"/>
                    </a:cubicBezTo>
                    <a:cubicBezTo>
                      <a:pt x="13236" y="20906"/>
                      <a:pt x="15883" y="19803"/>
                      <a:pt x="17843" y="17843"/>
                    </a:cubicBezTo>
                    <a:cubicBezTo>
                      <a:pt x="19804" y="15882"/>
                      <a:pt x="20907" y="13210"/>
                      <a:pt x="20907" y="10441"/>
                    </a:cubicBezTo>
                    <a:cubicBezTo>
                      <a:pt x="20907" y="4681"/>
                      <a:pt x="16226" y="0"/>
                      <a:pt x="1046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35"/>
              <p:cNvSpPr/>
              <p:nvPr/>
            </p:nvSpPr>
            <p:spPr>
              <a:xfrm>
                <a:off x="1848050" y="325725"/>
                <a:ext cx="174050" cy="174050"/>
              </a:xfrm>
              <a:custGeom>
                <a:avLst/>
                <a:gdLst/>
                <a:ahLst/>
                <a:cxnLst/>
                <a:rect l="l" t="t" r="r" b="b"/>
                <a:pathLst>
                  <a:path w="6962" h="6962" extrusionOk="0">
                    <a:moveTo>
                      <a:pt x="3481" y="1"/>
                    </a:moveTo>
                    <a:cubicBezTo>
                      <a:pt x="1569" y="1"/>
                      <a:pt x="1" y="1545"/>
                      <a:pt x="1" y="3481"/>
                    </a:cubicBezTo>
                    <a:cubicBezTo>
                      <a:pt x="1" y="5393"/>
                      <a:pt x="1569" y="6961"/>
                      <a:pt x="3481" y="6961"/>
                    </a:cubicBezTo>
                    <a:cubicBezTo>
                      <a:pt x="5417" y="6961"/>
                      <a:pt x="6961" y="5393"/>
                      <a:pt x="6961" y="3481"/>
                    </a:cubicBezTo>
                    <a:cubicBezTo>
                      <a:pt x="6961" y="1545"/>
                      <a:pt x="5417"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35"/>
              <p:cNvSpPr/>
              <p:nvPr/>
            </p:nvSpPr>
            <p:spPr>
              <a:xfrm>
                <a:off x="5593625" y="4071275"/>
                <a:ext cx="522675" cy="522675"/>
              </a:xfrm>
              <a:custGeom>
                <a:avLst/>
                <a:gdLst/>
                <a:ahLst/>
                <a:cxnLst/>
                <a:rect l="l" t="t" r="r" b="b"/>
                <a:pathLst>
                  <a:path w="20907" h="20907" extrusionOk="0">
                    <a:moveTo>
                      <a:pt x="10465" y="6961"/>
                    </a:moveTo>
                    <a:cubicBezTo>
                      <a:pt x="12377" y="6961"/>
                      <a:pt x="13946" y="8530"/>
                      <a:pt x="13946" y="10442"/>
                    </a:cubicBezTo>
                    <a:cubicBezTo>
                      <a:pt x="13946" y="12378"/>
                      <a:pt x="12377" y="13922"/>
                      <a:pt x="10465" y="13922"/>
                    </a:cubicBezTo>
                    <a:cubicBezTo>
                      <a:pt x="8529" y="13922"/>
                      <a:pt x="6961" y="12378"/>
                      <a:pt x="6961" y="10442"/>
                    </a:cubicBezTo>
                    <a:cubicBezTo>
                      <a:pt x="6961" y="8530"/>
                      <a:pt x="8529" y="6961"/>
                      <a:pt x="10465" y="6961"/>
                    </a:cubicBezTo>
                    <a:close/>
                    <a:moveTo>
                      <a:pt x="10465" y="1"/>
                    </a:moveTo>
                    <a:cubicBezTo>
                      <a:pt x="4681" y="1"/>
                      <a:pt x="0" y="4682"/>
                      <a:pt x="0" y="10442"/>
                    </a:cubicBezTo>
                    <a:cubicBezTo>
                      <a:pt x="0" y="16226"/>
                      <a:pt x="4681" y="20907"/>
                      <a:pt x="10465" y="20907"/>
                    </a:cubicBezTo>
                    <a:cubicBezTo>
                      <a:pt x="16225" y="20907"/>
                      <a:pt x="20906" y="16226"/>
                      <a:pt x="20906" y="10442"/>
                    </a:cubicBezTo>
                    <a:cubicBezTo>
                      <a:pt x="20906" y="4682"/>
                      <a:pt x="16225" y="1"/>
                      <a:pt x="104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35"/>
              <p:cNvSpPr/>
              <p:nvPr/>
            </p:nvSpPr>
            <p:spPr>
              <a:xfrm>
                <a:off x="6116275" y="3896650"/>
                <a:ext cx="174025" cy="174650"/>
              </a:xfrm>
              <a:custGeom>
                <a:avLst/>
                <a:gdLst/>
                <a:ahLst/>
                <a:cxnLst/>
                <a:rect l="l" t="t" r="r" b="b"/>
                <a:pathLst>
                  <a:path w="6961" h="6986" extrusionOk="0">
                    <a:moveTo>
                      <a:pt x="3480" y="1"/>
                    </a:moveTo>
                    <a:cubicBezTo>
                      <a:pt x="1569" y="1"/>
                      <a:pt x="0" y="1569"/>
                      <a:pt x="0" y="3481"/>
                    </a:cubicBezTo>
                    <a:cubicBezTo>
                      <a:pt x="0" y="5417"/>
                      <a:pt x="1569" y="6986"/>
                      <a:pt x="3480" y="6986"/>
                    </a:cubicBezTo>
                    <a:cubicBezTo>
                      <a:pt x="5416" y="6986"/>
                      <a:pt x="6961" y="5417"/>
                      <a:pt x="6961" y="3481"/>
                    </a:cubicBezTo>
                    <a:cubicBezTo>
                      <a:pt x="6961" y="1569"/>
                      <a:pt x="5416" y="1"/>
                      <a:pt x="348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35"/>
              <p:cNvSpPr/>
              <p:nvPr/>
            </p:nvSpPr>
            <p:spPr>
              <a:xfrm>
                <a:off x="3242000" y="4506325"/>
                <a:ext cx="174025" cy="174650"/>
              </a:xfrm>
              <a:custGeom>
                <a:avLst/>
                <a:gdLst/>
                <a:ahLst/>
                <a:cxnLst/>
                <a:rect l="l" t="t" r="r" b="b"/>
                <a:pathLst>
                  <a:path w="6961" h="6986" extrusionOk="0">
                    <a:moveTo>
                      <a:pt x="3481" y="0"/>
                    </a:moveTo>
                    <a:cubicBezTo>
                      <a:pt x="1544" y="0"/>
                      <a:pt x="0" y="1569"/>
                      <a:pt x="0" y="3505"/>
                    </a:cubicBezTo>
                    <a:cubicBezTo>
                      <a:pt x="0" y="5417"/>
                      <a:pt x="1544" y="6985"/>
                      <a:pt x="3481" y="6985"/>
                    </a:cubicBezTo>
                    <a:cubicBezTo>
                      <a:pt x="5392" y="6985"/>
                      <a:pt x="6961" y="5417"/>
                      <a:pt x="6961" y="3505"/>
                    </a:cubicBezTo>
                    <a:cubicBezTo>
                      <a:pt x="6961" y="1569"/>
                      <a:pt x="5392"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35"/>
              <p:cNvSpPr/>
              <p:nvPr/>
            </p:nvSpPr>
            <p:spPr>
              <a:xfrm>
                <a:off x="3764650" y="4680950"/>
                <a:ext cx="174025" cy="174025"/>
              </a:xfrm>
              <a:custGeom>
                <a:avLst/>
                <a:gdLst/>
                <a:ahLst/>
                <a:cxnLst/>
                <a:rect l="l" t="t" r="r" b="b"/>
                <a:pathLst>
                  <a:path w="6961" h="6961" extrusionOk="0">
                    <a:moveTo>
                      <a:pt x="3481" y="0"/>
                    </a:moveTo>
                    <a:cubicBezTo>
                      <a:pt x="1544" y="0"/>
                      <a:pt x="0" y="1544"/>
                      <a:pt x="0" y="3480"/>
                    </a:cubicBezTo>
                    <a:cubicBezTo>
                      <a:pt x="0" y="5392"/>
                      <a:pt x="1544" y="6961"/>
                      <a:pt x="3481" y="6961"/>
                    </a:cubicBezTo>
                    <a:cubicBezTo>
                      <a:pt x="5392" y="6961"/>
                      <a:pt x="6961" y="5392"/>
                      <a:pt x="6961" y="3480"/>
                    </a:cubicBezTo>
                    <a:cubicBezTo>
                      <a:pt x="6961" y="1544"/>
                      <a:pt x="5392"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35"/>
              <p:cNvSpPr/>
              <p:nvPr/>
            </p:nvSpPr>
            <p:spPr>
              <a:xfrm>
                <a:off x="3329000" y="4854950"/>
                <a:ext cx="174050" cy="174050"/>
              </a:xfrm>
              <a:custGeom>
                <a:avLst/>
                <a:gdLst/>
                <a:ahLst/>
                <a:cxnLst/>
                <a:rect l="l" t="t" r="r" b="b"/>
                <a:pathLst>
                  <a:path w="6962" h="6962" extrusionOk="0">
                    <a:moveTo>
                      <a:pt x="3481" y="1"/>
                    </a:moveTo>
                    <a:cubicBezTo>
                      <a:pt x="1545" y="1"/>
                      <a:pt x="1" y="1569"/>
                      <a:pt x="1" y="3481"/>
                    </a:cubicBezTo>
                    <a:cubicBezTo>
                      <a:pt x="1" y="5417"/>
                      <a:pt x="1545" y="6961"/>
                      <a:pt x="3481" y="6961"/>
                    </a:cubicBezTo>
                    <a:cubicBezTo>
                      <a:pt x="5417" y="6961"/>
                      <a:pt x="6961" y="5417"/>
                      <a:pt x="6961" y="3481"/>
                    </a:cubicBezTo>
                    <a:cubicBezTo>
                      <a:pt x="6961" y="1569"/>
                      <a:pt x="5417"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35"/>
              <p:cNvSpPr/>
              <p:nvPr/>
            </p:nvSpPr>
            <p:spPr>
              <a:xfrm>
                <a:off x="1935075" y="4680950"/>
                <a:ext cx="174025" cy="174025"/>
              </a:xfrm>
              <a:custGeom>
                <a:avLst/>
                <a:gdLst/>
                <a:ahLst/>
                <a:cxnLst/>
                <a:rect l="l" t="t" r="r" b="b"/>
                <a:pathLst>
                  <a:path w="6961" h="6961" extrusionOk="0">
                    <a:moveTo>
                      <a:pt x="3480" y="0"/>
                    </a:moveTo>
                    <a:cubicBezTo>
                      <a:pt x="1569" y="0"/>
                      <a:pt x="0" y="1544"/>
                      <a:pt x="0" y="3480"/>
                    </a:cubicBezTo>
                    <a:cubicBezTo>
                      <a:pt x="0" y="5392"/>
                      <a:pt x="1569" y="6961"/>
                      <a:pt x="3480" y="6961"/>
                    </a:cubicBezTo>
                    <a:cubicBezTo>
                      <a:pt x="5417" y="6961"/>
                      <a:pt x="6961" y="5392"/>
                      <a:pt x="6961" y="3480"/>
                    </a:cubicBezTo>
                    <a:cubicBezTo>
                      <a:pt x="6961" y="1544"/>
                      <a:pt x="5417" y="0"/>
                      <a:pt x="3480"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513;p35"/>
              <p:cNvSpPr/>
              <p:nvPr/>
            </p:nvSpPr>
            <p:spPr>
              <a:xfrm>
                <a:off x="2370700" y="4854950"/>
                <a:ext cx="174050" cy="174050"/>
              </a:xfrm>
              <a:custGeom>
                <a:avLst/>
                <a:gdLst/>
                <a:ahLst/>
                <a:cxnLst/>
                <a:rect l="l" t="t" r="r" b="b"/>
                <a:pathLst>
                  <a:path w="6962" h="6962" extrusionOk="0">
                    <a:moveTo>
                      <a:pt x="3481" y="1"/>
                    </a:moveTo>
                    <a:cubicBezTo>
                      <a:pt x="1569" y="1"/>
                      <a:pt x="1" y="1569"/>
                      <a:pt x="1" y="3481"/>
                    </a:cubicBezTo>
                    <a:cubicBezTo>
                      <a:pt x="1" y="5417"/>
                      <a:pt x="1569" y="6961"/>
                      <a:pt x="3481" y="6961"/>
                    </a:cubicBezTo>
                    <a:cubicBezTo>
                      <a:pt x="5417" y="6961"/>
                      <a:pt x="6961" y="5417"/>
                      <a:pt x="6961" y="3481"/>
                    </a:cubicBezTo>
                    <a:cubicBezTo>
                      <a:pt x="6961" y="1569"/>
                      <a:pt x="5417"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514;p35"/>
              <p:cNvSpPr/>
              <p:nvPr/>
            </p:nvSpPr>
            <p:spPr>
              <a:xfrm>
                <a:off x="1935075" y="5028975"/>
                <a:ext cx="174025" cy="174650"/>
              </a:xfrm>
              <a:custGeom>
                <a:avLst/>
                <a:gdLst/>
                <a:ahLst/>
                <a:cxnLst/>
                <a:rect l="l" t="t" r="r" b="b"/>
                <a:pathLst>
                  <a:path w="6961" h="6986" extrusionOk="0">
                    <a:moveTo>
                      <a:pt x="3480" y="0"/>
                    </a:moveTo>
                    <a:cubicBezTo>
                      <a:pt x="1569" y="0"/>
                      <a:pt x="0" y="1569"/>
                      <a:pt x="0" y="3505"/>
                    </a:cubicBezTo>
                    <a:cubicBezTo>
                      <a:pt x="0" y="5417"/>
                      <a:pt x="1569" y="6985"/>
                      <a:pt x="3480" y="6985"/>
                    </a:cubicBezTo>
                    <a:cubicBezTo>
                      <a:pt x="5417" y="6985"/>
                      <a:pt x="6961" y="5417"/>
                      <a:pt x="6961" y="3505"/>
                    </a:cubicBezTo>
                    <a:cubicBezTo>
                      <a:pt x="6961" y="1569"/>
                      <a:pt x="5417" y="0"/>
                      <a:pt x="3480"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p35"/>
              <p:cNvSpPr/>
              <p:nvPr/>
            </p:nvSpPr>
            <p:spPr>
              <a:xfrm>
                <a:off x="4809950" y="4767950"/>
                <a:ext cx="174025" cy="174025"/>
              </a:xfrm>
              <a:custGeom>
                <a:avLst/>
                <a:gdLst/>
                <a:ahLst/>
                <a:cxnLst/>
                <a:rect l="l" t="t" r="r" b="b"/>
                <a:pathLst>
                  <a:path w="6961" h="6961" extrusionOk="0">
                    <a:moveTo>
                      <a:pt x="3481" y="0"/>
                    </a:moveTo>
                    <a:cubicBezTo>
                      <a:pt x="1544" y="0"/>
                      <a:pt x="0" y="1569"/>
                      <a:pt x="0" y="3481"/>
                    </a:cubicBezTo>
                    <a:cubicBezTo>
                      <a:pt x="0" y="5417"/>
                      <a:pt x="1544" y="6961"/>
                      <a:pt x="3481" y="6961"/>
                    </a:cubicBezTo>
                    <a:cubicBezTo>
                      <a:pt x="5392" y="6961"/>
                      <a:pt x="6961" y="5417"/>
                      <a:pt x="6961" y="3481"/>
                    </a:cubicBezTo>
                    <a:cubicBezTo>
                      <a:pt x="6961" y="1569"/>
                      <a:pt x="5392"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516;p35"/>
              <p:cNvSpPr/>
              <p:nvPr/>
            </p:nvSpPr>
            <p:spPr>
              <a:xfrm>
                <a:off x="5244975" y="4941950"/>
                <a:ext cx="174650" cy="174650"/>
              </a:xfrm>
              <a:custGeom>
                <a:avLst/>
                <a:gdLst/>
                <a:ahLst/>
                <a:cxnLst/>
                <a:rect l="l" t="t" r="r" b="b"/>
                <a:pathLst>
                  <a:path w="6986" h="6986" extrusionOk="0">
                    <a:moveTo>
                      <a:pt x="3505" y="1"/>
                    </a:moveTo>
                    <a:cubicBezTo>
                      <a:pt x="1569" y="1"/>
                      <a:pt x="1" y="1569"/>
                      <a:pt x="1" y="3481"/>
                    </a:cubicBezTo>
                    <a:cubicBezTo>
                      <a:pt x="1" y="5417"/>
                      <a:pt x="1569" y="6986"/>
                      <a:pt x="3505" y="6986"/>
                    </a:cubicBezTo>
                    <a:cubicBezTo>
                      <a:pt x="5417" y="6986"/>
                      <a:pt x="6986" y="5417"/>
                      <a:pt x="6986" y="3481"/>
                    </a:cubicBezTo>
                    <a:cubicBezTo>
                      <a:pt x="6986" y="1569"/>
                      <a:pt x="5417" y="1"/>
                      <a:pt x="350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517;p35"/>
              <p:cNvSpPr/>
              <p:nvPr/>
            </p:nvSpPr>
            <p:spPr>
              <a:xfrm>
                <a:off x="4896950" y="5116575"/>
                <a:ext cx="174050" cy="174050"/>
              </a:xfrm>
              <a:custGeom>
                <a:avLst/>
                <a:gdLst/>
                <a:ahLst/>
                <a:cxnLst/>
                <a:rect l="l" t="t" r="r" b="b"/>
                <a:pathLst>
                  <a:path w="6962" h="6962" extrusionOk="0">
                    <a:moveTo>
                      <a:pt x="3481" y="1"/>
                    </a:moveTo>
                    <a:cubicBezTo>
                      <a:pt x="1545" y="1"/>
                      <a:pt x="1" y="1545"/>
                      <a:pt x="1" y="3481"/>
                    </a:cubicBezTo>
                    <a:cubicBezTo>
                      <a:pt x="1" y="5393"/>
                      <a:pt x="1545" y="6961"/>
                      <a:pt x="3481" y="6961"/>
                    </a:cubicBezTo>
                    <a:cubicBezTo>
                      <a:pt x="5392" y="6961"/>
                      <a:pt x="6961" y="5393"/>
                      <a:pt x="6961" y="3481"/>
                    </a:cubicBezTo>
                    <a:cubicBezTo>
                      <a:pt x="6961" y="1545"/>
                      <a:pt x="5392"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8" name="Google Shape;518;p35"/>
            <p:cNvGrpSpPr/>
            <p:nvPr/>
          </p:nvGrpSpPr>
          <p:grpSpPr>
            <a:xfrm>
              <a:off x="4847152" y="3237062"/>
              <a:ext cx="301989" cy="335686"/>
              <a:chOff x="1457750" y="238125"/>
              <a:chExt cx="4703875" cy="5228750"/>
            </a:xfrm>
          </p:grpSpPr>
          <p:sp>
            <p:nvSpPr>
              <p:cNvPr id="519" name="Google Shape;519;p35"/>
              <p:cNvSpPr/>
              <p:nvPr/>
            </p:nvSpPr>
            <p:spPr>
              <a:xfrm>
                <a:off x="1554575" y="238125"/>
                <a:ext cx="4520650" cy="5228750"/>
              </a:xfrm>
              <a:custGeom>
                <a:avLst/>
                <a:gdLst/>
                <a:ahLst/>
                <a:cxnLst/>
                <a:rect l="l" t="t" r="r" b="b"/>
                <a:pathLst>
                  <a:path w="180826" h="209150" extrusionOk="0">
                    <a:moveTo>
                      <a:pt x="140362" y="82251"/>
                    </a:moveTo>
                    <a:lnTo>
                      <a:pt x="140362" y="82251"/>
                    </a:lnTo>
                    <a:cubicBezTo>
                      <a:pt x="135607" y="101662"/>
                      <a:pt x="143082" y="129602"/>
                      <a:pt x="143450" y="130926"/>
                    </a:cubicBezTo>
                    <a:cubicBezTo>
                      <a:pt x="143744" y="132078"/>
                      <a:pt x="144626" y="132985"/>
                      <a:pt x="145778" y="133328"/>
                    </a:cubicBezTo>
                    <a:cubicBezTo>
                      <a:pt x="152028" y="134700"/>
                      <a:pt x="157273" y="138867"/>
                      <a:pt x="160018" y="144626"/>
                    </a:cubicBezTo>
                    <a:cubicBezTo>
                      <a:pt x="163596" y="153474"/>
                      <a:pt x="159111" y="164380"/>
                      <a:pt x="157445" y="167885"/>
                    </a:cubicBezTo>
                    <a:cubicBezTo>
                      <a:pt x="155443" y="167464"/>
                      <a:pt x="153425" y="167257"/>
                      <a:pt x="151419" y="167257"/>
                    </a:cubicBezTo>
                    <a:cubicBezTo>
                      <a:pt x="144216" y="167257"/>
                      <a:pt x="137185" y="169924"/>
                      <a:pt x="131759" y="174870"/>
                    </a:cubicBezTo>
                    <a:cubicBezTo>
                      <a:pt x="125975" y="161341"/>
                      <a:pt x="113402" y="151905"/>
                      <a:pt x="98795" y="150141"/>
                    </a:cubicBezTo>
                    <a:cubicBezTo>
                      <a:pt x="97121" y="149936"/>
                      <a:pt x="95449" y="149835"/>
                      <a:pt x="93787" y="149835"/>
                    </a:cubicBezTo>
                    <a:cubicBezTo>
                      <a:pt x="80947" y="149835"/>
                      <a:pt x="68711" y="155849"/>
                      <a:pt x="60855" y="166243"/>
                    </a:cubicBezTo>
                    <a:cubicBezTo>
                      <a:pt x="54385" y="160172"/>
                      <a:pt x="45835" y="156790"/>
                      <a:pt x="36986" y="156790"/>
                    </a:cubicBezTo>
                    <a:cubicBezTo>
                      <a:pt x="36618" y="156790"/>
                      <a:pt x="36250" y="156795"/>
                      <a:pt x="35881" y="156807"/>
                    </a:cubicBezTo>
                    <a:cubicBezTo>
                      <a:pt x="34116" y="156881"/>
                      <a:pt x="32376" y="157077"/>
                      <a:pt x="30661" y="157395"/>
                    </a:cubicBezTo>
                    <a:cubicBezTo>
                      <a:pt x="30023" y="151513"/>
                      <a:pt x="29264" y="136073"/>
                      <a:pt x="37499" y="133303"/>
                    </a:cubicBezTo>
                    <a:cubicBezTo>
                      <a:pt x="38675" y="132911"/>
                      <a:pt x="39557" y="131906"/>
                      <a:pt x="39802" y="130681"/>
                    </a:cubicBezTo>
                    <a:cubicBezTo>
                      <a:pt x="40072" y="129357"/>
                      <a:pt x="45415" y="101417"/>
                      <a:pt x="40195" y="82276"/>
                    </a:cubicBezTo>
                    <a:lnTo>
                      <a:pt x="40195" y="82276"/>
                    </a:lnTo>
                    <a:cubicBezTo>
                      <a:pt x="56306" y="85489"/>
                      <a:pt x="72700" y="87107"/>
                      <a:pt x="89122" y="87107"/>
                    </a:cubicBezTo>
                    <a:cubicBezTo>
                      <a:pt x="89487" y="87107"/>
                      <a:pt x="89852" y="87106"/>
                      <a:pt x="90217" y="87104"/>
                    </a:cubicBezTo>
                    <a:cubicBezTo>
                      <a:pt x="90583" y="87106"/>
                      <a:pt x="90949" y="87107"/>
                      <a:pt x="91315" y="87107"/>
                    </a:cubicBezTo>
                    <a:cubicBezTo>
                      <a:pt x="107785" y="87107"/>
                      <a:pt x="124226" y="85488"/>
                      <a:pt x="140362" y="82251"/>
                    </a:cubicBezTo>
                    <a:close/>
                    <a:moveTo>
                      <a:pt x="90217" y="0"/>
                    </a:moveTo>
                    <a:cubicBezTo>
                      <a:pt x="88281" y="0"/>
                      <a:pt x="86737" y="1569"/>
                      <a:pt x="86737" y="3480"/>
                    </a:cubicBezTo>
                    <a:lnTo>
                      <a:pt x="86737" y="80095"/>
                    </a:lnTo>
                    <a:cubicBezTo>
                      <a:pt x="84384" y="80070"/>
                      <a:pt x="82080" y="79997"/>
                      <a:pt x="79752" y="79923"/>
                    </a:cubicBezTo>
                    <a:lnTo>
                      <a:pt x="79752" y="10465"/>
                    </a:lnTo>
                    <a:cubicBezTo>
                      <a:pt x="79752" y="8529"/>
                      <a:pt x="78208" y="6960"/>
                      <a:pt x="76272" y="6960"/>
                    </a:cubicBezTo>
                    <a:cubicBezTo>
                      <a:pt x="74360" y="6960"/>
                      <a:pt x="72791" y="8529"/>
                      <a:pt x="72791" y="10465"/>
                    </a:cubicBezTo>
                    <a:lnTo>
                      <a:pt x="72791" y="79555"/>
                    </a:lnTo>
                    <a:cubicBezTo>
                      <a:pt x="70438" y="79408"/>
                      <a:pt x="68135" y="79212"/>
                      <a:pt x="65831" y="78992"/>
                    </a:cubicBezTo>
                    <a:cubicBezTo>
                      <a:pt x="65782" y="69948"/>
                      <a:pt x="64973" y="25587"/>
                      <a:pt x="54679" y="11838"/>
                    </a:cubicBezTo>
                    <a:cubicBezTo>
                      <a:pt x="54013" y="10979"/>
                      <a:pt x="52990" y="10458"/>
                      <a:pt x="51922" y="10458"/>
                    </a:cubicBezTo>
                    <a:cubicBezTo>
                      <a:pt x="51772" y="10458"/>
                      <a:pt x="51620" y="10469"/>
                      <a:pt x="51469" y="10490"/>
                    </a:cubicBezTo>
                    <a:cubicBezTo>
                      <a:pt x="50243" y="10637"/>
                      <a:pt x="49165" y="11421"/>
                      <a:pt x="48675" y="12573"/>
                    </a:cubicBezTo>
                    <a:cubicBezTo>
                      <a:pt x="48184" y="13725"/>
                      <a:pt x="48356" y="15024"/>
                      <a:pt x="49091" y="16029"/>
                    </a:cubicBezTo>
                    <a:cubicBezTo>
                      <a:pt x="56763" y="26273"/>
                      <a:pt x="58699" y="62742"/>
                      <a:pt x="58846" y="78257"/>
                    </a:cubicBezTo>
                    <a:lnTo>
                      <a:pt x="58846" y="78257"/>
                    </a:lnTo>
                    <a:cubicBezTo>
                      <a:pt x="56468" y="77962"/>
                      <a:pt x="54116" y="77619"/>
                      <a:pt x="51812" y="77276"/>
                    </a:cubicBezTo>
                    <a:cubicBezTo>
                      <a:pt x="51812" y="77178"/>
                      <a:pt x="51885" y="77080"/>
                      <a:pt x="51885" y="76982"/>
                    </a:cubicBezTo>
                    <a:cubicBezTo>
                      <a:pt x="52032" y="75340"/>
                      <a:pt x="55317" y="36616"/>
                      <a:pt x="36665" y="21666"/>
                    </a:cubicBezTo>
                    <a:cubicBezTo>
                      <a:pt x="36037" y="21163"/>
                      <a:pt x="35268" y="20902"/>
                      <a:pt x="34493" y="20902"/>
                    </a:cubicBezTo>
                    <a:cubicBezTo>
                      <a:pt x="34059" y="20902"/>
                      <a:pt x="33623" y="20984"/>
                      <a:pt x="33210" y="21151"/>
                    </a:cubicBezTo>
                    <a:cubicBezTo>
                      <a:pt x="32058" y="21592"/>
                      <a:pt x="31224" y="22646"/>
                      <a:pt x="31028" y="23872"/>
                    </a:cubicBezTo>
                    <a:cubicBezTo>
                      <a:pt x="30857" y="25097"/>
                      <a:pt x="31322" y="26322"/>
                      <a:pt x="32303" y="27107"/>
                    </a:cubicBezTo>
                    <a:cubicBezTo>
                      <a:pt x="47400" y="39190"/>
                      <a:pt x="45194" y="73012"/>
                      <a:pt x="44974" y="76100"/>
                    </a:cubicBezTo>
                    <a:lnTo>
                      <a:pt x="44876" y="76100"/>
                    </a:lnTo>
                    <a:cubicBezTo>
                      <a:pt x="44582" y="73600"/>
                      <a:pt x="40464" y="42474"/>
                      <a:pt x="18161" y="35048"/>
                    </a:cubicBezTo>
                    <a:cubicBezTo>
                      <a:pt x="17790" y="34924"/>
                      <a:pt x="17415" y="34865"/>
                      <a:pt x="17046" y="34865"/>
                    </a:cubicBezTo>
                    <a:cubicBezTo>
                      <a:pt x="15587" y="34865"/>
                      <a:pt x="14239" y="35786"/>
                      <a:pt x="13750" y="37253"/>
                    </a:cubicBezTo>
                    <a:cubicBezTo>
                      <a:pt x="13137" y="39091"/>
                      <a:pt x="14117" y="41052"/>
                      <a:pt x="15955" y="41665"/>
                    </a:cubicBezTo>
                    <a:cubicBezTo>
                      <a:pt x="31298" y="46787"/>
                      <a:pt x="36298" y="67448"/>
                      <a:pt x="37597" y="74605"/>
                    </a:cubicBezTo>
                    <a:lnTo>
                      <a:pt x="37205" y="74507"/>
                    </a:lnTo>
                    <a:cubicBezTo>
                      <a:pt x="36298" y="73306"/>
                      <a:pt x="25244" y="59238"/>
                      <a:pt x="10073" y="59238"/>
                    </a:cubicBezTo>
                    <a:cubicBezTo>
                      <a:pt x="8137" y="59238"/>
                      <a:pt x="6593" y="60806"/>
                      <a:pt x="6593" y="62718"/>
                    </a:cubicBezTo>
                    <a:cubicBezTo>
                      <a:pt x="6593" y="64654"/>
                      <a:pt x="8137" y="66198"/>
                      <a:pt x="10073" y="66198"/>
                    </a:cubicBezTo>
                    <a:cubicBezTo>
                      <a:pt x="21151" y="66198"/>
                      <a:pt x="30097" y="76786"/>
                      <a:pt x="31469" y="78502"/>
                    </a:cubicBezTo>
                    <a:cubicBezTo>
                      <a:pt x="31543" y="78624"/>
                      <a:pt x="31592" y="78771"/>
                      <a:pt x="31690" y="78992"/>
                    </a:cubicBezTo>
                    <a:cubicBezTo>
                      <a:pt x="38356" y="93525"/>
                      <a:pt x="34484" y="120363"/>
                      <a:pt x="33283" y="127519"/>
                    </a:cubicBezTo>
                    <a:cubicBezTo>
                      <a:pt x="21396" y="133548"/>
                      <a:pt x="23087" y="153596"/>
                      <a:pt x="23847" y="159356"/>
                    </a:cubicBezTo>
                    <a:cubicBezTo>
                      <a:pt x="19509" y="161072"/>
                      <a:pt x="15612" y="163670"/>
                      <a:pt x="12328" y="166978"/>
                    </a:cubicBezTo>
                    <a:cubicBezTo>
                      <a:pt x="1324" y="177860"/>
                      <a:pt x="0" y="195212"/>
                      <a:pt x="9265" y="207638"/>
                    </a:cubicBezTo>
                    <a:cubicBezTo>
                      <a:pt x="9933" y="208597"/>
                      <a:pt x="11008" y="209150"/>
                      <a:pt x="12155" y="209150"/>
                    </a:cubicBezTo>
                    <a:cubicBezTo>
                      <a:pt x="12270" y="209150"/>
                      <a:pt x="12384" y="209144"/>
                      <a:pt x="12500" y="209133"/>
                    </a:cubicBezTo>
                    <a:cubicBezTo>
                      <a:pt x="13750" y="208986"/>
                      <a:pt x="14828" y="208178"/>
                      <a:pt x="15343" y="207026"/>
                    </a:cubicBezTo>
                    <a:cubicBezTo>
                      <a:pt x="15833" y="205849"/>
                      <a:pt x="15661" y="204501"/>
                      <a:pt x="14877" y="203521"/>
                    </a:cubicBezTo>
                    <a:cubicBezTo>
                      <a:pt x="7647" y="193840"/>
                      <a:pt x="8676" y="180336"/>
                      <a:pt x="17279" y="171856"/>
                    </a:cubicBezTo>
                    <a:cubicBezTo>
                      <a:pt x="22529" y="166654"/>
                      <a:pt x="29610" y="163767"/>
                      <a:pt x="36994" y="163767"/>
                    </a:cubicBezTo>
                    <a:cubicBezTo>
                      <a:pt x="37056" y="163767"/>
                      <a:pt x="37118" y="163767"/>
                      <a:pt x="37180" y="163768"/>
                    </a:cubicBezTo>
                    <a:cubicBezTo>
                      <a:pt x="44631" y="163841"/>
                      <a:pt x="51763" y="166856"/>
                      <a:pt x="56959" y="172199"/>
                    </a:cubicBezTo>
                    <a:cubicBezTo>
                      <a:pt x="51297" y="182835"/>
                      <a:pt x="50317" y="195359"/>
                      <a:pt x="54312" y="206731"/>
                    </a:cubicBezTo>
                    <a:cubicBezTo>
                      <a:pt x="54815" y="208164"/>
                      <a:pt x="56159" y="209061"/>
                      <a:pt x="57595" y="209061"/>
                    </a:cubicBezTo>
                    <a:cubicBezTo>
                      <a:pt x="57978" y="209061"/>
                      <a:pt x="58367" y="208998"/>
                      <a:pt x="58748" y="208864"/>
                    </a:cubicBezTo>
                    <a:cubicBezTo>
                      <a:pt x="60561" y="208227"/>
                      <a:pt x="61517" y="206241"/>
                      <a:pt x="60880" y="204428"/>
                    </a:cubicBezTo>
                    <a:cubicBezTo>
                      <a:pt x="59532" y="200604"/>
                      <a:pt x="58846" y="196560"/>
                      <a:pt x="58846" y="192516"/>
                    </a:cubicBezTo>
                    <a:cubicBezTo>
                      <a:pt x="58846" y="186316"/>
                      <a:pt x="60439" y="180188"/>
                      <a:pt x="63478" y="174772"/>
                    </a:cubicBezTo>
                    <a:cubicBezTo>
                      <a:pt x="63502" y="174772"/>
                      <a:pt x="63527" y="174772"/>
                      <a:pt x="63551" y="174748"/>
                    </a:cubicBezTo>
                    <a:cubicBezTo>
                      <a:pt x="64238" y="174208"/>
                      <a:pt x="64679" y="173424"/>
                      <a:pt x="64826" y="172591"/>
                    </a:cubicBezTo>
                    <a:cubicBezTo>
                      <a:pt x="64948" y="172395"/>
                      <a:pt x="65046" y="172199"/>
                      <a:pt x="65169" y="172003"/>
                    </a:cubicBezTo>
                    <a:cubicBezTo>
                      <a:pt x="71629" y="162431"/>
                      <a:pt x="82393" y="156805"/>
                      <a:pt x="93741" y="156805"/>
                    </a:cubicBezTo>
                    <a:cubicBezTo>
                      <a:pt x="95352" y="156805"/>
                      <a:pt x="96975" y="156919"/>
                      <a:pt x="98599" y="157150"/>
                    </a:cubicBezTo>
                    <a:cubicBezTo>
                      <a:pt x="111687" y="158988"/>
                      <a:pt x="122544" y="168155"/>
                      <a:pt x="126588" y="180728"/>
                    </a:cubicBezTo>
                    <a:cubicBezTo>
                      <a:pt x="127862" y="184527"/>
                      <a:pt x="128524" y="188497"/>
                      <a:pt x="128549" y="192516"/>
                    </a:cubicBezTo>
                    <a:cubicBezTo>
                      <a:pt x="128549" y="196560"/>
                      <a:pt x="127862" y="200604"/>
                      <a:pt x="126514" y="204428"/>
                    </a:cubicBezTo>
                    <a:cubicBezTo>
                      <a:pt x="125877" y="206241"/>
                      <a:pt x="126833" y="208227"/>
                      <a:pt x="128647" y="208864"/>
                    </a:cubicBezTo>
                    <a:cubicBezTo>
                      <a:pt x="129028" y="208998"/>
                      <a:pt x="129417" y="209061"/>
                      <a:pt x="129799" y="209061"/>
                    </a:cubicBezTo>
                    <a:cubicBezTo>
                      <a:pt x="131237" y="209061"/>
                      <a:pt x="132585" y="208164"/>
                      <a:pt x="133107" y="206731"/>
                    </a:cubicBezTo>
                    <a:cubicBezTo>
                      <a:pt x="134700" y="202173"/>
                      <a:pt x="135534" y="197369"/>
                      <a:pt x="135509" y="192516"/>
                    </a:cubicBezTo>
                    <a:cubicBezTo>
                      <a:pt x="135509" y="189036"/>
                      <a:pt x="135093" y="185556"/>
                      <a:pt x="134259" y="182174"/>
                    </a:cubicBezTo>
                    <a:cubicBezTo>
                      <a:pt x="134382" y="182100"/>
                      <a:pt x="134504" y="182002"/>
                      <a:pt x="134602" y="181904"/>
                    </a:cubicBezTo>
                    <a:cubicBezTo>
                      <a:pt x="138842" y="177051"/>
                      <a:pt x="144970" y="174233"/>
                      <a:pt x="151415" y="174233"/>
                    </a:cubicBezTo>
                    <a:cubicBezTo>
                      <a:pt x="163841" y="174306"/>
                      <a:pt x="173890" y="184429"/>
                      <a:pt x="173841" y="196879"/>
                    </a:cubicBezTo>
                    <a:cubicBezTo>
                      <a:pt x="173841" y="199428"/>
                      <a:pt x="173400" y="201977"/>
                      <a:pt x="172542" y="204403"/>
                    </a:cubicBezTo>
                    <a:cubicBezTo>
                      <a:pt x="172223" y="205261"/>
                      <a:pt x="172272" y="206217"/>
                      <a:pt x="172665" y="207050"/>
                    </a:cubicBezTo>
                    <a:cubicBezTo>
                      <a:pt x="173057" y="207883"/>
                      <a:pt x="173767" y="208545"/>
                      <a:pt x="174625" y="208864"/>
                    </a:cubicBezTo>
                    <a:cubicBezTo>
                      <a:pt x="175017" y="208986"/>
                      <a:pt x="175409" y="209060"/>
                      <a:pt x="175802" y="209060"/>
                    </a:cubicBezTo>
                    <a:cubicBezTo>
                      <a:pt x="177272" y="209060"/>
                      <a:pt x="178596" y="208153"/>
                      <a:pt x="179086" y="206756"/>
                    </a:cubicBezTo>
                    <a:cubicBezTo>
                      <a:pt x="180238" y="203594"/>
                      <a:pt x="180826" y="200237"/>
                      <a:pt x="180801" y="196879"/>
                    </a:cubicBezTo>
                    <a:cubicBezTo>
                      <a:pt x="180801" y="185507"/>
                      <a:pt x="174307" y="175115"/>
                      <a:pt x="164062" y="170164"/>
                    </a:cubicBezTo>
                    <a:cubicBezTo>
                      <a:pt x="166317" y="165214"/>
                      <a:pt x="170900" y="152959"/>
                      <a:pt x="166488" y="142053"/>
                    </a:cubicBezTo>
                    <a:cubicBezTo>
                      <a:pt x="163376" y="134896"/>
                      <a:pt x="157224" y="129480"/>
                      <a:pt x="149700" y="127299"/>
                    </a:cubicBezTo>
                    <a:cubicBezTo>
                      <a:pt x="147960" y="120142"/>
                      <a:pt x="142200" y="93378"/>
                      <a:pt x="148744" y="78967"/>
                    </a:cubicBezTo>
                    <a:cubicBezTo>
                      <a:pt x="148793" y="78869"/>
                      <a:pt x="148842" y="78747"/>
                      <a:pt x="148891" y="78624"/>
                    </a:cubicBezTo>
                    <a:cubicBezTo>
                      <a:pt x="148891" y="78575"/>
                      <a:pt x="148916" y="78551"/>
                      <a:pt x="148940" y="78502"/>
                    </a:cubicBezTo>
                    <a:cubicBezTo>
                      <a:pt x="150313" y="76810"/>
                      <a:pt x="159283" y="66198"/>
                      <a:pt x="170361" y="66198"/>
                    </a:cubicBezTo>
                    <a:cubicBezTo>
                      <a:pt x="172272" y="66198"/>
                      <a:pt x="173841" y="64654"/>
                      <a:pt x="173841" y="62718"/>
                    </a:cubicBezTo>
                    <a:cubicBezTo>
                      <a:pt x="173841" y="60806"/>
                      <a:pt x="172272" y="59238"/>
                      <a:pt x="170361" y="59238"/>
                    </a:cubicBezTo>
                    <a:cubicBezTo>
                      <a:pt x="155165" y="59238"/>
                      <a:pt x="144136" y="73306"/>
                      <a:pt x="143254" y="74482"/>
                    </a:cubicBezTo>
                    <a:lnTo>
                      <a:pt x="142837" y="74556"/>
                    </a:lnTo>
                    <a:cubicBezTo>
                      <a:pt x="144136" y="67424"/>
                      <a:pt x="149112" y="46763"/>
                      <a:pt x="164479" y="41640"/>
                    </a:cubicBezTo>
                    <a:cubicBezTo>
                      <a:pt x="165680" y="41248"/>
                      <a:pt x="166562" y="40243"/>
                      <a:pt x="166807" y="39018"/>
                    </a:cubicBezTo>
                    <a:cubicBezTo>
                      <a:pt x="167052" y="37793"/>
                      <a:pt x="166635" y="36543"/>
                      <a:pt x="165704" y="35709"/>
                    </a:cubicBezTo>
                    <a:cubicBezTo>
                      <a:pt x="165063" y="35135"/>
                      <a:pt x="164247" y="34841"/>
                      <a:pt x="163417" y="34841"/>
                    </a:cubicBezTo>
                    <a:cubicBezTo>
                      <a:pt x="163042" y="34841"/>
                      <a:pt x="162664" y="34901"/>
                      <a:pt x="162297" y="35023"/>
                    </a:cubicBezTo>
                    <a:cubicBezTo>
                      <a:pt x="139994" y="42449"/>
                      <a:pt x="135852" y="73575"/>
                      <a:pt x="135558" y="76075"/>
                    </a:cubicBezTo>
                    <a:lnTo>
                      <a:pt x="135485" y="76075"/>
                    </a:lnTo>
                    <a:cubicBezTo>
                      <a:pt x="135240" y="72987"/>
                      <a:pt x="133009" y="39190"/>
                      <a:pt x="148131" y="27082"/>
                    </a:cubicBezTo>
                    <a:cubicBezTo>
                      <a:pt x="149112" y="26298"/>
                      <a:pt x="149602" y="25072"/>
                      <a:pt x="149406" y="23823"/>
                    </a:cubicBezTo>
                    <a:cubicBezTo>
                      <a:pt x="149234" y="22597"/>
                      <a:pt x="148401" y="21568"/>
                      <a:pt x="147224" y="21102"/>
                    </a:cubicBezTo>
                    <a:cubicBezTo>
                      <a:pt x="146820" y="20947"/>
                      <a:pt x="146395" y="20871"/>
                      <a:pt x="145972" y="20871"/>
                    </a:cubicBezTo>
                    <a:cubicBezTo>
                      <a:pt x="145189" y="20871"/>
                      <a:pt x="144414" y="21132"/>
                      <a:pt x="143793" y="21641"/>
                    </a:cubicBezTo>
                    <a:cubicBezTo>
                      <a:pt x="125117" y="36567"/>
                      <a:pt x="128402" y="75291"/>
                      <a:pt x="128549" y="76933"/>
                    </a:cubicBezTo>
                    <a:cubicBezTo>
                      <a:pt x="128549" y="77056"/>
                      <a:pt x="128622" y="77129"/>
                      <a:pt x="128647" y="77252"/>
                    </a:cubicBezTo>
                    <a:cubicBezTo>
                      <a:pt x="126318" y="77595"/>
                      <a:pt x="123966" y="77913"/>
                      <a:pt x="121588" y="78207"/>
                    </a:cubicBezTo>
                    <a:lnTo>
                      <a:pt x="121588" y="78207"/>
                    </a:lnTo>
                    <a:cubicBezTo>
                      <a:pt x="121735" y="62742"/>
                      <a:pt x="123671" y="26273"/>
                      <a:pt x="131343" y="16029"/>
                    </a:cubicBezTo>
                    <a:cubicBezTo>
                      <a:pt x="132078" y="15024"/>
                      <a:pt x="132225" y="13725"/>
                      <a:pt x="131735" y="12573"/>
                    </a:cubicBezTo>
                    <a:cubicBezTo>
                      <a:pt x="131269" y="11421"/>
                      <a:pt x="130191" y="10637"/>
                      <a:pt x="128965" y="10490"/>
                    </a:cubicBezTo>
                    <a:cubicBezTo>
                      <a:pt x="128811" y="10469"/>
                      <a:pt x="128657" y="10458"/>
                      <a:pt x="128505" y="10458"/>
                    </a:cubicBezTo>
                    <a:cubicBezTo>
                      <a:pt x="127425" y="10458"/>
                      <a:pt x="126421" y="10979"/>
                      <a:pt x="125755" y="11838"/>
                    </a:cubicBezTo>
                    <a:cubicBezTo>
                      <a:pt x="115461" y="25587"/>
                      <a:pt x="114652" y="69948"/>
                      <a:pt x="114603" y="78992"/>
                    </a:cubicBezTo>
                    <a:cubicBezTo>
                      <a:pt x="112299" y="79212"/>
                      <a:pt x="109971" y="79408"/>
                      <a:pt x="107643" y="79555"/>
                    </a:cubicBezTo>
                    <a:lnTo>
                      <a:pt x="107643" y="6960"/>
                    </a:lnTo>
                    <a:cubicBezTo>
                      <a:pt x="107643" y="5049"/>
                      <a:pt x="106074" y="3480"/>
                      <a:pt x="104162" y="3480"/>
                    </a:cubicBezTo>
                    <a:cubicBezTo>
                      <a:pt x="102226" y="3480"/>
                      <a:pt x="100658" y="5049"/>
                      <a:pt x="100658" y="6960"/>
                    </a:cubicBezTo>
                    <a:lnTo>
                      <a:pt x="100658" y="79923"/>
                    </a:lnTo>
                    <a:cubicBezTo>
                      <a:pt x="98354" y="79997"/>
                      <a:pt x="96026" y="80070"/>
                      <a:pt x="93697" y="80095"/>
                    </a:cubicBezTo>
                    <a:lnTo>
                      <a:pt x="93697" y="3480"/>
                    </a:lnTo>
                    <a:cubicBezTo>
                      <a:pt x="93697" y="1569"/>
                      <a:pt x="92129" y="0"/>
                      <a:pt x="90217"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520;p35"/>
              <p:cNvSpPr/>
              <p:nvPr/>
            </p:nvSpPr>
            <p:spPr>
              <a:xfrm>
                <a:off x="2927675" y="3371300"/>
                <a:ext cx="1764650" cy="351650"/>
              </a:xfrm>
              <a:custGeom>
                <a:avLst/>
                <a:gdLst/>
                <a:ahLst/>
                <a:cxnLst/>
                <a:rect l="l" t="t" r="r" b="b"/>
                <a:pathLst>
                  <a:path w="70586" h="14066" extrusionOk="0">
                    <a:moveTo>
                      <a:pt x="14813" y="1"/>
                    </a:moveTo>
                    <a:cubicBezTo>
                      <a:pt x="10173" y="1"/>
                      <a:pt x="5615" y="1493"/>
                      <a:pt x="1839" y="4300"/>
                    </a:cubicBezTo>
                    <a:cubicBezTo>
                      <a:pt x="294" y="5452"/>
                      <a:pt x="0" y="7633"/>
                      <a:pt x="1152" y="9177"/>
                    </a:cubicBezTo>
                    <a:cubicBezTo>
                      <a:pt x="1832" y="10089"/>
                      <a:pt x="2871" y="10565"/>
                      <a:pt x="3926" y="10565"/>
                    </a:cubicBezTo>
                    <a:cubicBezTo>
                      <a:pt x="4657" y="10565"/>
                      <a:pt x="5397" y="10335"/>
                      <a:pt x="6030" y="9863"/>
                    </a:cubicBezTo>
                    <a:cubicBezTo>
                      <a:pt x="8558" y="7951"/>
                      <a:pt x="11640" y="6923"/>
                      <a:pt x="14779" y="6923"/>
                    </a:cubicBezTo>
                    <a:cubicBezTo>
                      <a:pt x="15260" y="6923"/>
                      <a:pt x="15743" y="6947"/>
                      <a:pt x="16225" y="6996"/>
                    </a:cubicBezTo>
                    <a:cubicBezTo>
                      <a:pt x="18750" y="7780"/>
                      <a:pt x="20784" y="9667"/>
                      <a:pt x="21740" y="12118"/>
                    </a:cubicBezTo>
                    <a:cubicBezTo>
                      <a:pt x="22254" y="13197"/>
                      <a:pt x="23333" y="13932"/>
                      <a:pt x="24534" y="14054"/>
                    </a:cubicBezTo>
                    <a:cubicBezTo>
                      <a:pt x="24629" y="14062"/>
                      <a:pt x="24724" y="14066"/>
                      <a:pt x="24819" y="14066"/>
                    </a:cubicBezTo>
                    <a:cubicBezTo>
                      <a:pt x="25940" y="14066"/>
                      <a:pt x="26991" y="13539"/>
                      <a:pt x="27646" y="12657"/>
                    </a:cubicBezTo>
                    <a:cubicBezTo>
                      <a:pt x="29582" y="10035"/>
                      <a:pt x="32499" y="8319"/>
                      <a:pt x="35710" y="7854"/>
                    </a:cubicBezTo>
                    <a:cubicBezTo>
                      <a:pt x="38749" y="8221"/>
                      <a:pt x="41420" y="10010"/>
                      <a:pt x="42964" y="12657"/>
                    </a:cubicBezTo>
                    <a:cubicBezTo>
                      <a:pt x="42989" y="12682"/>
                      <a:pt x="43013" y="12682"/>
                      <a:pt x="43038" y="12706"/>
                    </a:cubicBezTo>
                    <a:cubicBezTo>
                      <a:pt x="43332" y="13123"/>
                      <a:pt x="43724" y="13442"/>
                      <a:pt x="44190" y="13687"/>
                    </a:cubicBezTo>
                    <a:cubicBezTo>
                      <a:pt x="44582" y="13858"/>
                      <a:pt x="45023" y="13956"/>
                      <a:pt x="45440" y="13981"/>
                    </a:cubicBezTo>
                    <a:cubicBezTo>
                      <a:pt x="45538" y="13981"/>
                      <a:pt x="45636" y="14054"/>
                      <a:pt x="45734" y="14054"/>
                    </a:cubicBezTo>
                    <a:lnTo>
                      <a:pt x="45758" y="14054"/>
                    </a:lnTo>
                    <a:cubicBezTo>
                      <a:pt x="46101" y="14054"/>
                      <a:pt x="46420" y="14005"/>
                      <a:pt x="46739" y="13907"/>
                    </a:cubicBezTo>
                    <a:cubicBezTo>
                      <a:pt x="46837" y="13858"/>
                      <a:pt x="46935" y="13809"/>
                      <a:pt x="47033" y="13760"/>
                    </a:cubicBezTo>
                    <a:cubicBezTo>
                      <a:pt x="47253" y="13687"/>
                      <a:pt x="47474" y="13564"/>
                      <a:pt x="47694" y="13417"/>
                    </a:cubicBezTo>
                    <a:cubicBezTo>
                      <a:pt x="47719" y="13393"/>
                      <a:pt x="47768" y="13393"/>
                      <a:pt x="47817" y="13368"/>
                    </a:cubicBezTo>
                    <a:cubicBezTo>
                      <a:pt x="47841" y="13319"/>
                      <a:pt x="47891" y="13270"/>
                      <a:pt x="47940" y="13221"/>
                    </a:cubicBezTo>
                    <a:cubicBezTo>
                      <a:pt x="48185" y="13001"/>
                      <a:pt x="48405" y="12755"/>
                      <a:pt x="48601" y="12486"/>
                    </a:cubicBezTo>
                    <a:cubicBezTo>
                      <a:pt x="48650" y="12388"/>
                      <a:pt x="48724" y="12314"/>
                      <a:pt x="48773" y="12241"/>
                    </a:cubicBezTo>
                    <a:cubicBezTo>
                      <a:pt x="48797" y="12192"/>
                      <a:pt x="48822" y="12167"/>
                      <a:pt x="48846" y="12118"/>
                    </a:cubicBezTo>
                    <a:cubicBezTo>
                      <a:pt x="49802" y="9667"/>
                      <a:pt x="51812" y="7780"/>
                      <a:pt x="54336" y="6996"/>
                    </a:cubicBezTo>
                    <a:cubicBezTo>
                      <a:pt x="54797" y="6953"/>
                      <a:pt x="55258" y="6931"/>
                      <a:pt x="55717" y="6931"/>
                    </a:cubicBezTo>
                    <a:cubicBezTo>
                      <a:pt x="58898" y="6931"/>
                      <a:pt x="62008" y="7960"/>
                      <a:pt x="64556" y="9888"/>
                    </a:cubicBezTo>
                    <a:cubicBezTo>
                      <a:pt x="65182" y="10355"/>
                      <a:pt x="65913" y="10580"/>
                      <a:pt x="66637" y="10580"/>
                    </a:cubicBezTo>
                    <a:cubicBezTo>
                      <a:pt x="67700" y="10580"/>
                      <a:pt x="68749" y="10095"/>
                      <a:pt x="69434" y="9177"/>
                    </a:cubicBezTo>
                    <a:cubicBezTo>
                      <a:pt x="70586" y="7633"/>
                      <a:pt x="70267" y="5452"/>
                      <a:pt x="68723" y="4300"/>
                    </a:cubicBezTo>
                    <a:cubicBezTo>
                      <a:pt x="64950" y="1501"/>
                      <a:pt x="60372" y="11"/>
                      <a:pt x="55711" y="11"/>
                    </a:cubicBezTo>
                    <a:cubicBezTo>
                      <a:pt x="54739" y="11"/>
                      <a:pt x="53764" y="76"/>
                      <a:pt x="52792" y="207"/>
                    </a:cubicBezTo>
                    <a:cubicBezTo>
                      <a:pt x="49851" y="942"/>
                      <a:pt x="47253" y="2609"/>
                      <a:pt x="45342" y="4962"/>
                    </a:cubicBezTo>
                    <a:cubicBezTo>
                      <a:pt x="42768" y="2413"/>
                      <a:pt x="39312" y="967"/>
                      <a:pt x="35685" y="893"/>
                    </a:cubicBezTo>
                    <a:cubicBezTo>
                      <a:pt x="31886" y="1040"/>
                      <a:pt x="28259" y="2511"/>
                      <a:pt x="25416" y="5035"/>
                    </a:cubicBezTo>
                    <a:cubicBezTo>
                      <a:pt x="23480" y="2633"/>
                      <a:pt x="20808" y="918"/>
                      <a:pt x="17794" y="207"/>
                    </a:cubicBezTo>
                    <a:cubicBezTo>
                      <a:pt x="16801" y="69"/>
                      <a:pt x="15805" y="1"/>
                      <a:pt x="14813"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521;p35"/>
              <p:cNvSpPr/>
              <p:nvPr/>
            </p:nvSpPr>
            <p:spPr>
              <a:xfrm>
                <a:off x="5638950" y="2067700"/>
                <a:ext cx="522675" cy="522675"/>
              </a:xfrm>
              <a:custGeom>
                <a:avLst/>
                <a:gdLst/>
                <a:ahLst/>
                <a:cxnLst/>
                <a:rect l="l" t="t" r="r" b="b"/>
                <a:pathLst>
                  <a:path w="20907" h="20907" extrusionOk="0">
                    <a:moveTo>
                      <a:pt x="10466" y="6961"/>
                    </a:moveTo>
                    <a:cubicBezTo>
                      <a:pt x="12402" y="6961"/>
                      <a:pt x="13946" y="8529"/>
                      <a:pt x="13946" y="10441"/>
                    </a:cubicBezTo>
                    <a:cubicBezTo>
                      <a:pt x="13946" y="12377"/>
                      <a:pt x="12402" y="13921"/>
                      <a:pt x="10466" y="13921"/>
                    </a:cubicBezTo>
                    <a:cubicBezTo>
                      <a:pt x="8530" y="13921"/>
                      <a:pt x="6986" y="12377"/>
                      <a:pt x="6986" y="10441"/>
                    </a:cubicBezTo>
                    <a:cubicBezTo>
                      <a:pt x="6986" y="8529"/>
                      <a:pt x="8530" y="6961"/>
                      <a:pt x="10466" y="6961"/>
                    </a:cubicBezTo>
                    <a:close/>
                    <a:moveTo>
                      <a:pt x="10466" y="0"/>
                    </a:moveTo>
                    <a:cubicBezTo>
                      <a:pt x="4682" y="0"/>
                      <a:pt x="1" y="4681"/>
                      <a:pt x="1" y="10441"/>
                    </a:cubicBezTo>
                    <a:cubicBezTo>
                      <a:pt x="1" y="16225"/>
                      <a:pt x="4682" y="20906"/>
                      <a:pt x="10466" y="20906"/>
                    </a:cubicBezTo>
                    <a:cubicBezTo>
                      <a:pt x="16250" y="20906"/>
                      <a:pt x="20907" y="16225"/>
                      <a:pt x="20907" y="10441"/>
                    </a:cubicBezTo>
                    <a:cubicBezTo>
                      <a:pt x="20907" y="4681"/>
                      <a:pt x="16250" y="0"/>
                      <a:pt x="1046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35"/>
              <p:cNvSpPr/>
              <p:nvPr/>
            </p:nvSpPr>
            <p:spPr>
              <a:xfrm>
                <a:off x="5551950" y="2677350"/>
                <a:ext cx="174650" cy="174025"/>
              </a:xfrm>
              <a:custGeom>
                <a:avLst/>
                <a:gdLst/>
                <a:ahLst/>
                <a:cxnLst/>
                <a:rect l="l" t="t" r="r" b="b"/>
                <a:pathLst>
                  <a:path w="6986" h="6961" extrusionOk="0">
                    <a:moveTo>
                      <a:pt x="3481" y="0"/>
                    </a:moveTo>
                    <a:cubicBezTo>
                      <a:pt x="1569" y="0"/>
                      <a:pt x="0" y="1544"/>
                      <a:pt x="0" y="3481"/>
                    </a:cubicBezTo>
                    <a:cubicBezTo>
                      <a:pt x="0" y="5392"/>
                      <a:pt x="1569" y="6961"/>
                      <a:pt x="3481" y="6961"/>
                    </a:cubicBezTo>
                    <a:cubicBezTo>
                      <a:pt x="5417" y="6961"/>
                      <a:pt x="6985" y="5392"/>
                      <a:pt x="6985" y="3481"/>
                    </a:cubicBezTo>
                    <a:cubicBezTo>
                      <a:pt x="6985" y="1544"/>
                      <a:pt x="5417"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35"/>
              <p:cNvSpPr/>
              <p:nvPr/>
            </p:nvSpPr>
            <p:spPr>
              <a:xfrm>
                <a:off x="1457750" y="238125"/>
                <a:ext cx="522675" cy="522650"/>
              </a:xfrm>
              <a:custGeom>
                <a:avLst/>
                <a:gdLst/>
                <a:ahLst/>
                <a:cxnLst/>
                <a:rect l="l" t="t" r="r" b="b"/>
                <a:pathLst>
                  <a:path w="20907" h="20906" extrusionOk="0">
                    <a:moveTo>
                      <a:pt x="10466" y="6960"/>
                    </a:moveTo>
                    <a:cubicBezTo>
                      <a:pt x="12378" y="6960"/>
                      <a:pt x="13946" y="8529"/>
                      <a:pt x="13946" y="10465"/>
                    </a:cubicBezTo>
                    <a:cubicBezTo>
                      <a:pt x="13946" y="12377"/>
                      <a:pt x="12378" y="13945"/>
                      <a:pt x="10466" y="13945"/>
                    </a:cubicBezTo>
                    <a:cubicBezTo>
                      <a:pt x="8530" y="13945"/>
                      <a:pt x="6986" y="12377"/>
                      <a:pt x="6986" y="10465"/>
                    </a:cubicBezTo>
                    <a:cubicBezTo>
                      <a:pt x="6986" y="8529"/>
                      <a:pt x="8530" y="6960"/>
                      <a:pt x="10466" y="6960"/>
                    </a:cubicBezTo>
                    <a:close/>
                    <a:moveTo>
                      <a:pt x="10466" y="0"/>
                    </a:moveTo>
                    <a:cubicBezTo>
                      <a:pt x="4682" y="0"/>
                      <a:pt x="1" y="4681"/>
                      <a:pt x="1" y="10465"/>
                    </a:cubicBezTo>
                    <a:cubicBezTo>
                      <a:pt x="1" y="16225"/>
                      <a:pt x="4682" y="20906"/>
                      <a:pt x="10466" y="20906"/>
                    </a:cubicBezTo>
                    <a:cubicBezTo>
                      <a:pt x="13236" y="20906"/>
                      <a:pt x="15883" y="19803"/>
                      <a:pt x="17843" y="17842"/>
                    </a:cubicBezTo>
                    <a:cubicBezTo>
                      <a:pt x="19804" y="15882"/>
                      <a:pt x="20907" y="13235"/>
                      <a:pt x="20907" y="10465"/>
                    </a:cubicBezTo>
                    <a:cubicBezTo>
                      <a:pt x="20907" y="4681"/>
                      <a:pt x="16226" y="0"/>
                      <a:pt x="1046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35"/>
              <p:cNvSpPr/>
              <p:nvPr/>
            </p:nvSpPr>
            <p:spPr>
              <a:xfrm>
                <a:off x="2155025" y="412125"/>
                <a:ext cx="174050" cy="174650"/>
              </a:xfrm>
              <a:custGeom>
                <a:avLst/>
                <a:gdLst/>
                <a:ahLst/>
                <a:cxnLst/>
                <a:rect l="l" t="t" r="r" b="b"/>
                <a:pathLst>
                  <a:path w="6962" h="6986" extrusionOk="0">
                    <a:moveTo>
                      <a:pt x="3481" y="0"/>
                    </a:moveTo>
                    <a:cubicBezTo>
                      <a:pt x="1545" y="0"/>
                      <a:pt x="1" y="1569"/>
                      <a:pt x="1" y="3505"/>
                    </a:cubicBezTo>
                    <a:cubicBezTo>
                      <a:pt x="1" y="5417"/>
                      <a:pt x="1545" y="6985"/>
                      <a:pt x="3481" y="6985"/>
                    </a:cubicBezTo>
                    <a:cubicBezTo>
                      <a:pt x="5393" y="6985"/>
                      <a:pt x="6961" y="5417"/>
                      <a:pt x="6961" y="3505"/>
                    </a:cubicBezTo>
                    <a:cubicBezTo>
                      <a:pt x="6961" y="1569"/>
                      <a:pt x="5393"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525;p35"/>
              <p:cNvSpPr/>
              <p:nvPr/>
            </p:nvSpPr>
            <p:spPr>
              <a:xfrm>
                <a:off x="3374350" y="4506325"/>
                <a:ext cx="174025" cy="174650"/>
              </a:xfrm>
              <a:custGeom>
                <a:avLst/>
                <a:gdLst/>
                <a:ahLst/>
                <a:cxnLst/>
                <a:rect l="l" t="t" r="r" b="b"/>
                <a:pathLst>
                  <a:path w="6961" h="6986" extrusionOk="0">
                    <a:moveTo>
                      <a:pt x="3481" y="0"/>
                    </a:moveTo>
                    <a:cubicBezTo>
                      <a:pt x="1569" y="0"/>
                      <a:pt x="0" y="1569"/>
                      <a:pt x="0" y="3505"/>
                    </a:cubicBezTo>
                    <a:cubicBezTo>
                      <a:pt x="0" y="5417"/>
                      <a:pt x="1569" y="6985"/>
                      <a:pt x="3481" y="6985"/>
                    </a:cubicBezTo>
                    <a:cubicBezTo>
                      <a:pt x="5417" y="6985"/>
                      <a:pt x="6961" y="5417"/>
                      <a:pt x="6961" y="3505"/>
                    </a:cubicBezTo>
                    <a:cubicBezTo>
                      <a:pt x="6961" y="1569"/>
                      <a:pt x="5417"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35"/>
              <p:cNvSpPr/>
              <p:nvPr/>
            </p:nvSpPr>
            <p:spPr>
              <a:xfrm>
                <a:off x="3897000" y="4680950"/>
                <a:ext cx="174025" cy="174025"/>
              </a:xfrm>
              <a:custGeom>
                <a:avLst/>
                <a:gdLst/>
                <a:ahLst/>
                <a:cxnLst/>
                <a:rect l="l" t="t" r="r" b="b"/>
                <a:pathLst>
                  <a:path w="6961" h="6961" extrusionOk="0">
                    <a:moveTo>
                      <a:pt x="3480" y="0"/>
                    </a:moveTo>
                    <a:cubicBezTo>
                      <a:pt x="1569" y="0"/>
                      <a:pt x="0" y="1544"/>
                      <a:pt x="0" y="3480"/>
                    </a:cubicBezTo>
                    <a:cubicBezTo>
                      <a:pt x="0" y="5392"/>
                      <a:pt x="1569" y="6961"/>
                      <a:pt x="3480" y="6961"/>
                    </a:cubicBezTo>
                    <a:cubicBezTo>
                      <a:pt x="5417" y="6961"/>
                      <a:pt x="6961" y="5392"/>
                      <a:pt x="6961" y="3480"/>
                    </a:cubicBezTo>
                    <a:cubicBezTo>
                      <a:pt x="6961" y="1544"/>
                      <a:pt x="5417" y="0"/>
                      <a:pt x="3480"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35"/>
              <p:cNvSpPr/>
              <p:nvPr/>
            </p:nvSpPr>
            <p:spPr>
              <a:xfrm>
                <a:off x="3461350" y="4854950"/>
                <a:ext cx="174650" cy="174050"/>
              </a:xfrm>
              <a:custGeom>
                <a:avLst/>
                <a:gdLst/>
                <a:ahLst/>
                <a:cxnLst/>
                <a:rect l="l" t="t" r="r" b="b"/>
                <a:pathLst>
                  <a:path w="6986" h="6962" extrusionOk="0">
                    <a:moveTo>
                      <a:pt x="3481" y="1"/>
                    </a:moveTo>
                    <a:cubicBezTo>
                      <a:pt x="1569" y="1"/>
                      <a:pt x="1" y="1569"/>
                      <a:pt x="1" y="3481"/>
                    </a:cubicBezTo>
                    <a:cubicBezTo>
                      <a:pt x="1" y="5417"/>
                      <a:pt x="1569" y="6961"/>
                      <a:pt x="3481" y="6961"/>
                    </a:cubicBezTo>
                    <a:cubicBezTo>
                      <a:pt x="5417" y="6961"/>
                      <a:pt x="6986" y="5417"/>
                      <a:pt x="6986" y="3481"/>
                    </a:cubicBezTo>
                    <a:cubicBezTo>
                      <a:pt x="6986" y="1569"/>
                      <a:pt x="5417"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35"/>
              <p:cNvSpPr/>
              <p:nvPr/>
            </p:nvSpPr>
            <p:spPr>
              <a:xfrm>
                <a:off x="2068025" y="4680950"/>
                <a:ext cx="174050" cy="174025"/>
              </a:xfrm>
              <a:custGeom>
                <a:avLst/>
                <a:gdLst/>
                <a:ahLst/>
                <a:cxnLst/>
                <a:rect l="l" t="t" r="r" b="b"/>
                <a:pathLst>
                  <a:path w="6962" h="6961" extrusionOk="0">
                    <a:moveTo>
                      <a:pt x="3481" y="0"/>
                    </a:moveTo>
                    <a:cubicBezTo>
                      <a:pt x="1545" y="0"/>
                      <a:pt x="1" y="1544"/>
                      <a:pt x="1" y="3480"/>
                    </a:cubicBezTo>
                    <a:cubicBezTo>
                      <a:pt x="1" y="5392"/>
                      <a:pt x="1545" y="6961"/>
                      <a:pt x="3481" y="6961"/>
                    </a:cubicBezTo>
                    <a:cubicBezTo>
                      <a:pt x="5392" y="6961"/>
                      <a:pt x="6961" y="5392"/>
                      <a:pt x="6961" y="3480"/>
                    </a:cubicBezTo>
                    <a:cubicBezTo>
                      <a:pt x="6961" y="1544"/>
                      <a:pt x="5392"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35"/>
              <p:cNvSpPr/>
              <p:nvPr/>
            </p:nvSpPr>
            <p:spPr>
              <a:xfrm>
                <a:off x="2503050" y="4854950"/>
                <a:ext cx="174650" cy="174050"/>
              </a:xfrm>
              <a:custGeom>
                <a:avLst/>
                <a:gdLst/>
                <a:ahLst/>
                <a:cxnLst/>
                <a:rect l="l" t="t" r="r" b="b"/>
                <a:pathLst>
                  <a:path w="6986" h="6962" extrusionOk="0">
                    <a:moveTo>
                      <a:pt x="3506" y="1"/>
                    </a:moveTo>
                    <a:cubicBezTo>
                      <a:pt x="1569" y="1"/>
                      <a:pt x="1" y="1569"/>
                      <a:pt x="1" y="3481"/>
                    </a:cubicBezTo>
                    <a:cubicBezTo>
                      <a:pt x="1" y="5417"/>
                      <a:pt x="1569" y="6961"/>
                      <a:pt x="3506" y="6961"/>
                    </a:cubicBezTo>
                    <a:cubicBezTo>
                      <a:pt x="5417" y="6961"/>
                      <a:pt x="6986" y="5417"/>
                      <a:pt x="6986" y="3481"/>
                    </a:cubicBezTo>
                    <a:cubicBezTo>
                      <a:pt x="6986" y="1569"/>
                      <a:pt x="5417" y="1"/>
                      <a:pt x="3506"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35"/>
              <p:cNvSpPr/>
              <p:nvPr/>
            </p:nvSpPr>
            <p:spPr>
              <a:xfrm>
                <a:off x="2068025" y="5028975"/>
                <a:ext cx="174050" cy="174650"/>
              </a:xfrm>
              <a:custGeom>
                <a:avLst/>
                <a:gdLst/>
                <a:ahLst/>
                <a:cxnLst/>
                <a:rect l="l" t="t" r="r" b="b"/>
                <a:pathLst>
                  <a:path w="6962" h="6986" extrusionOk="0">
                    <a:moveTo>
                      <a:pt x="3481" y="0"/>
                    </a:moveTo>
                    <a:cubicBezTo>
                      <a:pt x="1545" y="0"/>
                      <a:pt x="1" y="1569"/>
                      <a:pt x="1" y="3505"/>
                    </a:cubicBezTo>
                    <a:cubicBezTo>
                      <a:pt x="1" y="5417"/>
                      <a:pt x="1545" y="6985"/>
                      <a:pt x="3481" y="6985"/>
                    </a:cubicBezTo>
                    <a:cubicBezTo>
                      <a:pt x="5392" y="6985"/>
                      <a:pt x="6961" y="5417"/>
                      <a:pt x="6961" y="3505"/>
                    </a:cubicBezTo>
                    <a:cubicBezTo>
                      <a:pt x="6961" y="1569"/>
                      <a:pt x="5392" y="0"/>
                      <a:pt x="3481"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35"/>
              <p:cNvSpPr/>
              <p:nvPr/>
            </p:nvSpPr>
            <p:spPr>
              <a:xfrm>
                <a:off x="4942300" y="4767950"/>
                <a:ext cx="174025" cy="174025"/>
              </a:xfrm>
              <a:custGeom>
                <a:avLst/>
                <a:gdLst/>
                <a:ahLst/>
                <a:cxnLst/>
                <a:rect l="l" t="t" r="r" b="b"/>
                <a:pathLst>
                  <a:path w="6961" h="6961" extrusionOk="0">
                    <a:moveTo>
                      <a:pt x="3480" y="0"/>
                    </a:moveTo>
                    <a:cubicBezTo>
                      <a:pt x="1569" y="0"/>
                      <a:pt x="0" y="1569"/>
                      <a:pt x="0" y="3481"/>
                    </a:cubicBezTo>
                    <a:cubicBezTo>
                      <a:pt x="0" y="5417"/>
                      <a:pt x="1569" y="6961"/>
                      <a:pt x="3480" y="6961"/>
                    </a:cubicBezTo>
                    <a:cubicBezTo>
                      <a:pt x="5417" y="6961"/>
                      <a:pt x="6961" y="5417"/>
                      <a:pt x="6961" y="3481"/>
                    </a:cubicBezTo>
                    <a:cubicBezTo>
                      <a:pt x="6961" y="1569"/>
                      <a:pt x="5417" y="0"/>
                      <a:pt x="3480"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35"/>
              <p:cNvSpPr/>
              <p:nvPr/>
            </p:nvSpPr>
            <p:spPr>
              <a:xfrm>
                <a:off x="5377925" y="4941950"/>
                <a:ext cx="174050" cy="174650"/>
              </a:xfrm>
              <a:custGeom>
                <a:avLst/>
                <a:gdLst/>
                <a:ahLst/>
                <a:cxnLst/>
                <a:rect l="l" t="t" r="r" b="b"/>
                <a:pathLst>
                  <a:path w="6962" h="6986" extrusionOk="0">
                    <a:moveTo>
                      <a:pt x="3481" y="1"/>
                    </a:moveTo>
                    <a:cubicBezTo>
                      <a:pt x="1570" y="1"/>
                      <a:pt x="1" y="1569"/>
                      <a:pt x="1" y="3481"/>
                    </a:cubicBezTo>
                    <a:cubicBezTo>
                      <a:pt x="1" y="5417"/>
                      <a:pt x="1570" y="6986"/>
                      <a:pt x="3481" y="6986"/>
                    </a:cubicBezTo>
                    <a:cubicBezTo>
                      <a:pt x="5417" y="6986"/>
                      <a:pt x="6961" y="5417"/>
                      <a:pt x="6961" y="3481"/>
                    </a:cubicBezTo>
                    <a:cubicBezTo>
                      <a:pt x="6961" y="1569"/>
                      <a:pt x="5417"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35"/>
              <p:cNvSpPr/>
              <p:nvPr/>
            </p:nvSpPr>
            <p:spPr>
              <a:xfrm>
                <a:off x="5029300" y="5116575"/>
                <a:ext cx="174650" cy="174050"/>
              </a:xfrm>
              <a:custGeom>
                <a:avLst/>
                <a:gdLst/>
                <a:ahLst/>
                <a:cxnLst/>
                <a:rect l="l" t="t" r="r" b="b"/>
                <a:pathLst>
                  <a:path w="6986" h="6962" extrusionOk="0">
                    <a:moveTo>
                      <a:pt x="3481" y="1"/>
                    </a:moveTo>
                    <a:cubicBezTo>
                      <a:pt x="1569" y="1"/>
                      <a:pt x="0" y="1545"/>
                      <a:pt x="0" y="3481"/>
                    </a:cubicBezTo>
                    <a:cubicBezTo>
                      <a:pt x="0" y="5393"/>
                      <a:pt x="1569" y="6961"/>
                      <a:pt x="3481" y="6961"/>
                    </a:cubicBezTo>
                    <a:cubicBezTo>
                      <a:pt x="5417" y="6961"/>
                      <a:pt x="6985" y="5393"/>
                      <a:pt x="6985" y="3481"/>
                    </a:cubicBezTo>
                    <a:cubicBezTo>
                      <a:pt x="6985" y="1545"/>
                      <a:pt x="5417"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34" name="Google Shape;534;p35"/>
            <p:cNvGrpSpPr/>
            <p:nvPr/>
          </p:nvGrpSpPr>
          <p:grpSpPr>
            <a:xfrm>
              <a:off x="3243582" y="2549338"/>
              <a:ext cx="336159" cy="342128"/>
              <a:chOff x="1242025" y="237975"/>
              <a:chExt cx="5132200" cy="5223325"/>
            </a:xfrm>
          </p:grpSpPr>
          <p:sp>
            <p:nvSpPr>
              <p:cNvPr id="535" name="Google Shape;535;p35"/>
              <p:cNvSpPr/>
              <p:nvPr/>
            </p:nvSpPr>
            <p:spPr>
              <a:xfrm>
                <a:off x="1242025" y="1282375"/>
                <a:ext cx="782600" cy="782600"/>
              </a:xfrm>
              <a:custGeom>
                <a:avLst/>
                <a:gdLst/>
                <a:ahLst/>
                <a:cxnLst/>
                <a:rect l="l" t="t" r="r" b="b"/>
                <a:pathLst>
                  <a:path w="31304" h="31304" extrusionOk="0">
                    <a:moveTo>
                      <a:pt x="15652" y="6954"/>
                    </a:moveTo>
                    <a:cubicBezTo>
                      <a:pt x="20462" y="6954"/>
                      <a:pt x="24350" y="10842"/>
                      <a:pt x="24350" y="15652"/>
                    </a:cubicBezTo>
                    <a:cubicBezTo>
                      <a:pt x="24350" y="20462"/>
                      <a:pt x="20462" y="24350"/>
                      <a:pt x="15652" y="24350"/>
                    </a:cubicBezTo>
                    <a:cubicBezTo>
                      <a:pt x="10842" y="24350"/>
                      <a:pt x="6954" y="20462"/>
                      <a:pt x="6954" y="15652"/>
                    </a:cubicBezTo>
                    <a:cubicBezTo>
                      <a:pt x="6954" y="10842"/>
                      <a:pt x="10842" y="6954"/>
                      <a:pt x="15652" y="6954"/>
                    </a:cubicBezTo>
                    <a:close/>
                    <a:moveTo>
                      <a:pt x="15652" y="0"/>
                    </a:moveTo>
                    <a:cubicBezTo>
                      <a:pt x="7004" y="0"/>
                      <a:pt x="1" y="7004"/>
                      <a:pt x="1" y="15652"/>
                    </a:cubicBezTo>
                    <a:cubicBezTo>
                      <a:pt x="1" y="24300"/>
                      <a:pt x="7004" y="31303"/>
                      <a:pt x="15652" y="31303"/>
                    </a:cubicBezTo>
                    <a:cubicBezTo>
                      <a:pt x="24300" y="31303"/>
                      <a:pt x="31303" y="24300"/>
                      <a:pt x="31303" y="15652"/>
                    </a:cubicBezTo>
                    <a:cubicBezTo>
                      <a:pt x="31303" y="7004"/>
                      <a:pt x="24300" y="0"/>
                      <a:pt x="15652"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536;p35"/>
              <p:cNvSpPr/>
              <p:nvPr/>
            </p:nvSpPr>
            <p:spPr>
              <a:xfrm>
                <a:off x="1763525" y="325350"/>
                <a:ext cx="522150" cy="522150"/>
              </a:xfrm>
              <a:custGeom>
                <a:avLst/>
                <a:gdLst/>
                <a:ahLst/>
                <a:cxnLst/>
                <a:rect l="l" t="t" r="r" b="b"/>
                <a:pathLst>
                  <a:path w="20886" h="20886" extrusionOk="0">
                    <a:moveTo>
                      <a:pt x="10443" y="6954"/>
                    </a:moveTo>
                    <a:cubicBezTo>
                      <a:pt x="12362" y="6954"/>
                      <a:pt x="13933" y="8524"/>
                      <a:pt x="13933" y="10443"/>
                    </a:cubicBezTo>
                    <a:cubicBezTo>
                      <a:pt x="13933" y="11365"/>
                      <a:pt x="13559" y="12237"/>
                      <a:pt x="12911" y="12885"/>
                    </a:cubicBezTo>
                    <a:cubicBezTo>
                      <a:pt x="12263" y="13558"/>
                      <a:pt x="11365" y="13907"/>
                      <a:pt x="10443" y="13907"/>
                    </a:cubicBezTo>
                    <a:cubicBezTo>
                      <a:pt x="8524" y="13907"/>
                      <a:pt x="6979" y="12362"/>
                      <a:pt x="6979" y="10443"/>
                    </a:cubicBezTo>
                    <a:cubicBezTo>
                      <a:pt x="6979" y="8524"/>
                      <a:pt x="8524" y="6954"/>
                      <a:pt x="10443" y="6954"/>
                    </a:cubicBezTo>
                    <a:close/>
                    <a:moveTo>
                      <a:pt x="10443" y="0"/>
                    </a:moveTo>
                    <a:cubicBezTo>
                      <a:pt x="4686" y="0"/>
                      <a:pt x="1" y="4661"/>
                      <a:pt x="1" y="10443"/>
                    </a:cubicBezTo>
                    <a:cubicBezTo>
                      <a:pt x="1" y="16200"/>
                      <a:pt x="4686" y="20885"/>
                      <a:pt x="10443" y="20885"/>
                    </a:cubicBezTo>
                    <a:cubicBezTo>
                      <a:pt x="16225" y="20885"/>
                      <a:pt x="20886" y="16200"/>
                      <a:pt x="20886" y="10443"/>
                    </a:cubicBezTo>
                    <a:cubicBezTo>
                      <a:pt x="20886" y="4661"/>
                      <a:pt x="16225" y="0"/>
                      <a:pt x="1044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537;p35"/>
              <p:cNvSpPr/>
              <p:nvPr/>
            </p:nvSpPr>
            <p:spPr>
              <a:xfrm>
                <a:off x="1584700" y="934175"/>
                <a:ext cx="184475" cy="173900"/>
              </a:xfrm>
              <a:custGeom>
                <a:avLst/>
                <a:gdLst/>
                <a:ahLst/>
                <a:cxnLst/>
                <a:rect l="l" t="t" r="r" b="b"/>
                <a:pathLst>
                  <a:path w="7379" h="6956" extrusionOk="0">
                    <a:moveTo>
                      <a:pt x="3707" y="0"/>
                    </a:moveTo>
                    <a:cubicBezTo>
                      <a:pt x="2517" y="0"/>
                      <a:pt x="1392" y="587"/>
                      <a:pt x="749" y="1617"/>
                    </a:cubicBezTo>
                    <a:cubicBezTo>
                      <a:pt x="1" y="2813"/>
                      <a:pt x="26" y="4333"/>
                      <a:pt x="848" y="5480"/>
                    </a:cubicBezTo>
                    <a:cubicBezTo>
                      <a:pt x="1521" y="6442"/>
                      <a:pt x="2596" y="6955"/>
                      <a:pt x="3689" y="6955"/>
                    </a:cubicBezTo>
                    <a:cubicBezTo>
                      <a:pt x="4379" y="6955"/>
                      <a:pt x="5076" y="6751"/>
                      <a:pt x="5683" y="6327"/>
                    </a:cubicBezTo>
                    <a:cubicBezTo>
                      <a:pt x="6830" y="5529"/>
                      <a:pt x="7378" y="4084"/>
                      <a:pt x="7079" y="2713"/>
                    </a:cubicBezTo>
                    <a:cubicBezTo>
                      <a:pt x="6780" y="1342"/>
                      <a:pt x="5658" y="296"/>
                      <a:pt x="4288" y="46"/>
                    </a:cubicBezTo>
                    <a:cubicBezTo>
                      <a:pt x="4094" y="15"/>
                      <a:pt x="3900" y="0"/>
                      <a:pt x="3707"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538;p35"/>
              <p:cNvSpPr/>
              <p:nvPr/>
            </p:nvSpPr>
            <p:spPr>
              <a:xfrm>
                <a:off x="5330575" y="4326675"/>
                <a:ext cx="782600" cy="783225"/>
              </a:xfrm>
              <a:custGeom>
                <a:avLst/>
                <a:gdLst/>
                <a:ahLst/>
                <a:cxnLst/>
                <a:rect l="l" t="t" r="r" b="b"/>
                <a:pathLst>
                  <a:path w="31304" h="31329" extrusionOk="0">
                    <a:moveTo>
                      <a:pt x="15652" y="6979"/>
                    </a:moveTo>
                    <a:cubicBezTo>
                      <a:pt x="20462" y="6979"/>
                      <a:pt x="24350" y="10867"/>
                      <a:pt x="24350" y="15677"/>
                    </a:cubicBezTo>
                    <a:cubicBezTo>
                      <a:pt x="24350" y="20462"/>
                      <a:pt x="20462" y="24375"/>
                      <a:pt x="15652" y="24375"/>
                    </a:cubicBezTo>
                    <a:cubicBezTo>
                      <a:pt x="10842" y="24375"/>
                      <a:pt x="6954" y="20462"/>
                      <a:pt x="6954" y="15677"/>
                    </a:cubicBezTo>
                    <a:cubicBezTo>
                      <a:pt x="6954" y="10867"/>
                      <a:pt x="10842" y="6979"/>
                      <a:pt x="15652" y="6979"/>
                    </a:cubicBezTo>
                    <a:close/>
                    <a:moveTo>
                      <a:pt x="15652" y="1"/>
                    </a:moveTo>
                    <a:cubicBezTo>
                      <a:pt x="7004" y="26"/>
                      <a:pt x="1" y="7029"/>
                      <a:pt x="1" y="15677"/>
                    </a:cubicBezTo>
                    <a:cubicBezTo>
                      <a:pt x="1" y="24325"/>
                      <a:pt x="7004" y="31329"/>
                      <a:pt x="15652" y="31329"/>
                    </a:cubicBezTo>
                    <a:cubicBezTo>
                      <a:pt x="24300" y="31329"/>
                      <a:pt x="31303" y="24325"/>
                      <a:pt x="31303" y="15677"/>
                    </a:cubicBezTo>
                    <a:cubicBezTo>
                      <a:pt x="31303" y="7029"/>
                      <a:pt x="24300" y="1"/>
                      <a:pt x="15652"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p35"/>
              <p:cNvSpPr/>
              <p:nvPr/>
            </p:nvSpPr>
            <p:spPr>
              <a:xfrm>
                <a:off x="5852700" y="3630725"/>
                <a:ext cx="521525" cy="522150"/>
              </a:xfrm>
              <a:custGeom>
                <a:avLst/>
                <a:gdLst/>
                <a:ahLst/>
                <a:cxnLst/>
                <a:rect l="l" t="t" r="r" b="b"/>
                <a:pathLst>
                  <a:path w="20861" h="20886" extrusionOk="0">
                    <a:moveTo>
                      <a:pt x="10418" y="6978"/>
                    </a:moveTo>
                    <a:cubicBezTo>
                      <a:pt x="12362" y="6978"/>
                      <a:pt x="13907" y="8524"/>
                      <a:pt x="13907" y="10443"/>
                    </a:cubicBezTo>
                    <a:cubicBezTo>
                      <a:pt x="13907" y="12362"/>
                      <a:pt x="12362" y="13932"/>
                      <a:pt x="10418" y="13932"/>
                    </a:cubicBezTo>
                    <a:cubicBezTo>
                      <a:pt x="8499" y="13932"/>
                      <a:pt x="6954" y="12362"/>
                      <a:pt x="6954" y="10443"/>
                    </a:cubicBezTo>
                    <a:cubicBezTo>
                      <a:pt x="6954" y="8524"/>
                      <a:pt x="8499" y="6978"/>
                      <a:pt x="10418" y="6978"/>
                    </a:cubicBezTo>
                    <a:close/>
                    <a:moveTo>
                      <a:pt x="10418" y="0"/>
                    </a:moveTo>
                    <a:cubicBezTo>
                      <a:pt x="4661" y="0"/>
                      <a:pt x="1" y="4686"/>
                      <a:pt x="1" y="10443"/>
                    </a:cubicBezTo>
                    <a:cubicBezTo>
                      <a:pt x="1" y="16225"/>
                      <a:pt x="4661" y="20885"/>
                      <a:pt x="10418" y="20885"/>
                    </a:cubicBezTo>
                    <a:cubicBezTo>
                      <a:pt x="16200" y="20885"/>
                      <a:pt x="20861" y="16225"/>
                      <a:pt x="20861" y="10443"/>
                    </a:cubicBezTo>
                    <a:cubicBezTo>
                      <a:pt x="20861" y="4686"/>
                      <a:pt x="16200" y="0"/>
                      <a:pt x="10418"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35"/>
              <p:cNvSpPr/>
              <p:nvPr/>
            </p:nvSpPr>
            <p:spPr>
              <a:xfrm>
                <a:off x="5673250" y="3456975"/>
                <a:ext cx="185075" cy="173900"/>
              </a:xfrm>
              <a:custGeom>
                <a:avLst/>
                <a:gdLst/>
                <a:ahLst/>
                <a:cxnLst/>
                <a:rect l="l" t="t" r="r" b="b"/>
                <a:pathLst>
                  <a:path w="7403" h="6956" extrusionOk="0">
                    <a:moveTo>
                      <a:pt x="3707" y="0"/>
                    </a:moveTo>
                    <a:cubicBezTo>
                      <a:pt x="2517" y="0"/>
                      <a:pt x="1392" y="587"/>
                      <a:pt x="749" y="1617"/>
                    </a:cubicBezTo>
                    <a:cubicBezTo>
                      <a:pt x="1" y="2813"/>
                      <a:pt x="26" y="4333"/>
                      <a:pt x="848" y="5480"/>
                    </a:cubicBezTo>
                    <a:cubicBezTo>
                      <a:pt x="1521" y="6442"/>
                      <a:pt x="2596" y="6955"/>
                      <a:pt x="3689" y="6955"/>
                    </a:cubicBezTo>
                    <a:cubicBezTo>
                      <a:pt x="4379" y="6955"/>
                      <a:pt x="5076" y="6751"/>
                      <a:pt x="5683" y="6327"/>
                    </a:cubicBezTo>
                    <a:cubicBezTo>
                      <a:pt x="6855" y="5529"/>
                      <a:pt x="7403" y="4084"/>
                      <a:pt x="7079" y="2713"/>
                    </a:cubicBezTo>
                    <a:cubicBezTo>
                      <a:pt x="6780" y="1342"/>
                      <a:pt x="5683" y="296"/>
                      <a:pt x="4288" y="46"/>
                    </a:cubicBezTo>
                    <a:cubicBezTo>
                      <a:pt x="4094" y="15"/>
                      <a:pt x="3900" y="0"/>
                      <a:pt x="3707"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35"/>
              <p:cNvSpPr/>
              <p:nvPr/>
            </p:nvSpPr>
            <p:spPr>
              <a:xfrm>
                <a:off x="2192200" y="237975"/>
                <a:ext cx="3231250" cy="5223325"/>
              </a:xfrm>
              <a:custGeom>
                <a:avLst/>
                <a:gdLst/>
                <a:ahLst/>
                <a:cxnLst/>
                <a:rect l="l" t="t" r="r" b="b"/>
                <a:pathLst>
                  <a:path w="129250" h="208933" extrusionOk="0">
                    <a:moveTo>
                      <a:pt x="17092" y="69054"/>
                    </a:moveTo>
                    <a:cubicBezTo>
                      <a:pt x="24378" y="69054"/>
                      <a:pt x="30872" y="74077"/>
                      <a:pt x="33870" y="76818"/>
                    </a:cubicBezTo>
                    <a:cubicBezTo>
                      <a:pt x="36961" y="82027"/>
                      <a:pt x="39727" y="87435"/>
                      <a:pt x="42095" y="92993"/>
                    </a:cubicBezTo>
                    <a:lnTo>
                      <a:pt x="26369" y="83995"/>
                    </a:lnTo>
                    <a:cubicBezTo>
                      <a:pt x="25836" y="83709"/>
                      <a:pt x="25263" y="83573"/>
                      <a:pt x="24699" y="83573"/>
                    </a:cubicBezTo>
                    <a:cubicBezTo>
                      <a:pt x="23494" y="83573"/>
                      <a:pt x="22328" y="84196"/>
                      <a:pt x="21683" y="85316"/>
                    </a:cubicBezTo>
                    <a:cubicBezTo>
                      <a:pt x="20736" y="86961"/>
                      <a:pt x="21284" y="89055"/>
                      <a:pt x="22904" y="90027"/>
                    </a:cubicBezTo>
                    <a:lnTo>
                      <a:pt x="40101" y="99846"/>
                    </a:lnTo>
                    <a:lnTo>
                      <a:pt x="23677" y="104532"/>
                    </a:lnTo>
                    <a:cubicBezTo>
                      <a:pt x="22007" y="105005"/>
                      <a:pt x="20960" y="106650"/>
                      <a:pt x="21185" y="108370"/>
                    </a:cubicBezTo>
                    <a:cubicBezTo>
                      <a:pt x="21434" y="110065"/>
                      <a:pt x="22879" y="111361"/>
                      <a:pt x="24624" y="111361"/>
                    </a:cubicBezTo>
                    <a:cubicBezTo>
                      <a:pt x="24948" y="111361"/>
                      <a:pt x="25272" y="111311"/>
                      <a:pt x="25571" y="111236"/>
                    </a:cubicBezTo>
                    <a:lnTo>
                      <a:pt x="45335" y="105579"/>
                    </a:lnTo>
                    <a:cubicBezTo>
                      <a:pt x="45409" y="106526"/>
                      <a:pt x="45509" y="107498"/>
                      <a:pt x="45509" y="108445"/>
                    </a:cubicBezTo>
                    <a:cubicBezTo>
                      <a:pt x="45509" y="108943"/>
                      <a:pt x="45409" y="109417"/>
                      <a:pt x="45385" y="109890"/>
                    </a:cubicBezTo>
                    <a:cubicBezTo>
                      <a:pt x="39198" y="115193"/>
                      <a:pt x="25575" y="125131"/>
                      <a:pt x="16165" y="125131"/>
                    </a:cubicBezTo>
                    <a:cubicBezTo>
                      <a:pt x="15225" y="125131"/>
                      <a:pt x="14328" y="125032"/>
                      <a:pt x="13484" y="124819"/>
                    </a:cubicBezTo>
                    <a:cubicBezTo>
                      <a:pt x="10692" y="124121"/>
                      <a:pt x="9970" y="123299"/>
                      <a:pt x="9945" y="123124"/>
                    </a:cubicBezTo>
                    <a:cubicBezTo>
                      <a:pt x="9720" y="122077"/>
                      <a:pt x="12138" y="119012"/>
                      <a:pt x="14730" y="117068"/>
                    </a:cubicBezTo>
                    <a:cubicBezTo>
                      <a:pt x="15727" y="116295"/>
                      <a:pt x="16250" y="115074"/>
                      <a:pt x="16101" y="113828"/>
                    </a:cubicBezTo>
                    <a:cubicBezTo>
                      <a:pt x="15926" y="112582"/>
                      <a:pt x="15104" y="111510"/>
                      <a:pt x="13932" y="111062"/>
                    </a:cubicBezTo>
                    <a:cubicBezTo>
                      <a:pt x="11988" y="110264"/>
                      <a:pt x="7602" y="107722"/>
                      <a:pt x="7253" y="105205"/>
                    </a:cubicBezTo>
                    <a:cubicBezTo>
                      <a:pt x="7054" y="103709"/>
                      <a:pt x="8499" y="102040"/>
                      <a:pt x="9895" y="100768"/>
                    </a:cubicBezTo>
                    <a:cubicBezTo>
                      <a:pt x="10543" y="100669"/>
                      <a:pt x="11141" y="100345"/>
                      <a:pt x="11639" y="99871"/>
                    </a:cubicBezTo>
                    <a:cubicBezTo>
                      <a:pt x="12636" y="98924"/>
                      <a:pt x="13010" y="97504"/>
                      <a:pt x="12636" y="96158"/>
                    </a:cubicBezTo>
                    <a:cubicBezTo>
                      <a:pt x="12262" y="94837"/>
                      <a:pt x="11191" y="93815"/>
                      <a:pt x="9845" y="93516"/>
                    </a:cubicBezTo>
                    <a:cubicBezTo>
                      <a:pt x="8499" y="92295"/>
                      <a:pt x="7029" y="90625"/>
                      <a:pt x="7253" y="89130"/>
                    </a:cubicBezTo>
                    <a:cubicBezTo>
                      <a:pt x="7552" y="86862"/>
                      <a:pt x="11415" y="84295"/>
                      <a:pt x="13932" y="83273"/>
                    </a:cubicBezTo>
                    <a:cubicBezTo>
                      <a:pt x="15079" y="82799"/>
                      <a:pt x="15901" y="81752"/>
                      <a:pt x="16076" y="80506"/>
                    </a:cubicBezTo>
                    <a:cubicBezTo>
                      <a:pt x="16250" y="79260"/>
                      <a:pt x="15727" y="78014"/>
                      <a:pt x="14705" y="77266"/>
                    </a:cubicBezTo>
                    <a:cubicBezTo>
                      <a:pt x="12188" y="75347"/>
                      <a:pt x="9720" y="72257"/>
                      <a:pt x="9920" y="71210"/>
                    </a:cubicBezTo>
                    <a:cubicBezTo>
                      <a:pt x="9970" y="71036"/>
                      <a:pt x="10692" y="70188"/>
                      <a:pt x="13459" y="69490"/>
                    </a:cubicBezTo>
                    <a:cubicBezTo>
                      <a:pt x="14683" y="69189"/>
                      <a:pt x="15898" y="69054"/>
                      <a:pt x="17092" y="69054"/>
                    </a:cubicBezTo>
                    <a:close/>
                    <a:moveTo>
                      <a:pt x="81398" y="74674"/>
                    </a:moveTo>
                    <a:cubicBezTo>
                      <a:pt x="81996" y="74799"/>
                      <a:pt x="82619" y="74874"/>
                      <a:pt x="83192" y="75048"/>
                    </a:cubicBezTo>
                    <a:cubicBezTo>
                      <a:pt x="88027" y="76494"/>
                      <a:pt x="92513" y="78961"/>
                      <a:pt x="96301" y="82276"/>
                    </a:cubicBezTo>
                    <a:cubicBezTo>
                      <a:pt x="104202" y="89229"/>
                      <a:pt x="108563" y="99373"/>
                      <a:pt x="108115" y="109890"/>
                    </a:cubicBezTo>
                    <a:cubicBezTo>
                      <a:pt x="107666" y="120408"/>
                      <a:pt x="102507" y="130152"/>
                      <a:pt x="94033" y="136408"/>
                    </a:cubicBezTo>
                    <a:cubicBezTo>
                      <a:pt x="89373" y="139075"/>
                      <a:pt x="84164" y="140695"/>
                      <a:pt x="78806" y="141168"/>
                    </a:cubicBezTo>
                    <a:cubicBezTo>
                      <a:pt x="82818" y="136832"/>
                      <a:pt x="85884" y="131747"/>
                      <a:pt x="87803" y="126165"/>
                    </a:cubicBezTo>
                    <a:cubicBezTo>
                      <a:pt x="92862" y="111759"/>
                      <a:pt x="90644" y="94438"/>
                      <a:pt x="81398" y="74674"/>
                    </a:cubicBezTo>
                    <a:close/>
                    <a:moveTo>
                      <a:pt x="57572" y="7134"/>
                    </a:moveTo>
                    <a:cubicBezTo>
                      <a:pt x="57671" y="7483"/>
                      <a:pt x="57796" y="7832"/>
                      <a:pt x="57896" y="8106"/>
                    </a:cubicBezTo>
                    <a:cubicBezTo>
                      <a:pt x="58843" y="10972"/>
                      <a:pt x="59840" y="13938"/>
                      <a:pt x="62905" y="13938"/>
                    </a:cubicBezTo>
                    <a:cubicBezTo>
                      <a:pt x="79877" y="13938"/>
                      <a:pt x="84812" y="22760"/>
                      <a:pt x="87753" y="28044"/>
                    </a:cubicBezTo>
                    <a:cubicBezTo>
                      <a:pt x="88102" y="28617"/>
                      <a:pt x="88401" y="29166"/>
                      <a:pt x="88675" y="29639"/>
                    </a:cubicBezTo>
                    <a:cubicBezTo>
                      <a:pt x="89273" y="30636"/>
                      <a:pt x="89822" y="31758"/>
                      <a:pt x="90370" y="32854"/>
                    </a:cubicBezTo>
                    <a:cubicBezTo>
                      <a:pt x="91566" y="35645"/>
                      <a:pt x="93211" y="38212"/>
                      <a:pt x="95255" y="40456"/>
                    </a:cubicBezTo>
                    <a:cubicBezTo>
                      <a:pt x="99940" y="45141"/>
                      <a:pt x="108140" y="47683"/>
                      <a:pt x="114744" y="49727"/>
                    </a:cubicBezTo>
                    <a:cubicBezTo>
                      <a:pt x="117211" y="50425"/>
                      <a:pt x="119629" y="51272"/>
                      <a:pt x="121997" y="52219"/>
                    </a:cubicBezTo>
                    <a:cubicBezTo>
                      <a:pt x="121922" y="56007"/>
                      <a:pt x="120576" y="59646"/>
                      <a:pt x="118183" y="62537"/>
                    </a:cubicBezTo>
                    <a:cubicBezTo>
                      <a:pt x="117884" y="62388"/>
                      <a:pt x="117486" y="62113"/>
                      <a:pt x="117311" y="61989"/>
                    </a:cubicBezTo>
                    <a:cubicBezTo>
                      <a:pt x="108214" y="55808"/>
                      <a:pt x="97797" y="55235"/>
                      <a:pt x="87728" y="54686"/>
                    </a:cubicBezTo>
                    <a:cubicBezTo>
                      <a:pt x="87583" y="54687"/>
                      <a:pt x="87439" y="54688"/>
                      <a:pt x="87294" y="54688"/>
                    </a:cubicBezTo>
                    <a:cubicBezTo>
                      <a:pt x="80063" y="54688"/>
                      <a:pt x="72862" y="53467"/>
                      <a:pt x="66020" y="51048"/>
                    </a:cubicBezTo>
                    <a:cubicBezTo>
                      <a:pt x="63528" y="49552"/>
                      <a:pt x="61285" y="47658"/>
                      <a:pt x="59416" y="45440"/>
                    </a:cubicBezTo>
                    <a:cubicBezTo>
                      <a:pt x="59516" y="43695"/>
                      <a:pt x="58319" y="42150"/>
                      <a:pt x="56600" y="41801"/>
                    </a:cubicBezTo>
                    <a:cubicBezTo>
                      <a:pt x="56382" y="41760"/>
                      <a:pt x="56165" y="41741"/>
                      <a:pt x="55950" y="41741"/>
                    </a:cubicBezTo>
                    <a:cubicBezTo>
                      <a:pt x="54469" y="41741"/>
                      <a:pt x="53116" y="42686"/>
                      <a:pt x="52637" y="44144"/>
                    </a:cubicBezTo>
                    <a:cubicBezTo>
                      <a:pt x="50095" y="51795"/>
                      <a:pt x="50917" y="62786"/>
                      <a:pt x="58768" y="68842"/>
                    </a:cubicBezTo>
                    <a:cubicBezTo>
                      <a:pt x="63105" y="71783"/>
                      <a:pt x="68189" y="73428"/>
                      <a:pt x="73447" y="73578"/>
                    </a:cubicBezTo>
                    <a:cubicBezTo>
                      <a:pt x="73472" y="73952"/>
                      <a:pt x="73572" y="74301"/>
                      <a:pt x="73697" y="74625"/>
                    </a:cubicBezTo>
                    <a:cubicBezTo>
                      <a:pt x="83342" y="93865"/>
                      <a:pt x="85884" y="110389"/>
                      <a:pt x="81273" y="123722"/>
                    </a:cubicBezTo>
                    <a:cubicBezTo>
                      <a:pt x="78482" y="131897"/>
                      <a:pt x="72824" y="138776"/>
                      <a:pt x="65323" y="143087"/>
                    </a:cubicBezTo>
                    <a:cubicBezTo>
                      <a:pt x="54481" y="144732"/>
                      <a:pt x="35216" y="147972"/>
                      <a:pt x="35067" y="167013"/>
                    </a:cubicBezTo>
                    <a:cubicBezTo>
                      <a:pt x="34967" y="180970"/>
                      <a:pt x="42419" y="189842"/>
                      <a:pt x="55478" y="191362"/>
                    </a:cubicBezTo>
                    <a:cubicBezTo>
                      <a:pt x="57752" y="191703"/>
                      <a:pt x="60029" y="191871"/>
                      <a:pt x="62293" y="191871"/>
                    </a:cubicBezTo>
                    <a:cubicBezTo>
                      <a:pt x="74594" y="191871"/>
                      <a:pt x="86490" y="186925"/>
                      <a:pt x="95205" y="177979"/>
                    </a:cubicBezTo>
                    <a:lnTo>
                      <a:pt x="95205" y="177979"/>
                    </a:lnTo>
                    <a:cubicBezTo>
                      <a:pt x="93385" y="182764"/>
                      <a:pt x="90644" y="187151"/>
                      <a:pt x="87105" y="190839"/>
                    </a:cubicBezTo>
                    <a:cubicBezTo>
                      <a:pt x="80924" y="197618"/>
                      <a:pt x="72276" y="201631"/>
                      <a:pt x="63105" y="201955"/>
                    </a:cubicBezTo>
                    <a:lnTo>
                      <a:pt x="62905" y="201955"/>
                    </a:lnTo>
                    <a:cubicBezTo>
                      <a:pt x="42469" y="201805"/>
                      <a:pt x="21284" y="188870"/>
                      <a:pt x="21259" y="167487"/>
                    </a:cubicBezTo>
                    <a:cubicBezTo>
                      <a:pt x="21259" y="161430"/>
                      <a:pt x="23527" y="155897"/>
                      <a:pt x="28911" y="148919"/>
                    </a:cubicBezTo>
                    <a:cubicBezTo>
                      <a:pt x="30929" y="146327"/>
                      <a:pt x="33172" y="143760"/>
                      <a:pt x="35590" y="141044"/>
                    </a:cubicBezTo>
                    <a:cubicBezTo>
                      <a:pt x="37808" y="138526"/>
                      <a:pt x="40126" y="135885"/>
                      <a:pt x="42319" y="133118"/>
                    </a:cubicBezTo>
                    <a:lnTo>
                      <a:pt x="50544" y="138601"/>
                    </a:lnTo>
                    <a:cubicBezTo>
                      <a:pt x="51133" y="138994"/>
                      <a:pt x="51810" y="139198"/>
                      <a:pt x="52489" y="139198"/>
                    </a:cubicBezTo>
                    <a:cubicBezTo>
                      <a:pt x="53016" y="139198"/>
                      <a:pt x="53543" y="139076"/>
                      <a:pt x="54033" y="138825"/>
                    </a:cubicBezTo>
                    <a:cubicBezTo>
                      <a:pt x="55129" y="138277"/>
                      <a:pt x="55877" y="137181"/>
                      <a:pt x="55952" y="135934"/>
                    </a:cubicBezTo>
                    <a:cubicBezTo>
                      <a:pt x="56026" y="134713"/>
                      <a:pt x="55453" y="133517"/>
                      <a:pt x="54407" y="132819"/>
                    </a:cubicBezTo>
                    <a:lnTo>
                      <a:pt x="46357" y="127461"/>
                    </a:lnTo>
                    <a:cubicBezTo>
                      <a:pt x="48126" y="124719"/>
                      <a:pt x="49572" y="121778"/>
                      <a:pt x="50668" y="118713"/>
                    </a:cubicBezTo>
                    <a:lnTo>
                      <a:pt x="65721" y="121728"/>
                    </a:lnTo>
                    <a:cubicBezTo>
                      <a:pt x="65946" y="121778"/>
                      <a:pt x="66145" y="121803"/>
                      <a:pt x="66369" y="121803"/>
                    </a:cubicBezTo>
                    <a:cubicBezTo>
                      <a:pt x="68164" y="121803"/>
                      <a:pt x="69659" y="120457"/>
                      <a:pt x="69834" y="118663"/>
                    </a:cubicBezTo>
                    <a:cubicBezTo>
                      <a:pt x="70033" y="116893"/>
                      <a:pt x="68837" y="115273"/>
                      <a:pt x="67067" y="114900"/>
                    </a:cubicBezTo>
                    <a:lnTo>
                      <a:pt x="52363" y="111959"/>
                    </a:lnTo>
                    <a:cubicBezTo>
                      <a:pt x="52413" y="111610"/>
                      <a:pt x="52413" y="111236"/>
                      <a:pt x="52363" y="110862"/>
                    </a:cubicBezTo>
                    <a:cubicBezTo>
                      <a:pt x="52438" y="110065"/>
                      <a:pt x="52463" y="109267"/>
                      <a:pt x="52463" y="108445"/>
                    </a:cubicBezTo>
                    <a:cubicBezTo>
                      <a:pt x="52438" y="106476"/>
                      <a:pt x="52288" y="104532"/>
                      <a:pt x="51964" y="102613"/>
                    </a:cubicBezTo>
                    <a:cubicBezTo>
                      <a:pt x="52487" y="101790"/>
                      <a:pt x="52587" y="100768"/>
                      <a:pt x="52263" y="99871"/>
                    </a:cubicBezTo>
                    <a:lnTo>
                      <a:pt x="67665" y="93715"/>
                    </a:lnTo>
                    <a:cubicBezTo>
                      <a:pt x="68837" y="93242"/>
                      <a:pt x="69659" y="92195"/>
                      <a:pt x="69834" y="90974"/>
                    </a:cubicBezTo>
                    <a:cubicBezTo>
                      <a:pt x="70008" y="89728"/>
                      <a:pt x="69510" y="88506"/>
                      <a:pt x="68538" y="87734"/>
                    </a:cubicBezTo>
                    <a:cubicBezTo>
                      <a:pt x="67918" y="87241"/>
                      <a:pt x="67157" y="86992"/>
                      <a:pt x="66389" y="86992"/>
                    </a:cubicBezTo>
                    <a:cubicBezTo>
                      <a:pt x="65953" y="86992"/>
                      <a:pt x="65514" y="87073"/>
                      <a:pt x="65098" y="87235"/>
                    </a:cubicBezTo>
                    <a:lnTo>
                      <a:pt x="49671" y="93416"/>
                    </a:lnTo>
                    <a:cubicBezTo>
                      <a:pt x="48699" y="90650"/>
                      <a:pt x="47578" y="87933"/>
                      <a:pt x="46307" y="85291"/>
                    </a:cubicBezTo>
                    <a:lnTo>
                      <a:pt x="57497" y="79709"/>
                    </a:lnTo>
                    <a:cubicBezTo>
                      <a:pt x="59217" y="78836"/>
                      <a:pt x="59914" y="76743"/>
                      <a:pt x="59067" y="75023"/>
                    </a:cubicBezTo>
                    <a:cubicBezTo>
                      <a:pt x="58450" y="73807"/>
                      <a:pt x="57222" y="73102"/>
                      <a:pt x="55948" y="73102"/>
                    </a:cubicBezTo>
                    <a:cubicBezTo>
                      <a:pt x="55420" y="73102"/>
                      <a:pt x="54885" y="73223"/>
                      <a:pt x="54382" y="73478"/>
                    </a:cubicBezTo>
                    <a:lnTo>
                      <a:pt x="43117" y="79111"/>
                    </a:lnTo>
                    <a:cubicBezTo>
                      <a:pt x="42020" y="77092"/>
                      <a:pt x="40898" y="75098"/>
                      <a:pt x="39802" y="73204"/>
                    </a:cubicBezTo>
                    <a:lnTo>
                      <a:pt x="38755" y="71360"/>
                    </a:lnTo>
                    <a:lnTo>
                      <a:pt x="47428" y="65578"/>
                    </a:lnTo>
                    <a:cubicBezTo>
                      <a:pt x="48475" y="64880"/>
                      <a:pt x="49048" y="63683"/>
                      <a:pt x="48973" y="62462"/>
                    </a:cubicBezTo>
                    <a:cubicBezTo>
                      <a:pt x="48899" y="61216"/>
                      <a:pt x="48151" y="60120"/>
                      <a:pt x="47054" y="59546"/>
                    </a:cubicBezTo>
                    <a:cubicBezTo>
                      <a:pt x="46568" y="59308"/>
                      <a:pt x="46043" y="59192"/>
                      <a:pt x="45520" y="59192"/>
                    </a:cubicBezTo>
                    <a:cubicBezTo>
                      <a:pt x="44838" y="59192"/>
                      <a:pt x="44158" y="59390"/>
                      <a:pt x="43565" y="59771"/>
                    </a:cubicBezTo>
                    <a:lnTo>
                      <a:pt x="35341" y="65279"/>
                    </a:lnTo>
                    <a:cubicBezTo>
                      <a:pt x="30182" y="57253"/>
                      <a:pt x="27665" y="47808"/>
                      <a:pt x="28088" y="38287"/>
                    </a:cubicBezTo>
                    <a:cubicBezTo>
                      <a:pt x="28088" y="21240"/>
                      <a:pt x="42967" y="8829"/>
                      <a:pt x="57572" y="7134"/>
                    </a:cubicBezTo>
                    <a:close/>
                    <a:moveTo>
                      <a:pt x="59492" y="1"/>
                    </a:moveTo>
                    <a:cubicBezTo>
                      <a:pt x="59418" y="1"/>
                      <a:pt x="59343" y="2"/>
                      <a:pt x="59266" y="6"/>
                    </a:cubicBezTo>
                    <a:cubicBezTo>
                      <a:pt x="40923" y="878"/>
                      <a:pt x="21135" y="15757"/>
                      <a:pt x="21135" y="38287"/>
                    </a:cubicBezTo>
                    <a:cubicBezTo>
                      <a:pt x="20761" y="47210"/>
                      <a:pt x="22680" y="56082"/>
                      <a:pt x="26767" y="64032"/>
                    </a:cubicBezTo>
                    <a:cubicBezTo>
                      <a:pt x="23768" y="62754"/>
                      <a:pt x="20560" y="62105"/>
                      <a:pt x="17344" y="62105"/>
                    </a:cubicBezTo>
                    <a:cubicBezTo>
                      <a:pt x="15481" y="62105"/>
                      <a:pt x="13617" y="62323"/>
                      <a:pt x="11789" y="62761"/>
                    </a:cubicBezTo>
                    <a:cubicBezTo>
                      <a:pt x="6730" y="64007"/>
                      <a:pt x="3789" y="66400"/>
                      <a:pt x="3091" y="69839"/>
                    </a:cubicBezTo>
                    <a:cubicBezTo>
                      <a:pt x="2792" y="73378"/>
                      <a:pt x="4113" y="76893"/>
                      <a:pt x="6730" y="79310"/>
                    </a:cubicBezTo>
                    <a:cubicBezTo>
                      <a:pt x="3465" y="81254"/>
                      <a:pt x="1147" y="84444"/>
                      <a:pt x="349" y="88158"/>
                    </a:cubicBezTo>
                    <a:cubicBezTo>
                      <a:pt x="1" y="91522"/>
                      <a:pt x="1222" y="94837"/>
                      <a:pt x="3664" y="97180"/>
                    </a:cubicBezTo>
                    <a:cubicBezTo>
                      <a:pt x="1247" y="99497"/>
                      <a:pt x="25" y="102787"/>
                      <a:pt x="349" y="106102"/>
                    </a:cubicBezTo>
                    <a:cubicBezTo>
                      <a:pt x="1147" y="109840"/>
                      <a:pt x="3465" y="113055"/>
                      <a:pt x="6730" y="115024"/>
                    </a:cubicBezTo>
                    <a:cubicBezTo>
                      <a:pt x="4138" y="117442"/>
                      <a:pt x="2792" y="120956"/>
                      <a:pt x="3116" y="124495"/>
                    </a:cubicBezTo>
                    <a:cubicBezTo>
                      <a:pt x="3814" y="127934"/>
                      <a:pt x="6730" y="130302"/>
                      <a:pt x="11789" y="131573"/>
                    </a:cubicBezTo>
                    <a:cubicBezTo>
                      <a:pt x="13097" y="131900"/>
                      <a:pt x="14427" y="132074"/>
                      <a:pt x="15779" y="132074"/>
                    </a:cubicBezTo>
                    <a:cubicBezTo>
                      <a:pt x="15869" y="132074"/>
                      <a:pt x="15960" y="132073"/>
                      <a:pt x="16051" y="132071"/>
                    </a:cubicBezTo>
                    <a:cubicBezTo>
                      <a:pt x="24749" y="132071"/>
                      <a:pt x="34618" y="126514"/>
                      <a:pt x="41771" y="121504"/>
                    </a:cubicBezTo>
                    <a:lnTo>
                      <a:pt x="41771" y="121504"/>
                    </a:lnTo>
                    <a:cubicBezTo>
                      <a:pt x="38506" y="126863"/>
                      <a:pt x="34693" y="131897"/>
                      <a:pt x="30356" y="136458"/>
                    </a:cubicBezTo>
                    <a:cubicBezTo>
                      <a:pt x="27989" y="139149"/>
                      <a:pt x="25546" y="141916"/>
                      <a:pt x="23403" y="144707"/>
                    </a:cubicBezTo>
                    <a:cubicBezTo>
                      <a:pt x="17870" y="151062"/>
                      <a:pt x="14680" y="159088"/>
                      <a:pt x="14306" y="167511"/>
                    </a:cubicBezTo>
                    <a:cubicBezTo>
                      <a:pt x="14356" y="193232"/>
                      <a:pt x="39054" y="208758"/>
                      <a:pt x="62880" y="208933"/>
                    </a:cubicBezTo>
                    <a:lnTo>
                      <a:pt x="63129" y="208933"/>
                    </a:lnTo>
                    <a:cubicBezTo>
                      <a:pt x="74195" y="208584"/>
                      <a:pt x="84663" y="203799"/>
                      <a:pt x="92189" y="195649"/>
                    </a:cubicBezTo>
                    <a:cubicBezTo>
                      <a:pt x="101161" y="186004"/>
                      <a:pt x="105672" y="173044"/>
                      <a:pt x="104650" y="159885"/>
                    </a:cubicBezTo>
                    <a:cubicBezTo>
                      <a:pt x="104554" y="158005"/>
                      <a:pt x="102988" y="156590"/>
                      <a:pt x="101149" y="156590"/>
                    </a:cubicBezTo>
                    <a:cubicBezTo>
                      <a:pt x="101087" y="156590"/>
                      <a:pt x="101025" y="156592"/>
                      <a:pt x="100962" y="156595"/>
                    </a:cubicBezTo>
                    <a:cubicBezTo>
                      <a:pt x="99043" y="156720"/>
                      <a:pt x="97572" y="158365"/>
                      <a:pt x="97697" y="160284"/>
                    </a:cubicBezTo>
                    <a:cubicBezTo>
                      <a:pt x="97822" y="162652"/>
                      <a:pt x="94906" y="167686"/>
                      <a:pt x="90445" y="172820"/>
                    </a:cubicBezTo>
                    <a:cubicBezTo>
                      <a:pt x="83066" y="180597"/>
                      <a:pt x="72849" y="184900"/>
                      <a:pt x="62285" y="184900"/>
                    </a:cubicBezTo>
                    <a:cubicBezTo>
                      <a:pt x="60288" y="184900"/>
                      <a:pt x="58280" y="184747"/>
                      <a:pt x="56276" y="184434"/>
                    </a:cubicBezTo>
                    <a:cubicBezTo>
                      <a:pt x="44413" y="183038"/>
                      <a:pt x="41970" y="174216"/>
                      <a:pt x="42020" y="167038"/>
                    </a:cubicBezTo>
                    <a:cubicBezTo>
                      <a:pt x="42095" y="155823"/>
                      <a:pt x="51216" y="152259"/>
                      <a:pt x="66943" y="149866"/>
                    </a:cubicBezTo>
                    <a:cubicBezTo>
                      <a:pt x="68936" y="149567"/>
                      <a:pt x="70930" y="149293"/>
                      <a:pt x="72924" y="149019"/>
                    </a:cubicBezTo>
                    <a:cubicBezTo>
                      <a:pt x="82843" y="147673"/>
                      <a:pt x="92214" y="146402"/>
                      <a:pt x="98171" y="141991"/>
                    </a:cubicBezTo>
                    <a:cubicBezTo>
                      <a:pt x="110881" y="132570"/>
                      <a:pt x="117187" y="116769"/>
                      <a:pt x="114445" y="101167"/>
                    </a:cubicBezTo>
                    <a:cubicBezTo>
                      <a:pt x="111679" y="85566"/>
                      <a:pt x="100339" y="72880"/>
                      <a:pt x="85161" y="68369"/>
                    </a:cubicBezTo>
                    <a:cubicBezTo>
                      <a:pt x="82071" y="67571"/>
                      <a:pt x="78880" y="67048"/>
                      <a:pt x="75690" y="66849"/>
                    </a:cubicBezTo>
                    <a:cubicBezTo>
                      <a:pt x="75645" y="66849"/>
                      <a:pt x="75599" y="66849"/>
                      <a:pt x="75554" y="66849"/>
                    </a:cubicBezTo>
                    <a:cubicBezTo>
                      <a:pt x="71140" y="66849"/>
                      <a:pt x="66804" y="65654"/>
                      <a:pt x="63030" y="63359"/>
                    </a:cubicBezTo>
                    <a:cubicBezTo>
                      <a:pt x="60263" y="61067"/>
                      <a:pt x="58569" y="57727"/>
                      <a:pt x="58369" y="54113"/>
                    </a:cubicBezTo>
                    <a:lnTo>
                      <a:pt x="58369" y="54113"/>
                    </a:lnTo>
                    <a:cubicBezTo>
                      <a:pt x="59914" y="55334"/>
                      <a:pt x="61534" y="56431"/>
                      <a:pt x="63254" y="57403"/>
                    </a:cubicBezTo>
                    <a:cubicBezTo>
                      <a:pt x="70913" y="60195"/>
                      <a:pt x="78989" y="61615"/>
                      <a:pt x="87141" y="61615"/>
                    </a:cubicBezTo>
                    <a:cubicBezTo>
                      <a:pt x="87212" y="61615"/>
                      <a:pt x="87283" y="61615"/>
                      <a:pt x="87354" y="61615"/>
                    </a:cubicBezTo>
                    <a:cubicBezTo>
                      <a:pt x="96900" y="62138"/>
                      <a:pt x="105897" y="62637"/>
                      <a:pt x="113398" y="67746"/>
                    </a:cubicBezTo>
                    <a:cubicBezTo>
                      <a:pt x="114719" y="68743"/>
                      <a:pt x="116264" y="69391"/>
                      <a:pt x="117909" y="69590"/>
                    </a:cubicBezTo>
                    <a:cubicBezTo>
                      <a:pt x="117997" y="69594"/>
                      <a:pt x="118084" y="69595"/>
                      <a:pt x="118172" y="69595"/>
                    </a:cubicBezTo>
                    <a:cubicBezTo>
                      <a:pt x="119998" y="69595"/>
                      <a:pt x="121758" y="68854"/>
                      <a:pt x="123018" y="67522"/>
                    </a:cubicBezTo>
                    <a:cubicBezTo>
                      <a:pt x="127106" y="62786"/>
                      <a:pt x="129249" y="56655"/>
                      <a:pt x="129025" y="50400"/>
                    </a:cubicBezTo>
                    <a:cubicBezTo>
                      <a:pt x="129025" y="49478"/>
                      <a:pt x="128651" y="48605"/>
                      <a:pt x="128003" y="47957"/>
                    </a:cubicBezTo>
                    <a:cubicBezTo>
                      <a:pt x="124638" y="45540"/>
                      <a:pt x="120825" y="43895"/>
                      <a:pt x="116813" y="43072"/>
                    </a:cubicBezTo>
                    <a:cubicBezTo>
                      <a:pt x="110931" y="41253"/>
                      <a:pt x="103629" y="38985"/>
                      <a:pt x="100164" y="35521"/>
                    </a:cubicBezTo>
                    <a:cubicBezTo>
                      <a:pt x="98694" y="33801"/>
                      <a:pt x="97498" y="31882"/>
                      <a:pt x="96600" y="29789"/>
                    </a:cubicBezTo>
                    <a:cubicBezTo>
                      <a:pt x="95977" y="28493"/>
                      <a:pt x="95354" y="27222"/>
                      <a:pt x="94632" y="26050"/>
                    </a:cubicBezTo>
                    <a:cubicBezTo>
                      <a:pt x="94382" y="25651"/>
                      <a:pt x="94133" y="25178"/>
                      <a:pt x="93834" y="24655"/>
                    </a:cubicBezTo>
                    <a:cubicBezTo>
                      <a:pt x="90719" y="19072"/>
                      <a:pt x="84363" y="7732"/>
                      <a:pt x="64849" y="7009"/>
                    </a:cubicBezTo>
                    <a:cubicBezTo>
                      <a:pt x="64724" y="6611"/>
                      <a:pt x="64575" y="6212"/>
                      <a:pt x="64475" y="5888"/>
                    </a:cubicBezTo>
                    <a:cubicBezTo>
                      <a:pt x="63526" y="2992"/>
                      <a:pt x="62553" y="1"/>
                      <a:pt x="59492"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542;p35"/>
              <p:cNvSpPr/>
              <p:nvPr/>
            </p:nvSpPr>
            <p:spPr>
              <a:xfrm>
                <a:off x="4025875" y="934075"/>
                <a:ext cx="173875" cy="173875"/>
              </a:xfrm>
              <a:custGeom>
                <a:avLst/>
                <a:gdLst/>
                <a:ahLst/>
                <a:cxnLst/>
                <a:rect l="l" t="t" r="r" b="b"/>
                <a:pathLst>
                  <a:path w="6955" h="6955" extrusionOk="0">
                    <a:moveTo>
                      <a:pt x="3465" y="1"/>
                    </a:moveTo>
                    <a:cubicBezTo>
                      <a:pt x="1546" y="1"/>
                      <a:pt x="1" y="1571"/>
                      <a:pt x="1" y="3490"/>
                    </a:cubicBezTo>
                    <a:cubicBezTo>
                      <a:pt x="1" y="5409"/>
                      <a:pt x="1546" y="6954"/>
                      <a:pt x="3465" y="6954"/>
                    </a:cubicBezTo>
                    <a:cubicBezTo>
                      <a:pt x="5384" y="6954"/>
                      <a:pt x="6954" y="5409"/>
                      <a:pt x="6954" y="3490"/>
                    </a:cubicBezTo>
                    <a:cubicBezTo>
                      <a:pt x="6954" y="1571"/>
                      <a:pt x="5384" y="1"/>
                      <a:pt x="34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543" name="Google Shape;543;p35"/>
          <p:cNvSpPr txBox="1"/>
          <p:nvPr/>
        </p:nvSpPr>
        <p:spPr>
          <a:xfrm>
            <a:off x="6348975" y="1900425"/>
            <a:ext cx="1548000" cy="67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200">
                <a:solidFill>
                  <a:srgbClr val="466269"/>
                </a:solidFill>
                <a:latin typeface="Abel"/>
                <a:ea typeface="Abel"/>
                <a:cs typeface="Abel"/>
                <a:sym typeface="Abel"/>
              </a:rPr>
              <a:t>Saturn is the ringed one. It’s a gas giant, composed mostly of hydrogen and helium</a:t>
            </a:r>
            <a:endParaRPr sz="1200" dirty="0">
              <a:solidFill>
                <a:srgbClr val="466269"/>
              </a:solidFill>
              <a:latin typeface="Abel"/>
              <a:ea typeface="Abel"/>
              <a:cs typeface="Abel"/>
              <a:sym typeface="Abel"/>
            </a:endParaRPr>
          </a:p>
        </p:txBody>
      </p:sp>
      <p:sp>
        <p:nvSpPr>
          <p:cNvPr id="544" name="Google Shape;544;p35"/>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OVERVIEW DIAGRAM</a:t>
            </a:r>
            <a:endParaRPr dirty="0"/>
          </a:p>
        </p:txBody>
      </p:sp>
      <p:pic>
        <p:nvPicPr>
          <p:cNvPr id="545" name="Google Shape;545;p35"/>
          <p:cNvPicPr preferRelativeResize="0"/>
          <p:nvPr/>
        </p:nvPicPr>
        <p:blipFill rotWithShape="1">
          <a:blip r:embed="rId5">
            <a:alphaModFix/>
          </a:blip>
          <a:srcRect l="-15308" t="-9425" r="-15308" b="-9437"/>
          <a:stretch/>
        </p:blipFill>
        <p:spPr>
          <a:xfrm flipH="1">
            <a:off x="8148400" y="1721058"/>
            <a:ext cx="506600" cy="417484"/>
          </a:xfrm>
          <a:prstGeom prst="rect">
            <a:avLst/>
          </a:prstGeom>
          <a:noFill/>
          <a:ln>
            <a:noFill/>
          </a:ln>
        </p:spPr>
      </p:pic>
      <p:pic>
        <p:nvPicPr>
          <p:cNvPr id="546" name="Google Shape;546;p35"/>
          <p:cNvPicPr preferRelativeResize="0"/>
          <p:nvPr/>
        </p:nvPicPr>
        <p:blipFill>
          <a:blip r:embed="rId6">
            <a:alphaModFix/>
          </a:blip>
          <a:stretch>
            <a:fillRect/>
          </a:stretch>
        </p:blipFill>
        <p:spPr>
          <a:xfrm>
            <a:off x="1915875" y="3892874"/>
            <a:ext cx="451510" cy="271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0"/>
        <p:cNvGrpSpPr/>
        <p:nvPr/>
      </p:nvGrpSpPr>
      <p:grpSpPr>
        <a:xfrm>
          <a:off x="0" y="0"/>
          <a:ext cx="0" cy="0"/>
          <a:chOff x="0" y="0"/>
          <a:chExt cx="0" cy="0"/>
        </a:xfrm>
      </p:grpSpPr>
      <p:sp>
        <p:nvSpPr>
          <p:cNvPr id="551" name="Google Shape;551;p36"/>
          <p:cNvSpPr txBox="1">
            <a:spLocks noGrp="1"/>
          </p:cNvSpPr>
          <p:nvPr>
            <p:ph type="subTitle" idx="4294967295"/>
          </p:nvPr>
        </p:nvSpPr>
        <p:spPr>
          <a:xfrm>
            <a:off x="1911600" y="3819500"/>
            <a:ext cx="5320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1800">
                <a:solidFill>
                  <a:srgbClr val="466269"/>
                </a:solidFill>
              </a:rPr>
              <a:t>Hint: It’s a mammal and can weigh more than 150 tonnes!</a:t>
            </a:r>
            <a:endParaRPr sz="1800" dirty="0">
              <a:solidFill>
                <a:srgbClr val="466269"/>
              </a:solidFill>
            </a:endParaRPr>
          </a:p>
        </p:txBody>
      </p:sp>
      <p:sp>
        <p:nvSpPr>
          <p:cNvPr id="552" name="Google Shape;552;p36"/>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EXERCISE</a:t>
            </a:r>
            <a:endParaRPr dirty="0"/>
          </a:p>
        </p:txBody>
      </p:sp>
      <p:pic>
        <p:nvPicPr>
          <p:cNvPr id="553" name="Google Shape;553;p36"/>
          <p:cNvPicPr preferRelativeResize="0"/>
          <p:nvPr/>
        </p:nvPicPr>
        <p:blipFill rotWithShape="1">
          <a:blip r:embed="rId3">
            <a:alphaModFix/>
          </a:blip>
          <a:srcRect/>
          <a:stretch/>
        </p:blipFill>
        <p:spPr>
          <a:xfrm rot="-5400000" flipH="1">
            <a:off x="7545797" y="348825"/>
            <a:ext cx="1304600" cy="1511475"/>
          </a:xfrm>
          <a:prstGeom prst="rect">
            <a:avLst/>
          </a:prstGeom>
          <a:noFill/>
          <a:ln>
            <a:noFill/>
          </a:ln>
        </p:spPr>
      </p:pic>
      <p:pic>
        <p:nvPicPr>
          <p:cNvPr id="554" name="Google Shape;554;p36"/>
          <p:cNvPicPr preferRelativeResize="0"/>
          <p:nvPr/>
        </p:nvPicPr>
        <p:blipFill rotWithShape="1">
          <a:blip r:embed="rId4">
            <a:alphaModFix/>
          </a:blip>
          <a:srcRect l="-8262" t="-11440" r="-8274" b="-11440"/>
          <a:stretch/>
        </p:blipFill>
        <p:spPr>
          <a:xfrm flipH="1">
            <a:off x="7868272" y="2105525"/>
            <a:ext cx="998850" cy="615175"/>
          </a:xfrm>
          <a:prstGeom prst="rect">
            <a:avLst/>
          </a:prstGeom>
          <a:noFill/>
          <a:ln>
            <a:noFill/>
          </a:ln>
        </p:spPr>
      </p:pic>
      <p:pic>
        <p:nvPicPr>
          <p:cNvPr id="555" name="Google Shape;555;p36"/>
          <p:cNvPicPr preferRelativeResize="0"/>
          <p:nvPr/>
        </p:nvPicPr>
        <p:blipFill rotWithShape="1">
          <a:blip r:embed="rId5">
            <a:alphaModFix/>
          </a:blip>
          <a:srcRect l="12060" t="-19752" r="5614" b="43752"/>
          <a:stretch/>
        </p:blipFill>
        <p:spPr>
          <a:xfrm flipH="1">
            <a:off x="8938" y="4528325"/>
            <a:ext cx="3499274" cy="615175"/>
          </a:xfrm>
          <a:prstGeom prst="rect">
            <a:avLst/>
          </a:prstGeom>
          <a:noFill/>
          <a:ln>
            <a:noFill/>
          </a:ln>
        </p:spPr>
      </p:pic>
      <p:pic>
        <p:nvPicPr>
          <p:cNvPr id="556" name="Google Shape;556;p36"/>
          <p:cNvPicPr preferRelativeResize="0"/>
          <p:nvPr/>
        </p:nvPicPr>
        <p:blipFill rotWithShape="1">
          <a:blip r:embed="rId6">
            <a:alphaModFix/>
          </a:blip>
          <a:srcRect l="-7484" t="-10313" r="-7484" b="-10313"/>
          <a:stretch/>
        </p:blipFill>
        <p:spPr>
          <a:xfrm flipH="1">
            <a:off x="-75887" y="3320324"/>
            <a:ext cx="2019374" cy="1823176"/>
          </a:xfrm>
          <a:prstGeom prst="rect">
            <a:avLst/>
          </a:prstGeom>
          <a:noFill/>
          <a:ln>
            <a:noFill/>
          </a:ln>
        </p:spPr>
      </p:pic>
      <p:sp>
        <p:nvSpPr>
          <p:cNvPr id="557" name="Google Shape;557;p36"/>
          <p:cNvSpPr txBox="1">
            <a:spLocks noGrp="1"/>
          </p:cNvSpPr>
          <p:nvPr>
            <p:ph type="subTitle" idx="1"/>
          </p:nvPr>
        </p:nvSpPr>
        <p:spPr>
          <a:xfrm>
            <a:off x="2181438" y="1456573"/>
            <a:ext cx="4781100" cy="577800"/>
          </a:xfrm>
          <a:prstGeom prst="rect">
            <a:avLst/>
          </a:prstGeom>
        </p:spPr>
        <p:txBody>
          <a:bodyPr spcFirstLastPara="1" wrap="square" lIns="91425" tIns="198000" rIns="91425" bIns="0" anchor="ctr" anchorCtr="0">
            <a:noAutofit/>
          </a:bodyPr>
          <a:lstStyle/>
          <a:p>
            <a:pPr marL="0" lvl="0" indent="0" algn="ctr" rtl="0">
              <a:spcBef>
                <a:spcPts val="0"/>
              </a:spcBef>
              <a:spcAft>
                <a:spcPts val="1600"/>
              </a:spcAft>
              <a:buNone/>
            </a:pPr>
            <a:r>
              <a:rPr lang="es" sz="1800"/>
              <a:t>What is the largest animal found in water?</a:t>
            </a:r>
            <a:endParaRPr sz="1800" dirty="0"/>
          </a:p>
        </p:txBody>
      </p:sp>
      <p:sp>
        <p:nvSpPr>
          <p:cNvPr id="558" name="Google Shape;558;p36"/>
          <p:cNvSpPr txBox="1">
            <a:spLocks noGrp="1"/>
          </p:cNvSpPr>
          <p:nvPr>
            <p:ph type="body" idx="2"/>
          </p:nvPr>
        </p:nvSpPr>
        <p:spPr>
          <a:xfrm>
            <a:off x="2706925" y="2671225"/>
            <a:ext cx="3274800" cy="948300"/>
          </a:xfrm>
          <a:prstGeom prst="rect">
            <a:avLst/>
          </a:prstGeom>
        </p:spPr>
        <p:txBody>
          <a:bodyPr spcFirstLastPara="1" wrap="square" lIns="91425" tIns="198000" rIns="91425" bIns="0" anchor="ctr" anchorCtr="0">
            <a:noAutofit/>
          </a:bodyPr>
          <a:lstStyle/>
          <a:p>
            <a:pPr marL="457200" lvl="0" indent="-342900" algn="l" rtl="0">
              <a:spcBef>
                <a:spcPts val="0"/>
              </a:spcBef>
              <a:spcAft>
                <a:spcPts val="0"/>
              </a:spcAft>
              <a:buSzPts val="1800"/>
              <a:buFont typeface="Abel"/>
              <a:buAutoNum type="alphaUcPeriod"/>
            </a:pPr>
            <a:r>
              <a:rPr lang="es" sz="1800">
                <a:latin typeface="Abel"/>
                <a:ea typeface="Abel"/>
                <a:cs typeface="Abel"/>
                <a:sym typeface="Abel"/>
              </a:rPr>
              <a:t>The blue whale</a:t>
            </a:r>
            <a:endParaRPr sz="1800" dirty="0">
              <a:latin typeface="Abel"/>
              <a:ea typeface="Abel"/>
              <a:cs typeface="Abel"/>
              <a:sym typeface="Abel"/>
            </a:endParaRPr>
          </a:p>
          <a:p>
            <a:pPr marL="457200" lvl="0" indent="-342900" algn="l" rtl="0">
              <a:spcBef>
                <a:spcPts val="0"/>
              </a:spcBef>
              <a:spcAft>
                <a:spcPts val="0"/>
              </a:spcAft>
              <a:buSzPts val="1800"/>
              <a:buFont typeface="Abel"/>
              <a:buAutoNum type="alphaUcPeriod"/>
            </a:pPr>
            <a:r>
              <a:rPr lang="es" sz="1800">
                <a:latin typeface="Abel"/>
                <a:ea typeface="Abel"/>
                <a:cs typeface="Abel"/>
                <a:sym typeface="Abel"/>
              </a:rPr>
              <a:t>The colossal squid</a:t>
            </a:r>
            <a:endParaRPr sz="1800" dirty="0">
              <a:latin typeface="Abel"/>
              <a:ea typeface="Abel"/>
              <a:cs typeface="Abel"/>
              <a:sym typeface="Abel"/>
            </a:endParaRPr>
          </a:p>
          <a:p>
            <a:pPr marL="457200" lvl="0" indent="-342900" algn="l" rtl="0">
              <a:spcBef>
                <a:spcPts val="0"/>
              </a:spcBef>
              <a:spcAft>
                <a:spcPts val="0"/>
              </a:spcAft>
              <a:buSzPts val="1800"/>
              <a:buFont typeface="Abel"/>
              <a:buAutoNum type="alphaUcPeriod"/>
            </a:pPr>
            <a:r>
              <a:rPr lang="es" sz="1800">
                <a:latin typeface="Abel"/>
                <a:ea typeface="Abel"/>
                <a:cs typeface="Abel"/>
                <a:sym typeface="Abel"/>
              </a:rPr>
              <a:t>The whale shark</a:t>
            </a:r>
            <a:endParaRPr sz="1800" dirty="0">
              <a:latin typeface="Abel"/>
              <a:ea typeface="Abel"/>
              <a:cs typeface="Abel"/>
              <a:sym typeface="Abel"/>
            </a:endParaRPr>
          </a:p>
        </p:txBody>
      </p:sp>
      <p:pic>
        <p:nvPicPr>
          <p:cNvPr id="559" name="Google Shape;559;p36"/>
          <p:cNvPicPr preferRelativeResize="0"/>
          <p:nvPr/>
        </p:nvPicPr>
        <p:blipFill>
          <a:blip r:embed="rId7">
            <a:alphaModFix/>
          </a:blip>
          <a:stretch>
            <a:fillRect/>
          </a:stretch>
        </p:blipFill>
        <p:spPr>
          <a:xfrm>
            <a:off x="7500049" y="3228525"/>
            <a:ext cx="605672" cy="252625"/>
          </a:xfrm>
          <a:prstGeom prst="rect">
            <a:avLst/>
          </a:prstGeom>
          <a:noFill/>
          <a:ln>
            <a:noFill/>
          </a:ln>
        </p:spPr>
      </p:pic>
      <p:pic>
        <p:nvPicPr>
          <p:cNvPr id="560" name="Google Shape;560;p36"/>
          <p:cNvPicPr preferRelativeResize="0"/>
          <p:nvPr/>
        </p:nvPicPr>
        <p:blipFill>
          <a:blip r:embed="rId8">
            <a:alphaModFix/>
          </a:blip>
          <a:stretch>
            <a:fillRect/>
          </a:stretch>
        </p:blipFill>
        <p:spPr>
          <a:xfrm>
            <a:off x="3163325" y="875487"/>
            <a:ext cx="212426" cy="127663"/>
          </a:xfrm>
          <a:prstGeom prst="rect">
            <a:avLst/>
          </a:prstGeom>
          <a:noFill/>
          <a:ln>
            <a:noFill/>
          </a:ln>
        </p:spPr>
      </p:pic>
      <p:pic>
        <p:nvPicPr>
          <p:cNvPr id="561" name="Google Shape;561;p36"/>
          <p:cNvPicPr preferRelativeResize="0"/>
          <p:nvPr/>
        </p:nvPicPr>
        <p:blipFill>
          <a:blip r:embed="rId8">
            <a:alphaModFix/>
          </a:blip>
          <a:stretch>
            <a:fillRect/>
          </a:stretch>
        </p:blipFill>
        <p:spPr>
          <a:xfrm>
            <a:off x="2950900" y="692062"/>
            <a:ext cx="212426" cy="127663"/>
          </a:xfrm>
          <a:prstGeom prst="rect">
            <a:avLst/>
          </a:prstGeom>
          <a:noFill/>
          <a:ln>
            <a:noFill/>
          </a:ln>
        </p:spPr>
      </p:pic>
      <p:pic>
        <p:nvPicPr>
          <p:cNvPr id="562" name="Google Shape;562;p36"/>
          <p:cNvPicPr preferRelativeResize="0"/>
          <p:nvPr/>
        </p:nvPicPr>
        <p:blipFill>
          <a:blip r:embed="rId8">
            <a:alphaModFix/>
          </a:blip>
          <a:stretch>
            <a:fillRect/>
          </a:stretch>
        </p:blipFill>
        <p:spPr>
          <a:xfrm>
            <a:off x="3338975" y="564475"/>
            <a:ext cx="212426" cy="127663"/>
          </a:xfrm>
          <a:prstGeom prst="rect">
            <a:avLst/>
          </a:prstGeom>
          <a:noFill/>
          <a:ln>
            <a:noFill/>
          </a:ln>
        </p:spPr>
      </p:pic>
      <p:pic>
        <p:nvPicPr>
          <p:cNvPr id="563" name="Google Shape;563;p36"/>
          <p:cNvPicPr preferRelativeResize="0"/>
          <p:nvPr/>
        </p:nvPicPr>
        <p:blipFill rotWithShape="1">
          <a:blip r:embed="rId4">
            <a:alphaModFix/>
          </a:blip>
          <a:srcRect l="-8262" t="-11440" r="-8274" b="-11440"/>
          <a:stretch/>
        </p:blipFill>
        <p:spPr>
          <a:xfrm flipH="1">
            <a:off x="608097" y="917200"/>
            <a:ext cx="998850" cy="615175"/>
          </a:xfrm>
          <a:prstGeom prst="rect">
            <a:avLst/>
          </a:prstGeom>
          <a:noFill/>
          <a:ln>
            <a:noFill/>
          </a:ln>
        </p:spPr>
      </p:pic>
      <p:pic>
        <p:nvPicPr>
          <p:cNvPr id="564" name="Google Shape;564;p36"/>
          <p:cNvPicPr preferRelativeResize="0"/>
          <p:nvPr/>
        </p:nvPicPr>
        <p:blipFill>
          <a:blip r:embed="rId9">
            <a:alphaModFix/>
          </a:blip>
          <a:stretch>
            <a:fillRect/>
          </a:stretch>
        </p:blipFill>
        <p:spPr>
          <a:xfrm>
            <a:off x="3508188" y="452278"/>
            <a:ext cx="212425" cy="471795"/>
          </a:xfrm>
          <a:prstGeom prst="rect">
            <a:avLst/>
          </a:prstGeom>
          <a:noFill/>
          <a:ln>
            <a:noFill/>
          </a:ln>
        </p:spPr>
      </p:pic>
      <p:pic>
        <p:nvPicPr>
          <p:cNvPr id="565" name="Google Shape;565;p36"/>
          <p:cNvPicPr preferRelativeResize="0"/>
          <p:nvPr/>
        </p:nvPicPr>
        <p:blipFill>
          <a:blip r:embed="rId9">
            <a:alphaModFix/>
          </a:blip>
          <a:stretch>
            <a:fillRect/>
          </a:stretch>
        </p:blipFill>
        <p:spPr>
          <a:xfrm>
            <a:off x="3163313" y="290003"/>
            <a:ext cx="212425" cy="471795"/>
          </a:xfrm>
          <a:prstGeom prst="rect">
            <a:avLst/>
          </a:prstGeom>
          <a:noFill/>
          <a:ln>
            <a:noFill/>
          </a:ln>
        </p:spPr>
      </p:pic>
      <p:pic>
        <p:nvPicPr>
          <p:cNvPr id="566" name="Google Shape;566;p36"/>
          <p:cNvPicPr preferRelativeResize="0"/>
          <p:nvPr/>
        </p:nvPicPr>
        <p:blipFill>
          <a:blip r:embed="rId9">
            <a:alphaModFix/>
          </a:blip>
          <a:stretch>
            <a:fillRect/>
          </a:stretch>
        </p:blipFill>
        <p:spPr>
          <a:xfrm>
            <a:off x="3593713" y="92678"/>
            <a:ext cx="212425" cy="4717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0"/>
        <p:cNvGrpSpPr/>
        <p:nvPr/>
      </p:nvGrpSpPr>
      <p:grpSpPr>
        <a:xfrm>
          <a:off x="0" y="0"/>
          <a:ext cx="0" cy="0"/>
          <a:chOff x="0" y="0"/>
          <a:chExt cx="0" cy="0"/>
        </a:xfrm>
      </p:grpSpPr>
      <p:sp>
        <p:nvSpPr>
          <p:cNvPr id="571" name="Google Shape;571;p37"/>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ASSIGNMENT</a:t>
            </a:r>
            <a:endParaRPr dirty="0"/>
          </a:p>
        </p:txBody>
      </p:sp>
      <p:pic>
        <p:nvPicPr>
          <p:cNvPr id="572" name="Google Shape;572;p37"/>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573" name="Google Shape;573;p37"/>
          <p:cNvPicPr preferRelativeResize="0"/>
          <p:nvPr/>
        </p:nvPicPr>
        <p:blipFill rotWithShape="1">
          <a:blip r:embed="rId4">
            <a:alphaModFix/>
          </a:blip>
          <a:srcRect/>
          <a:stretch/>
        </p:blipFill>
        <p:spPr>
          <a:xfrm rot="10800000">
            <a:off x="1454237" y="176975"/>
            <a:ext cx="1200296" cy="1390635"/>
          </a:xfrm>
          <a:prstGeom prst="rect">
            <a:avLst/>
          </a:prstGeom>
          <a:noFill/>
          <a:ln>
            <a:noFill/>
          </a:ln>
        </p:spPr>
      </p:pic>
      <p:pic>
        <p:nvPicPr>
          <p:cNvPr id="574" name="Google Shape;574;p37"/>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575" name="Google Shape;575;p37"/>
          <p:cNvPicPr preferRelativeResize="0"/>
          <p:nvPr/>
        </p:nvPicPr>
        <p:blipFill rotWithShape="1">
          <a:blip r:embed="rId6">
            <a:alphaModFix/>
          </a:blip>
          <a:srcRect l="-2399" t="-2910" r="-2399" b="-2910"/>
          <a:stretch/>
        </p:blipFill>
        <p:spPr>
          <a:xfrm flipH="1">
            <a:off x="351199" y="1969563"/>
            <a:ext cx="4557834" cy="2033644"/>
          </a:xfrm>
          <a:prstGeom prst="rect">
            <a:avLst/>
          </a:prstGeom>
          <a:noFill/>
          <a:ln>
            <a:noFill/>
          </a:ln>
        </p:spPr>
      </p:pic>
      <p:pic>
        <p:nvPicPr>
          <p:cNvPr id="576" name="Google Shape;576;p37"/>
          <p:cNvPicPr preferRelativeResize="0"/>
          <p:nvPr/>
        </p:nvPicPr>
        <p:blipFill rotWithShape="1">
          <a:blip r:embed="rId4">
            <a:alphaModFix/>
          </a:blip>
          <a:srcRect/>
          <a:stretch/>
        </p:blipFill>
        <p:spPr>
          <a:xfrm rot="-1955034">
            <a:off x="3416943" y="3579207"/>
            <a:ext cx="673314" cy="780082"/>
          </a:xfrm>
          <a:prstGeom prst="rect">
            <a:avLst/>
          </a:prstGeom>
          <a:noFill/>
          <a:ln>
            <a:noFill/>
          </a:ln>
        </p:spPr>
      </p:pic>
      <p:pic>
        <p:nvPicPr>
          <p:cNvPr id="577" name="Google Shape;577;p37"/>
          <p:cNvPicPr preferRelativeResize="0"/>
          <p:nvPr/>
        </p:nvPicPr>
        <p:blipFill rotWithShape="1">
          <a:blip r:embed="rId5">
            <a:alphaModFix/>
          </a:blip>
          <a:srcRect l="-8262" t="-11440" r="-8274" b="-11440"/>
          <a:stretch/>
        </p:blipFill>
        <p:spPr>
          <a:xfrm rot="8176149">
            <a:off x="4443348" y="2875623"/>
            <a:ext cx="359699" cy="221536"/>
          </a:xfrm>
          <a:prstGeom prst="rect">
            <a:avLst/>
          </a:prstGeom>
          <a:noFill/>
          <a:ln>
            <a:noFill/>
          </a:ln>
        </p:spPr>
      </p:pic>
      <p:pic>
        <p:nvPicPr>
          <p:cNvPr id="578" name="Google Shape;578;p37"/>
          <p:cNvPicPr preferRelativeResize="0"/>
          <p:nvPr/>
        </p:nvPicPr>
        <p:blipFill rotWithShape="1">
          <a:blip r:embed="rId7">
            <a:alphaModFix/>
          </a:blip>
          <a:srcRect l="-9638" t="-4502" r="-9650" b="-3209"/>
          <a:stretch/>
        </p:blipFill>
        <p:spPr>
          <a:xfrm rot="202609" flipH="1">
            <a:off x="861787" y="2135264"/>
            <a:ext cx="1752927" cy="2885890"/>
          </a:xfrm>
          <a:prstGeom prst="rect">
            <a:avLst/>
          </a:prstGeom>
          <a:noFill/>
          <a:ln>
            <a:noFill/>
          </a:ln>
        </p:spPr>
      </p:pic>
      <p:sp>
        <p:nvSpPr>
          <p:cNvPr id="579" name="Google Shape;579;p37"/>
          <p:cNvSpPr txBox="1">
            <a:spLocks noGrp="1"/>
          </p:cNvSpPr>
          <p:nvPr>
            <p:ph type="subTitle" idx="1"/>
          </p:nvPr>
        </p:nvSpPr>
        <p:spPr>
          <a:xfrm>
            <a:off x="5422481" y="1444125"/>
            <a:ext cx="2989500" cy="577800"/>
          </a:xfrm>
          <a:prstGeom prst="rect">
            <a:avLst/>
          </a:prstGeom>
        </p:spPr>
        <p:txBody>
          <a:bodyPr spcFirstLastPara="1" wrap="square" lIns="91425" tIns="198000" rIns="91425" bIns="0" anchor="ctr" anchorCtr="0">
            <a:noAutofit/>
          </a:bodyPr>
          <a:lstStyle/>
          <a:p>
            <a:pPr marL="0" lvl="0" indent="0" algn="l" rtl="0">
              <a:spcBef>
                <a:spcPts val="0"/>
              </a:spcBef>
              <a:spcAft>
                <a:spcPts val="1600"/>
              </a:spcAft>
              <a:buNone/>
            </a:pPr>
            <a:r>
              <a:rPr lang="es"/>
              <a:t>Which ocean is the deepest in the world?</a:t>
            </a:r>
            <a:endParaRPr dirty="0"/>
          </a:p>
        </p:txBody>
      </p:sp>
      <p:sp>
        <p:nvSpPr>
          <p:cNvPr id="580" name="Google Shape;580;p37"/>
          <p:cNvSpPr txBox="1">
            <a:spLocks noGrp="1"/>
          </p:cNvSpPr>
          <p:nvPr>
            <p:ph type="subTitle" idx="2"/>
          </p:nvPr>
        </p:nvSpPr>
        <p:spPr>
          <a:xfrm>
            <a:off x="5422481" y="2282850"/>
            <a:ext cx="2989500" cy="577800"/>
          </a:xfrm>
          <a:prstGeom prst="rect">
            <a:avLst/>
          </a:prstGeom>
        </p:spPr>
        <p:txBody>
          <a:bodyPr spcFirstLastPara="1" wrap="square" lIns="91425" tIns="198000" rIns="91425" bIns="0" anchor="ctr" anchorCtr="0">
            <a:noAutofit/>
          </a:bodyPr>
          <a:lstStyle/>
          <a:p>
            <a:pPr marL="0" lvl="0" indent="0" algn="l" rtl="0">
              <a:spcBef>
                <a:spcPts val="0"/>
              </a:spcBef>
              <a:spcAft>
                <a:spcPts val="1600"/>
              </a:spcAft>
              <a:buNone/>
            </a:pPr>
            <a:r>
              <a:rPr lang="es"/>
              <a:t>How big is the blue whale?</a:t>
            </a:r>
            <a:endParaRPr dirty="0"/>
          </a:p>
        </p:txBody>
      </p:sp>
      <p:sp>
        <p:nvSpPr>
          <p:cNvPr id="581" name="Google Shape;581;p37"/>
          <p:cNvSpPr txBox="1">
            <a:spLocks noGrp="1"/>
          </p:cNvSpPr>
          <p:nvPr>
            <p:ph type="subTitle" idx="3"/>
          </p:nvPr>
        </p:nvSpPr>
        <p:spPr>
          <a:xfrm>
            <a:off x="5422481" y="3121575"/>
            <a:ext cx="2989500" cy="577800"/>
          </a:xfrm>
          <a:prstGeom prst="rect">
            <a:avLst/>
          </a:prstGeom>
        </p:spPr>
        <p:txBody>
          <a:bodyPr spcFirstLastPara="1" wrap="square" lIns="91425" tIns="198000" rIns="91425" bIns="0" anchor="ctr" anchorCtr="0">
            <a:noAutofit/>
          </a:bodyPr>
          <a:lstStyle/>
          <a:p>
            <a:pPr marL="0" lvl="0" indent="0" algn="l" rtl="0">
              <a:spcBef>
                <a:spcPts val="0"/>
              </a:spcBef>
              <a:spcAft>
                <a:spcPts val="1600"/>
              </a:spcAft>
              <a:buNone/>
            </a:pPr>
            <a:r>
              <a:rPr lang="es"/>
              <a:t>What do corals eat and how?</a:t>
            </a:r>
            <a:endParaRPr dirty="0"/>
          </a:p>
        </p:txBody>
      </p:sp>
      <p:pic>
        <p:nvPicPr>
          <p:cNvPr id="582" name="Google Shape;582;p37"/>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583" name="Google Shape;583;p37"/>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cxnSp>
        <p:nvCxnSpPr>
          <p:cNvPr id="584" name="Google Shape;584;p37"/>
          <p:cNvCxnSpPr>
            <a:stCxn id="581" idx="2"/>
          </p:cNvCxnSpPr>
          <p:nvPr/>
        </p:nvCxnSpPr>
        <p:spPr>
          <a:xfrm rot="5400000">
            <a:off x="4310081" y="1470825"/>
            <a:ext cx="378600" cy="4835700"/>
          </a:xfrm>
          <a:prstGeom prst="bentConnector2">
            <a:avLst/>
          </a:prstGeom>
          <a:noFill/>
          <a:ln w="19050" cap="flat" cmpd="sng">
            <a:solidFill>
              <a:srgbClr val="466269"/>
            </a:solidFill>
            <a:prstDash val="solid"/>
            <a:round/>
            <a:headEnd type="none" w="med" len="med"/>
            <a:tailEnd type="oval" w="med" len="med"/>
          </a:ln>
        </p:spPr>
      </p:cxnSp>
      <p:cxnSp>
        <p:nvCxnSpPr>
          <p:cNvPr id="585" name="Google Shape;585;p37"/>
          <p:cNvCxnSpPr>
            <a:stCxn id="580" idx="1"/>
          </p:cNvCxnSpPr>
          <p:nvPr/>
        </p:nvCxnSpPr>
        <p:spPr>
          <a:xfrm flipH="1">
            <a:off x="4706081" y="2571750"/>
            <a:ext cx="716400" cy="600"/>
          </a:xfrm>
          <a:prstGeom prst="bentConnector3">
            <a:avLst>
              <a:gd name="adj1" fmla="val 50000"/>
            </a:avLst>
          </a:prstGeom>
          <a:noFill/>
          <a:ln w="19050" cap="flat" cmpd="sng">
            <a:solidFill>
              <a:srgbClr val="466269"/>
            </a:solidFill>
            <a:prstDash val="solid"/>
            <a:round/>
            <a:headEnd type="none" w="med" len="med"/>
            <a:tailEnd type="oval" w="med" len="med"/>
          </a:ln>
        </p:spPr>
      </p:cxnSp>
      <p:cxnSp>
        <p:nvCxnSpPr>
          <p:cNvPr id="586" name="Google Shape;586;p37"/>
          <p:cNvCxnSpPr/>
          <p:nvPr/>
        </p:nvCxnSpPr>
        <p:spPr>
          <a:xfrm rot="5400000" flipH="1">
            <a:off x="4218356" y="-1163025"/>
            <a:ext cx="378600" cy="4835700"/>
          </a:xfrm>
          <a:prstGeom prst="bentConnector2">
            <a:avLst/>
          </a:prstGeom>
          <a:noFill/>
          <a:ln w="19050" cap="flat" cmpd="sng">
            <a:solidFill>
              <a:srgbClr val="466269"/>
            </a:solidFill>
            <a:prstDash val="solid"/>
            <a:round/>
            <a:headEnd type="none" w="med" len="med"/>
            <a:tailEnd type="oval"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0"/>
        <p:cNvGrpSpPr/>
        <p:nvPr/>
      </p:nvGrpSpPr>
      <p:grpSpPr>
        <a:xfrm>
          <a:off x="0" y="0"/>
          <a:ext cx="0" cy="0"/>
          <a:chOff x="0" y="0"/>
          <a:chExt cx="0" cy="0"/>
        </a:xfrm>
      </p:grpSpPr>
      <p:pic>
        <p:nvPicPr>
          <p:cNvPr id="591" name="Google Shape;591;p38"/>
          <p:cNvPicPr preferRelativeResize="0"/>
          <p:nvPr/>
        </p:nvPicPr>
        <p:blipFill>
          <a:blip r:embed="rId3">
            <a:alphaModFix/>
          </a:blip>
          <a:stretch>
            <a:fillRect/>
          </a:stretch>
        </p:blipFill>
        <p:spPr>
          <a:xfrm>
            <a:off x="4119950" y="1411100"/>
            <a:ext cx="1045150" cy="2321300"/>
          </a:xfrm>
          <a:prstGeom prst="rect">
            <a:avLst/>
          </a:prstGeom>
          <a:noFill/>
          <a:ln>
            <a:noFill/>
          </a:ln>
        </p:spPr>
      </p:pic>
      <p:sp>
        <p:nvSpPr>
          <p:cNvPr id="592" name="Google Shape;592;p38"/>
          <p:cNvSpPr txBox="1">
            <a:spLocks noGrp="1"/>
          </p:cNvSpPr>
          <p:nvPr>
            <p:ph type="subTitle" idx="1"/>
          </p:nvPr>
        </p:nvSpPr>
        <p:spPr>
          <a:xfrm>
            <a:off x="1648900" y="2853688"/>
            <a:ext cx="28104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200">
                <a:solidFill>
                  <a:srgbClr val="466269"/>
                </a:solidFill>
              </a:rPr>
              <a:t>Does anyone have any questions?</a:t>
            </a:r>
            <a:endParaRPr sz="1200" dirty="0">
              <a:solidFill>
                <a:srgbClr val="466269"/>
              </a:solidFill>
            </a:endParaRPr>
          </a:p>
          <a:p>
            <a:pPr marL="0" lvl="0" indent="0" algn="ctr" rtl="0">
              <a:spcBef>
                <a:spcPts val="0"/>
              </a:spcBef>
              <a:spcAft>
                <a:spcPts val="0"/>
              </a:spcAft>
              <a:buClr>
                <a:schemeClr val="dk1"/>
              </a:buClr>
              <a:buSzPts val="1100"/>
              <a:buFont typeface="Arial"/>
              <a:buNone/>
            </a:pPr>
            <a:endParaRPr sz="1200" dirty="0">
              <a:solidFill>
                <a:srgbClr val="466269"/>
              </a:solidFill>
            </a:endParaRPr>
          </a:p>
          <a:p>
            <a:pPr marL="0" lvl="0" indent="0" algn="ctr" rtl="0">
              <a:spcBef>
                <a:spcPts val="0"/>
              </a:spcBef>
              <a:spcAft>
                <a:spcPts val="0"/>
              </a:spcAft>
              <a:buClr>
                <a:schemeClr val="dk1"/>
              </a:buClr>
              <a:buSzPts val="1100"/>
              <a:buFont typeface="Arial"/>
              <a:buNone/>
            </a:pPr>
            <a:r>
              <a:rPr lang="es" sz="1200">
                <a:solidFill>
                  <a:srgbClr val="466269"/>
                </a:solidFill>
              </a:rPr>
              <a:t>addyouremail@freepik.com </a:t>
            </a:r>
            <a:endParaRPr sz="1200" dirty="0">
              <a:solidFill>
                <a:srgbClr val="466269"/>
              </a:solidFill>
            </a:endParaRPr>
          </a:p>
          <a:p>
            <a:pPr marL="0" lvl="0" indent="0" algn="ctr" rtl="0">
              <a:spcBef>
                <a:spcPts val="0"/>
              </a:spcBef>
              <a:spcAft>
                <a:spcPts val="0"/>
              </a:spcAft>
              <a:buClr>
                <a:schemeClr val="dk1"/>
              </a:buClr>
              <a:buSzPts val="1100"/>
              <a:buFont typeface="Arial"/>
              <a:buNone/>
            </a:pPr>
            <a:r>
              <a:rPr lang="es" sz="1200">
                <a:solidFill>
                  <a:srgbClr val="466269"/>
                </a:solidFill>
              </a:rPr>
              <a:t>+91  620 421 838 </a:t>
            </a:r>
            <a:endParaRPr sz="1200" dirty="0">
              <a:solidFill>
                <a:srgbClr val="466269"/>
              </a:solidFill>
            </a:endParaRPr>
          </a:p>
          <a:p>
            <a:pPr marL="0" lvl="0" indent="0" algn="ctr" rtl="0">
              <a:spcBef>
                <a:spcPts val="0"/>
              </a:spcBef>
              <a:spcAft>
                <a:spcPts val="0"/>
              </a:spcAft>
              <a:buNone/>
            </a:pPr>
            <a:r>
              <a:rPr lang="es" sz="1200">
                <a:solidFill>
                  <a:srgbClr val="466269"/>
                </a:solidFill>
              </a:rPr>
              <a:t>yourcompany.com</a:t>
            </a:r>
            <a:endParaRPr dirty="0">
              <a:solidFill>
                <a:srgbClr val="466269"/>
              </a:solidFill>
            </a:endParaRPr>
          </a:p>
        </p:txBody>
      </p:sp>
      <p:sp>
        <p:nvSpPr>
          <p:cNvPr id="593" name="Google Shape;593;p38"/>
          <p:cNvSpPr txBox="1">
            <a:spLocks noGrp="1"/>
          </p:cNvSpPr>
          <p:nvPr>
            <p:ph type="ctrTitle"/>
          </p:nvPr>
        </p:nvSpPr>
        <p:spPr>
          <a:xfrm>
            <a:off x="109775" y="1712025"/>
            <a:ext cx="5888700" cy="118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466269"/>
                </a:solidFill>
              </a:rPr>
              <a:t>THANKS!</a:t>
            </a:r>
            <a:endParaRPr dirty="0">
              <a:solidFill>
                <a:srgbClr val="466269"/>
              </a:solidFill>
            </a:endParaRPr>
          </a:p>
        </p:txBody>
      </p:sp>
      <p:pic>
        <p:nvPicPr>
          <p:cNvPr id="594" name="Google Shape;594;p38"/>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595" name="Google Shape;595;p38"/>
          <p:cNvPicPr preferRelativeResize="0"/>
          <p:nvPr/>
        </p:nvPicPr>
        <p:blipFill>
          <a:blip r:embed="rId5">
            <a:alphaModFix/>
          </a:blip>
          <a:stretch>
            <a:fillRect/>
          </a:stretch>
        </p:blipFill>
        <p:spPr>
          <a:xfrm>
            <a:off x="451550" y="761975"/>
            <a:ext cx="1693350" cy="1961900"/>
          </a:xfrm>
          <a:prstGeom prst="rect">
            <a:avLst/>
          </a:prstGeom>
          <a:noFill/>
          <a:ln>
            <a:noFill/>
          </a:ln>
        </p:spPr>
      </p:pic>
      <p:pic>
        <p:nvPicPr>
          <p:cNvPr id="596" name="Google Shape;596;p38"/>
          <p:cNvPicPr preferRelativeResize="0"/>
          <p:nvPr/>
        </p:nvPicPr>
        <p:blipFill>
          <a:blip r:embed="rId6">
            <a:alphaModFix/>
          </a:blip>
          <a:stretch>
            <a:fillRect/>
          </a:stretch>
        </p:blipFill>
        <p:spPr>
          <a:xfrm>
            <a:off x="413450" y="4106346"/>
            <a:ext cx="761650" cy="444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0"/>
        <p:cNvGrpSpPr/>
        <p:nvPr/>
      </p:nvGrpSpPr>
      <p:grpSpPr>
        <a:xfrm>
          <a:off x="0" y="0"/>
          <a:ext cx="0" cy="0"/>
          <a:chOff x="0" y="0"/>
          <a:chExt cx="0" cy="0"/>
        </a:xfrm>
      </p:grpSpPr>
      <p:pic>
        <p:nvPicPr>
          <p:cNvPr id="601" name="Google Shape;601;p39"/>
          <p:cNvPicPr preferRelativeResize="0"/>
          <p:nvPr/>
        </p:nvPicPr>
        <p:blipFill>
          <a:blip r:embed="rId3">
            <a:alphaModFix/>
          </a:blip>
          <a:stretch>
            <a:fillRect/>
          </a:stretch>
        </p:blipFill>
        <p:spPr>
          <a:xfrm>
            <a:off x="2468475" y="2795375"/>
            <a:ext cx="480107" cy="288549"/>
          </a:xfrm>
          <a:prstGeom prst="rect">
            <a:avLst/>
          </a:prstGeom>
          <a:noFill/>
          <a:ln>
            <a:noFill/>
          </a:ln>
        </p:spPr>
      </p:pic>
      <p:sp>
        <p:nvSpPr>
          <p:cNvPr id="602" name="Google Shape;602;p39"/>
          <p:cNvSpPr txBox="1">
            <a:spLocks noGrp="1"/>
          </p:cNvSpPr>
          <p:nvPr>
            <p:ph type="ctrTitle"/>
          </p:nvPr>
        </p:nvSpPr>
        <p:spPr>
          <a:xfrm>
            <a:off x="4758000" y="2045025"/>
            <a:ext cx="2783400" cy="39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CREDITS</a:t>
            </a:r>
            <a:endParaRPr dirty="0"/>
          </a:p>
        </p:txBody>
      </p:sp>
      <p:sp>
        <p:nvSpPr>
          <p:cNvPr id="603" name="Google Shape;603;p39"/>
          <p:cNvSpPr txBox="1">
            <a:spLocks noGrp="1"/>
          </p:cNvSpPr>
          <p:nvPr>
            <p:ph type="subTitle" idx="1"/>
          </p:nvPr>
        </p:nvSpPr>
        <p:spPr>
          <a:xfrm>
            <a:off x="4758000" y="2438625"/>
            <a:ext cx="3147300" cy="577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s" sz="1000"/>
              <a:t>This is where you give credit to the ones who are part of this project.</a:t>
            </a:r>
            <a:endParaRPr sz="1000" dirty="0"/>
          </a:p>
          <a:p>
            <a:pPr marL="0" lvl="0" indent="0" algn="l" rtl="0">
              <a:spcBef>
                <a:spcPts val="300"/>
              </a:spcBef>
              <a:spcAft>
                <a:spcPts val="0"/>
              </a:spcAft>
              <a:buNone/>
            </a:pPr>
            <a:r>
              <a:rPr lang="es" sz="1000"/>
              <a:t>Did you like the resources on this template? Get them for free at our other websites.</a:t>
            </a:r>
            <a:endParaRPr sz="1000" dirty="0"/>
          </a:p>
          <a:p>
            <a:pPr marL="241300" lvl="0" indent="-190500" algn="l" rtl="0">
              <a:lnSpc>
                <a:spcPct val="115000"/>
              </a:lnSpc>
              <a:spcBef>
                <a:spcPts val="300"/>
              </a:spcBef>
              <a:spcAft>
                <a:spcPts val="0"/>
              </a:spcAft>
              <a:buClr>
                <a:srgbClr val="466269"/>
              </a:buClr>
              <a:buSzPts val="1000"/>
              <a:buFont typeface="Didact Gothic"/>
              <a:buChar char="◂"/>
            </a:pPr>
            <a:r>
              <a:rPr lang="es" sz="1000"/>
              <a:t>Presentation template by </a:t>
            </a:r>
            <a:r>
              <a:rPr lang="es" sz="1000">
                <a:solidFill>
                  <a:srgbClr val="FFFFFF"/>
                </a:solidFill>
                <a:highlight>
                  <a:srgbClr val="466269"/>
                </a:highlight>
                <a:uFill>
                  <a:noFill/>
                </a:uFill>
                <a:hlinkClick r:id="rId4"/>
              </a:rPr>
              <a:t>Slidesgo</a:t>
            </a:r>
            <a:endParaRPr sz="1000" dirty="0">
              <a:solidFill>
                <a:srgbClr val="FFFFFF"/>
              </a:solidFill>
              <a:highlight>
                <a:srgbClr val="466269"/>
              </a:highlight>
            </a:endParaRPr>
          </a:p>
          <a:p>
            <a:pPr marL="241300" lvl="0" indent="-190500" algn="l" rtl="0">
              <a:lnSpc>
                <a:spcPct val="115000"/>
              </a:lnSpc>
              <a:spcBef>
                <a:spcPts val="0"/>
              </a:spcBef>
              <a:spcAft>
                <a:spcPts val="0"/>
              </a:spcAft>
              <a:buClr>
                <a:srgbClr val="466269"/>
              </a:buClr>
              <a:buSzPts val="1000"/>
              <a:buFont typeface="Didact Gothic"/>
              <a:buChar char="◂"/>
            </a:pPr>
            <a:r>
              <a:rPr lang="es" sz="1000"/>
              <a:t>Icons by</a:t>
            </a:r>
            <a:r>
              <a:rPr lang="es" sz="1000">
                <a:solidFill>
                  <a:srgbClr val="000000"/>
                </a:solidFill>
              </a:rPr>
              <a:t> </a:t>
            </a:r>
            <a:r>
              <a:rPr lang="es" sz="1000">
                <a:solidFill>
                  <a:srgbClr val="FFFFFF"/>
                </a:solidFill>
                <a:highlight>
                  <a:srgbClr val="466269"/>
                </a:highlight>
                <a:uFill>
                  <a:noFill/>
                </a:uFill>
                <a:hlinkClick r:id="rId5"/>
              </a:rPr>
              <a:t>Flaticon</a:t>
            </a:r>
            <a:endParaRPr sz="1000" dirty="0">
              <a:solidFill>
                <a:srgbClr val="FFFFFF"/>
              </a:solidFill>
              <a:highlight>
                <a:srgbClr val="466269"/>
              </a:highlight>
            </a:endParaRPr>
          </a:p>
          <a:p>
            <a:pPr marL="241300" lvl="0" indent="-190500" algn="l" rtl="0">
              <a:lnSpc>
                <a:spcPct val="115000"/>
              </a:lnSpc>
              <a:spcBef>
                <a:spcPts val="0"/>
              </a:spcBef>
              <a:spcAft>
                <a:spcPts val="0"/>
              </a:spcAft>
              <a:buClr>
                <a:srgbClr val="466269"/>
              </a:buClr>
              <a:buSzPts val="1000"/>
              <a:buFont typeface="Didact Gothic"/>
              <a:buChar char="◂"/>
            </a:pPr>
            <a:r>
              <a:rPr lang="es" sz="1000"/>
              <a:t>Infographics by</a:t>
            </a:r>
            <a:r>
              <a:rPr lang="es" sz="1000">
                <a:solidFill>
                  <a:srgbClr val="000000"/>
                </a:solidFill>
              </a:rPr>
              <a:t> </a:t>
            </a:r>
            <a:r>
              <a:rPr lang="es" sz="1000">
                <a:solidFill>
                  <a:srgbClr val="FFFFFF"/>
                </a:solidFill>
                <a:highlight>
                  <a:srgbClr val="466269"/>
                </a:highlight>
                <a:uFill>
                  <a:noFill/>
                </a:uFill>
                <a:hlinkClick r:id="rId6"/>
              </a:rPr>
              <a:t>Freepik</a:t>
            </a:r>
            <a:endParaRPr sz="1000" dirty="0">
              <a:solidFill>
                <a:srgbClr val="FFFFFF"/>
              </a:solidFill>
              <a:highlight>
                <a:srgbClr val="466269"/>
              </a:highlight>
            </a:endParaRPr>
          </a:p>
          <a:p>
            <a:pPr marL="241300" lvl="0" indent="-190500" algn="l" rtl="0">
              <a:lnSpc>
                <a:spcPct val="115000"/>
              </a:lnSpc>
              <a:spcBef>
                <a:spcPts val="0"/>
              </a:spcBef>
              <a:spcAft>
                <a:spcPts val="0"/>
              </a:spcAft>
              <a:buClr>
                <a:srgbClr val="466269"/>
              </a:buClr>
              <a:buSzPts val="1000"/>
              <a:buFont typeface="Didact Gothic"/>
              <a:buChar char="◂"/>
            </a:pPr>
            <a:r>
              <a:rPr lang="es" sz="1000"/>
              <a:t>Author introduction slide photo created by Freepik</a:t>
            </a:r>
            <a:endParaRPr sz="1000" dirty="0"/>
          </a:p>
          <a:p>
            <a:pPr marL="241300" lvl="0" indent="-190500" algn="l" rtl="0">
              <a:lnSpc>
                <a:spcPct val="115000"/>
              </a:lnSpc>
              <a:spcBef>
                <a:spcPts val="0"/>
              </a:spcBef>
              <a:spcAft>
                <a:spcPts val="0"/>
              </a:spcAft>
              <a:buClr>
                <a:srgbClr val="466269"/>
              </a:buClr>
              <a:buSzPts val="1000"/>
              <a:buFont typeface="Didact Gothic"/>
              <a:buChar char="◂"/>
            </a:pPr>
            <a:r>
              <a:rPr lang="es" sz="1000"/>
              <a:t>Text &amp; Image slide photo created by Freepik.com</a:t>
            </a:r>
            <a:endParaRPr sz="1000" dirty="0"/>
          </a:p>
          <a:p>
            <a:pPr marL="0" lvl="0" indent="0" algn="l" rtl="0">
              <a:spcBef>
                <a:spcPts val="0"/>
              </a:spcBef>
              <a:spcAft>
                <a:spcPts val="1600"/>
              </a:spcAft>
              <a:buNone/>
            </a:pPr>
            <a:endParaRPr sz="1000" dirty="0"/>
          </a:p>
        </p:txBody>
      </p:sp>
      <p:pic>
        <p:nvPicPr>
          <p:cNvPr id="604" name="Google Shape;604;p39"/>
          <p:cNvPicPr preferRelativeResize="0"/>
          <p:nvPr/>
        </p:nvPicPr>
        <p:blipFill rotWithShape="1">
          <a:blip r:embed="rId7">
            <a:alphaModFix/>
          </a:blip>
          <a:srcRect l="-4188" t="-6207" r="-44865" b="3947"/>
          <a:stretch/>
        </p:blipFill>
        <p:spPr>
          <a:xfrm>
            <a:off x="-25" y="656175"/>
            <a:ext cx="9144001" cy="4487326"/>
          </a:xfrm>
          <a:prstGeom prst="rect">
            <a:avLst/>
          </a:prstGeom>
          <a:noFill/>
          <a:ln>
            <a:noFill/>
          </a:ln>
        </p:spPr>
      </p:pic>
      <p:pic>
        <p:nvPicPr>
          <p:cNvPr id="605" name="Google Shape;605;p39"/>
          <p:cNvPicPr preferRelativeResize="0"/>
          <p:nvPr/>
        </p:nvPicPr>
        <p:blipFill>
          <a:blip r:embed="rId8">
            <a:alphaModFix/>
          </a:blip>
          <a:stretch>
            <a:fillRect/>
          </a:stretch>
        </p:blipFill>
        <p:spPr>
          <a:xfrm>
            <a:off x="7666923" y="1002649"/>
            <a:ext cx="597550" cy="393599"/>
          </a:xfrm>
          <a:prstGeom prst="rect">
            <a:avLst/>
          </a:prstGeom>
          <a:noFill/>
          <a:ln>
            <a:noFill/>
          </a:ln>
        </p:spPr>
      </p:pic>
      <p:pic>
        <p:nvPicPr>
          <p:cNvPr id="606" name="Google Shape;606;p39"/>
          <p:cNvPicPr preferRelativeResize="0"/>
          <p:nvPr/>
        </p:nvPicPr>
        <p:blipFill>
          <a:blip r:embed="rId9">
            <a:alphaModFix/>
          </a:blip>
          <a:stretch>
            <a:fillRect/>
          </a:stretch>
        </p:blipFill>
        <p:spPr>
          <a:xfrm>
            <a:off x="1439300" y="2045026"/>
            <a:ext cx="1326451" cy="2586401"/>
          </a:xfrm>
          <a:prstGeom prst="rect">
            <a:avLst/>
          </a:prstGeom>
          <a:noFill/>
          <a:ln>
            <a:noFill/>
          </a:ln>
        </p:spPr>
      </p:pic>
      <p:pic>
        <p:nvPicPr>
          <p:cNvPr id="607" name="Google Shape;607;p39"/>
          <p:cNvPicPr preferRelativeResize="0"/>
          <p:nvPr/>
        </p:nvPicPr>
        <p:blipFill>
          <a:blip r:embed="rId10">
            <a:alphaModFix/>
          </a:blip>
          <a:stretch>
            <a:fillRect/>
          </a:stretch>
        </p:blipFill>
        <p:spPr>
          <a:xfrm>
            <a:off x="668200" y="2775000"/>
            <a:ext cx="1018074" cy="1856426"/>
          </a:xfrm>
          <a:prstGeom prst="rect">
            <a:avLst/>
          </a:prstGeom>
          <a:noFill/>
          <a:ln>
            <a:noFill/>
          </a:ln>
        </p:spPr>
      </p:pic>
      <p:pic>
        <p:nvPicPr>
          <p:cNvPr id="608" name="Google Shape;608;p39"/>
          <p:cNvPicPr preferRelativeResize="0"/>
          <p:nvPr/>
        </p:nvPicPr>
        <p:blipFill>
          <a:blip r:embed="rId11">
            <a:alphaModFix/>
          </a:blip>
          <a:stretch>
            <a:fillRect/>
          </a:stretch>
        </p:blipFill>
        <p:spPr>
          <a:xfrm>
            <a:off x="3301975" y="1002650"/>
            <a:ext cx="917248" cy="830650"/>
          </a:xfrm>
          <a:prstGeom prst="rect">
            <a:avLst/>
          </a:prstGeom>
          <a:noFill/>
          <a:ln>
            <a:noFill/>
          </a:ln>
        </p:spPr>
      </p:pic>
      <p:pic>
        <p:nvPicPr>
          <p:cNvPr id="609" name="Google Shape;609;p39"/>
          <p:cNvPicPr preferRelativeResize="0"/>
          <p:nvPr/>
        </p:nvPicPr>
        <p:blipFill>
          <a:blip r:embed="rId12">
            <a:alphaModFix/>
          </a:blip>
          <a:stretch>
            <a:fillRect/>
          </a:stretch>
        </p:blipFill>
        <p:spPr>
          <a:xfrm>
            <a:off x="8120250" y="3739425"/>
            <a:ext cx="551751" cy="747900"/>
          </a:xfrm>
          <a:prstGeom prst="rect">
            <a:avLst/>
          </a:prstGeom>
          <a:noFill/>
          <a:ln>
            <a:noFill/>
          </a:ln>
        </p:spPr>
      </p:pic>
      <p:pic>
        <p:nvPicPr>
          <p:cNvPr id="610" name="Google Shape;610;p39"/>
          <p:cNvPicPr preferRelativeResize="0"/>
          <p:nvPr/>
        </p:nvPicPr>
        <p:blipFill>
          <a:blip r:embed="rId13">
            <a:alphaModFix/>
          </a:blip>
          <a:stretch>
            <a:fillRect/>
          </a:stretch>
        </p:blipFill>
        <p:spPr>
          <a:xfrm>
            <a:off x="4459139" y="715025"/>
            <a:ext cx="1213472" cy="1405901"/>
          </a:xfrm>
          <a:prstGeom prst="rect">
            <a:avLst/>
          </a:prstGeom>
          <a:noFill/>
          <a:ln>
            <a:noFill/>
          </a:ln>
        </p:spPr>
      </p:pic>
      <p:pic>
        <p:nvPicPr>
          <p:cNvPr id="611" name="Google Shape;611;p39"/>
          <p:cNvPicPr preferRelativeResize="0"/>
          <p:nvPr/>
        </p:nvPicPr>
        <p:blipFill>
          <a:blip r:embed="rId14">
            <a:alphaModFix/>
          </a:blip>
          <a:stretch>
            <a:fillRect/>
          </a:stretch>
        </p:blipFill>
        <p:spPr>
          <a:xfrm rot="5400000">
            <a:off x="3464475" y="3520725"/>
            <a:ext cx="521700" cy="493900"/>
          </a:xfrm>
          <a:prstGeom prst="rect">
            <a:avLst/>
          </a:prstGeom>
          <a:noFill/>
          <a:ln>
            <a:noFill/>
          </a:ln>
        </p:spPr>
      </p:pic>
      <p:pic>
        <p:nvPicPr>
          <p:cNvPr id="612" name="Google Shape;612;p39"/>
          <p:cNvPicPr preferRelativeResize="0"/>
          <p:nvPr/>
        </p:nvPicPr>
        <p:blipFill>
          <a:blip r:embed="rId15">
            <a:alphaModFix/>
          </a:blip>
          <a:stretch>
            <a:fillRect/>
          </a:stretch>
        </p:blipFill>
        <p:spPr>
          <a:xfrm>
            <a:off x="8264475" y="2152575"/>
            <a:ext cx="419350" cy="931350"/>
          </a:xfrm>
          <a:prstGeom prst="rect">
            <a:avLst/>
          </a:prstGeom>
          <a:noFill/>
          <a:ln>
            <a:noFill/>
          </a:ln>
        </p:spPr>
      </p:pic>
      <p:pic>
        <p:nvPicPr>
          <p:cNvPr id="613" name="Google Shape;613;p39"/>
          <p:cNvPicPr preferRelativeResize="0"/>
          <p:nvPr/>
        </p:nvPicPr>
        <p:blipFill>
          <a:blip r:embed="rId14">
            <a:alphaModFix/>
          </a:blip>
          <a:stretch>
            <a:fillRect/>
          </a:stretch>
        </p:blipFill>
        <p:spPr>
          <a:xfrm rot="-7358331">
            <a:off x="1184287" y="308302"/>
            <a:ext cx="1018075" cy="9638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17"/>
        <p:cNvGrpSpPr/>
        <p:nvPr/>
      </p:nvGrpSpPr>
      <p:grpSpPr>
        <a:xfrm>
          <a:off x="0" y="0"/>
          <a:ext cx="0" cy="0"/>
          <a:chOff x="0" y="0"/>
          <a:chExt cx="0" cy="0"/>
        </a:xfrm>
      </p:grpSpPr>
      <p:pic>
        <p:nvPicPr>
          <p:cNvPr id="618" name="Google Shape;618;p40"/>
          <p:cNvPicPr preferRelativeResize="0"/>
          <p:nvPr/>
        </p:nvPicPr>
        <p:blipFill>
          <a:blip r:embed="rId3">
            <a:alphaModFix/>
          </a:blip>
          <a:stretch>
            <a:fillRect/>
          </a:stretch>
        </p:blipFill>
        <p:spPr>
          <a:xfrm>
            <a:off x="7723039" y="164275"/>
            <a:ext cx="1213472" cy="1405901"/>
          </a:xfrm>
          <a:prstGeom prst="rect">
            <a:avLst/>
          </a:prstGeom>
          <a:noFill/>
          <a:ln>
            <a:noFill/>
          </a:ln>
        </p:spPr>
      </p:pic>
      <p:pic>
        <p:nvPicPr>
          <p:cNvPr id="619" name="Google Shape;619;p40"/>
          <p:cNvPicPr preferRelativeResize="0"/>
          <p:nvPr/>
        </p:nvPicPr>
        <p:blipFill>
          <a:blip r:embed="rId4">
            <a:alphaModFix/>
          </a:blip>
          <a:stretch>
            <a:fillRect/>
          </a:stretch>
        </p:blipFill>
        <p:spPr>
          <a:xfrm>
            <a:off x="7666923" y="1002649"/>
            <a:ext cx="597550" cy="393599"/>
          </a:xfrm>
          <a:prstGeom prst="rect">
            <a:avLst/>
          </a:prstGeom>
          <a:noFill/>
          <a:ln>
            <a:noFill/>
          </a:ln>
        </p:spPr>
      </p:pic>
      <p:pic>
        <p:nvPicPr>
          <p:cNvPr id="620" name="Google Shape;620;p40"/>
          <p:cNvPicPr preferRelativeResize="0"/>
          <p:nvPr/>
        </p:nvPicPr>
        <p:blipFill>
          <a:blip r:embed="rId5">
            <a:alphaModFix/>
          </a:blip>
          <a:stretch>
            <a:fillRect/>
          </a:stretch>
        </p:blipFill>
        <p:spPr>
          <a:xfrm>
            <a:off x="6983450" y="2585550"/>
            <a:ext cx="551751" cy="747900"/>
          </a:xfrm>
          <a:prstGeom prst="rect">
            <a:avLst/>
          </a:prstGeom>
          <a:noFill/>
          <a:ln>
            <a:noFill/>
          </a:ln>
        </p:spPr>
      </p:pic>
      <p:pic>
        <p:nvPicPr>
          <p:cNvPr id="621" name="Google Shape;621;p40"/>
          <p:cNvPicPr preferRelativeResize="0"/>
          <p:nvPr/>
        </p:nvPicPr>
        <p:blipFill>
          <a:blip r:embed="rId6">
            <a:alphaModFix/>
          </a:blip>
          <a:stretch>
            <a:fillRect/>
          </a:stretch>
        </p:blipFill>
        <p:spPr>
          <a:xfrm rot="5400000">
            <a:off x="3464475" y="3520725"/>
            <a:ext cx="521700" cy="493900"/>
          </a:xfrm>
          <a:prstGeom prst="rect">
            <a:avLst/>
          </a:prstGeom>
          <a:noFill/>
          <a:ln>
            <a:noFill/>
          </a:ln>
        </p:spPr>
      </p:pic>
      <p:pic>
        <p:nvPicPr>
          <p:cNvPr id="622" name="Google Shape;622;p40"/>
          <p:cNvPicPr preferRelativeResize="0"/>
          <p:nvPr/>
        </p:nvPicPr>
        <p:blipFill>
          <a:blip r:embed="rId6">
            <a:alphaModFix/>
          </a:blip>
          <a:stretch>
            <a:fillRect/>
          </a:stretch>
        </p:blipFill>
        <p:spPr>
          <a:xfrm rot="-7358331">
            <a:off x="690012" y="546052"/>
            <a:ext cx="1018075" cy="963844"/>
          </a:xfrm>
          <a:prstGeom prst="rect">
            <a:avLst/>
          </a:prstGeom>
          <a:noFill/>
          <a:ln>
            <a:noFill/>
          </a:ln>
        </p:spPr>
      </p:pic>
      <p:sp>
        <p:nvSpPr>
          <p:cNvPr id="623" name="Google Shape;623;p40"/>
          <p:cNvSpPr txBox="1">
            <a:spLocks noGrp="1"/>
          </p:cNvSpPr>
          <p:nvPr>
            <p:ph type="subTitle" idx="3"/>
          </p:nvPr>
        </p:nvSpPr>
        <p:spPr>
          <a:xfrm>
            <a:off x="4590400" y="2007750"/>
            <a:ext cx="2148600" cy="577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s" sz="1000">
                <a:uFill>
                  <a:noFill/>
                </a:uFill>
                <a:hlinkClick r:id="rId7"/>
              </a:rPr>
              <a:t>Carp</a:t>
            </a:r>
            <a:endParaRPr sz="1000" dirty="0"/>
          </a:p>
        </p:txBody>
      </p:sp>
      <p:sp>
        <p:nvSpPr>
          <p:cNvPr id="624" name="Google Shape;624;p40"/>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RESOURCES</a:t>
            </a:r>
            <a:endParaRPr dirty="0"/>
          </a:p>
        </p:txBody>
      </p:sp>
      <p:sp>
        <p:nvSpPr>
          <p:cNvPr id="625" name="Google Shape;625;p40"/>
          <p:cNvSpPr txBox="1">
            <a:spLocks noGrp="1"/>
          </p:cNvSpPr>
          <p:nvPr>
            <p:ph type="subTitle" idx="1"/>
          </p:nvPr>
        </p:nvSpPr>
        <p:spPr>
          <a:xfrm>
            <a:off x="1263150" y="2007750"/>
            <a:ext cx="2994600" cy="577800"/>
          </a:xfrm>
          <a:prstGeom prst="rect">
            <a:avLst/>
          </a:prstGeom>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SzPts val="1000"/>
              <a:buChar char="●"/>
            </a:pPr>
            <a:r>
              <a:rPr lang="es" sz="1000">
                <a:uFill>
                  <a:noFill/>
                </a:uFill>
                <a:hlinkClick r:id="rId8"/>
              </a:rPr>
              <a:t>Sea life</a:t>
            </a:r>
            <a:endParaRPr dirty="0"/>
          </a:p>
          <a:p>
            <a:pPr marL="457200" lvl="0" indent="-292100" algn="l" rtl="0">
              <a:lnSpc>
                <a:spcPct val="100000"/>
              </a:lnSpc>
              <a:spcBef>
                <a:spcPts val="0"/>
              </a:spcBef>
              <a:spcAft>
                <a:spcPts val="0"/>
              </a:spcAft>
              <a:buSzPts val="1000"/>
              <a:buChar char="●"/>
            </a:pPr>
            <a:r>
              <a:rPr lang="es" sz="1000">
                <a:uFill>
                  <a:noFill/>
                </a:uFill>
                <a:hlinkClick r:id="rId9"/>
              </a:rPr>
              <a:t>Waste</a:t>
            </a:r>
            <a:endParaRPr dirty="0"/>
          </a:p>
          <a:p>
            <a:pPr marL="457200" lvl="0" indent="-292100" algn="l" rtl="0">
              <a:lnSpc>
                <a:spcPct val="100000"/>
              </a:lnSpc>
              <a:spcBef>
                <a:spcPts val="0"/>
              </a:spcBef>
              <a:spcAft>
                <a:spcPts val="0"/>
              </a:spcAft>
              <a:buSzPts val="1000"/>
              <a:buChar char="●"/>
            </a:pPr>
            <a:r>
              <a:rPr lang="es" sz="1000">
                <a:uFill>
                  <a:noFill/>
                </a:uFill>
                <a:hlinkClick r:id="rId10"/>
              </a:rPr>
              <a:t>Watercolor background with red fish</a:t>
            </a:r>
            <a:endParaRPr dirty="0"/>
          </a:p>
          <a:p>
            <a:pPr marL="457200" lvl="0" indent="-292100" algn="l" rtl="0">
              <a:lnSpc>
                <a:spcPct val="100000"/>
              </a:lnSpc>
              <a:spcBef>
                <a:spcPts val="0"/>
              </a:spcBef>
              <a:spcAft>
                <a:spcPts val="0"/>
              </a:spcAft>
              <a:buSzPts val="1000"/>
              <a:buChar char="●"/>
            </a:pPr>
            <a:r>
              <a:rPr lang="es" sz="1000">
                <a:uFill>
                  <a:noFill/>
                </a:uFill>
                <a:hlinkClick r:id="rId11"/>
              </a:rPr>
              <a:t>Pretty watercolor seahorse background</a:t>
            </a:r>
            <a:endParaRPr dirty="0"/>
          </a:p>
          <a:p>
            <a:pPr marL="457200" lvl="0" indent="-292100" algn="l" rtl="0">
              <a:lnSpc>
                <a:spcPct val="100000"/>
              </a:lnSpc>
              <a:spcBef>
                <a:spcPts val="0"/>
              </a:spcBef>
              <a:spcAft>
                <a:spcPts val="0"/>
              </a:spcAft>
              <a:buSzPts val="1000"/>
              <a:buChar char="●"/>
            </a:pPr>
            <a:r>
              <a:rPr lang="es" sz="1000">
                <a:uFill>
                  <a:noFill/>
                </a:uFill>
                <a:hlinkClick r:id="rId12"/>
              </a:rPr>
              <a:t>Watercolor seahorses background</a:t>
            </a:r>
            <a:endParaRPr dirty="0"/>
          </a:p>
          <a:p>
            <a:pPr marL="457200" lvl="0" indent="-292100" algn="l" rtl="0">
              <a:lnSpc>
                <a:spcPct val="100000"/>
              </a:lnSpc>
              <a:spcBef>
                <a:spcPts val="0"/>
              </a:spcBef>
              <a:spcAft>
                <a:spcPts val="0"/>
              </a:spcAft>
              <a:buSzPts val="1000"/>
              <a:buChar char="●"/>
            </a:pPr>
            <a:r>
              <a:rPr lang="es" sz="1000">
                <a:uFill>
                  <a:noFill/>
                </a:uFill>
                <a:hlinkClick r:id="rId13"/>
              </a:rPr>
              <a:t>Watercolor coral collection</a:t>
            </a:r>
            <a:endParaRPr dirty="0"/>
          </a:p>
          <a:p>
            <a:pPr marL="457200" lvl="0" indent="-292100" algn="l" rtl="0">
              <a:lnSpc>
                <a:spcPct val="100000"/>
              </a:lnSpc>
              <a:spcBef>
                <a:spcPts val="0"/>
              </a:spcBef>
              <a:spcAft>
                <a:spcPts val="0"/>
              </a:spcAft>
              <a:buSzPts val="1000"/>
              <a:buChar char="●"/>
            </a:pPr>
            <a:r>
              <a:rPr lang="es" sz="1000">
                <a:uFill>
                  <a:noFill/>
                </a:uFill>
                <a:hlinkClick r:id="rId14"/>
              </a:rPr>
              <a:t>Watercolor coral background</a:t>
            </a:r>
            <a:endParaRPr dirty="0"/>
          </a:p>
          <a:p>
            <a:pPr marL="457200" lvl="0" indent="-292100" algn="l" rtl="0">
              <a:lnSpc>
                <a:spcPct val="100000"/>
              </a:lnSpc>
              <a:spcBef>
                <a:spcPts val="0"/>
              </a:spcBef>
              <a:spcAft>
                <a:spcPts val="0"/>
              </a:spcAft>
              <a:buSzPts val="1000"/>
              <a:buChar char="●"/>
            </a:pPr>
            <a:r>
              <a:rPr lang="es" sz="1000">
                <a:uFill>
                  <a:noFill/>
                </a:uFill>
                <a:hlinkClick r:id="rId15"/>
              </a:rPr>
              <a:t>Watercolor coral background template</a:t>
            </a:r>
            <a:endParaRPr dirty="0"/>
          </a:p>
          <a:p>
            <a:pPr marL="457200" lvl="0" indent="-292100" algn="l" rtl="0">
              <a:lnSpc>
                <a:spcPct val="100000"/>
              </a:lnSpc>
              <a:spcBef>
                <a:spcPts val="0"/>
              </a:spcBef>
              <a:spcAft>
                <a:spcPts val="0"/>
              </a:spcAft>
              <a:buSzPts val="1000"/>
              <a:buChar char="●"/>
            </a:pPr>
            <a:r>
              <a:rPr lang="es" sz="1000">
                <a:uFill>
                  <a:noFill/>
                </a:uFill>
                <a:hlinkClick r:id="rId16"/>
              </a:rPr>
              <a:t>Watercolor coral background template</a:t>
            </a:r>
            <a:endParaRPr dirty="0"/>
          </a:p>
          <a:p>
            <a:pPr marL="457200" lvl="0" indent="-292100" algn="l" rtl="0">
              <a:lnSpc>
                <a:spcPct val="100000"/>
              </a:lnSpc>
              <a:spcBef>
                <a:spcPts val="0"/>
              </a:spcBef>
              <a:spcAft>
                <a:spcPts val="0"/>
              </a:spcAft>
              <a:buSzPts val="1000"/>
              <a:buChar char="●"/>
            </a:pPr>
            <a:r>
              <a:rPr lang="es" sz="1000">
                <a:uFill>
                  <a:noFill/>
                </a:uFill>
                <a:hlinkClick r:id="rId17"/>
              </a:rPr>
              <a:t>Watercolor whale background with message ocean is my friend</a:t>
            </a:r>
            <a:br>
              <a:rPr lang="es" sz="1000"/>
            </a:br>
            <a:endParaRPr sz="1000" dirty="0"/>
          </a:p>
        </p:txBody>
      </p:sp>
      <p:pic>
        <p:nvPicPr>
          <p:cNvPr id="626" name="Google Shape;626;p40"/>
          <p:cNvPicPr preferRelativeResize="0"/>
          <p:nvPr/>
        </p:nvPicPr>
        <p:blipFill rotWithShape="1">
          <a:blip r:embed="rId18">
            <a:alphaModFix/>
          </a:blip>
          <a:srcRect b="3269"/>
          <a:stretch/>
        </p:blipFill>
        <p:spPr>
          <a:xfrm>
            <a:off x="5168650" y="2790050"/>
            <a:ext cx="2402049" cy="2353451"/>
          </a:xfrm>
          <a:prstGeom prst="rect">
            <a:avLst/>
          </a:prstGeom>
          <a:noFill/>
          <a:ln>
            <a:noFill/>
          </a:ln>
        </p:spPr>
      </p:pic>
      <p:sp>
        <p:nvSpPr>
          <p:cNvPr id="627" name="Google Shape;627;p40"/>
          <p:cNvSpPr txBox="1">
            <a:spLocks noGrp="1"/>
          </p:cNvSpPr>
          <p:nvPr>
            <p:ph type="ctrTitle"/>
          </p:nvPr>
        </p:nvSpPr>
        <p:spPr>
          <a:xfrm>
            <a:off x="1263150" y="1614150"/>
            <a:ext cx="27834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VECTORS</a:t>
            </a:r>
            <a:endParaRPr dirty="0"/>
          </a:p>
        </p:txBody>
      </p:sp>
      <p:sp>
        <p:nvSpPr>
          <p:cNvPr id="628" name="Google Shape;628;p40"/>
          <p:cNvSpPr txBox="1">
            <a:spLocks noGrp="1"/>
          </p:cNvSpPr>
          <p:nvPr>
            <p:ph type="ctrTitle" idx="2"/>
          </p:nvPr>
        </p:nvSpPr>
        <p:spPr>
          <a:xfrm>
            <a:off x="4590400" y="1614150"/>
            <a:ext cx="27834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PHOTOS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pic>
        <p:nvPicPr>
          <p:cNvPr id="115" name="Google Shape;115;p23"/>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116" name="Google Shape;116;p23"/>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117" name="Google Shape;117;p23"/>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118" name="Google Shape;118;p23"/>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119" name="Google Shape;119;p23"/>
          <p:cNvSpPr txBox="1">
            <a:spLocks noGrp="1"/>
          </p:cNvSpPr>
          <p:nvPr>
            <p:ph type="ctrTitle"/>
          </p:nvPr>
        </p:nvSpPr>
        <p:spPr>
          <a:xfrm>
            <a:off x="2315388" y="2072050"/>
            <a:ext cx="2341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OVERVIEW</a:t>
            </a:r>
            <a:endParaRPr dirty="0">
              <a:solidFill>
                <a:srgbClr val="466269"/>
              </a:solidFill>
            </a:endParaRPr>
          </a:p>
        </p:txBody>
      </p:sp>
      <p:sp>
        <p:nvSpPr>
          <p:cNvPr id="120" name="Google Shape;120;p23"/>
          <p:cNvSpPr txBox="1">
            <a:spLocks noGrp="1"/>
          </p:cNvSpPr>
          <p:nvPr>
            <p:ph type="title" idx="2"/>
          </p:nvPr>
        </p:nvSpPr>
        <p:spPr>
          <a:xfrm>
            <a:off x="2924688" y="1590625"/>
            <a:ext cx="1123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01</a:t>
            </a:r>
            <a:endParaRPr dirty="0">
              <a:solidFill>
                <a:srgbClr val="466269"/>
              </a:solidFill>
            </a:endParaRPr>
          </a:p>
        </p:txBody>
      </p:sp>
      <p:sp>
        <p:nvSpPr>
          <p:cNvPr id="121" name="Google Shape;121;p23"/>
          <p:cNvSpPr txBox="1">
            <a:spLocks noGrp="1"/>
          </p:cNvSpPr>
          <p:nvPr>
            <p:ph type="ctrTitle" idx="3"/>
          </p:nvPr>
        </p:nvSpPr>
        <p:spPr>
          <a:xfrm>
            <a:off x="4486813" y="2072050"/>
            <a:ext cx="2341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ASSIGNMENT</a:t>
            </a:r>
            <a:endParaRPr dirty="0">
              <a:solidFill>
                <a:srgbClr val="466269"/>
              </a:solidFill>
            </a:endParaRPr>
          </a:p>
        </p:txBody>
      </p:sp>
      <p:sp>
        <p:nvSpPr>
          <p:cNvPr id="122" name="Google Shape;122;p23"/>
          <p:cNvSpPr txBox="1">
            <a:spLocks noGrp="1"/>
          </p:cNvSpPr>
          <p:nvPr>
            <p:ph type="title" idx="4"/>
          </p:nvPr>
        </p:nvSpPr>
        <p:spPr>
          <a:xfrm>
            <a:off x="5096113" y="1590625"/>
            <a:ext cx="1123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03</a:t>
            </a:r>
            <a:endParaRPr dirty="0">
              <a:solidFill>
                <a:srgbClr val="466269"/>
              </a:solidFill>
            </a:endParaRPr>
          </a:p>
        </p:txBody>
      </p:sp>
      <p:sp>
        <p:nvSpPr>
          <p:cNvPr id="123" name="Google Shape;123;p23"/>
          <p:cNvSpPr txBox="1">
            <a:spLocks noGrp="1"/>
          </p:cNvSpPr>
          <p:nvPr>
            <p:ph type="ctrTitle" idx="5"/>
          </p:nvPr>
        </p:nvSpPr>
        <p:spPr>
          <a:xfrm>
            <a:off x="2315388" y="2975075"/>
            <a:ext cx="2341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FEATURES OF THE TOPIC</a:t>
            </a:r>
            <a:endParaRPr dirty="0">
              <a:solidFill>
                <a:srgbClr val="466269"/>
              </a:solidFill>
            </a:endParaRPr>
          </a:p>
        </p:txBody>
      </p:sp>
      <p:sp>
        <p:nvSpPr>
          <p:cNvPr id="124" name="Google Shape;124;p23"/>
          <p:cNvSpPr txBox="1">
            <a:spLocks noGrp="1"/>
          </p:cNvSpPr>
          <p:nvPr>
            <p:ph type="title" idx="6"/>
          </p:nvPr>
        </p:nvSpPr>
        <p:spPr>
          <a:xfrm>
            <a:off x="2924688" y="2493650"/>
            <a:ext cx="1123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02</a:t>
            </a:r>
            <a:endParaRPr dirty="0">
              <a:solidFill>
                <a:srgbClr val="466269"/>
              </a:solidFill>
            </a:endParaRPr>
          </a:p>
        </p:txBody>
      </p:sp>
      <p:sp>
        <p:nvSpPr>
          <p:cNvPr id="125" name="Google Shape;125;p23"/>
          <p:cNvSpPr txBox="1">
            <a:spLocks noGrp="1"/>
          </p:cNvSpPr>
          <p:nvPr>
            <p:ph type="ctrTitle" idx="7"/>
          </p:nvPr>
        </p:nvSpPr>
        <p:spPr>
          <a:xfrm>
            <a:off x="4887825" y="2975075"/>
            <a:ext cx="15399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ABOUT THE TOPIC</a:t>
            </a:r>
            <a:endParaRPr dirty="0">
              <a:solidFill>
                <a:srgbClr val="466269"/>
              </a:solidFill>
            </a:endParaRPr>
          </a:p>
        </p:txBody>
      </p:sp>
      <p:sp>
        <p:nvSpPr>
          <p:cNvPr id="126" name="Google Shape;126;p23"/>
          <p:cNvSpPr txBox="1">
            <a:spLocks noGrp="1"/>
          </p:cNvSpPr>
          <p:nvPr>
            <p:ph type="title" idx="8"/>
          </p:nvPr>
        </p:nvSpPr>
        <p:spPr>
          <a:xfrm>
            <a:off x="5096113" y="2493650"/>
            <a:ext cx="1123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04</a:t>
            </a:r>
            <a:endParaRPr dirty="0">
              <a:solidFill>
                <a:srgbClr val="466269"/>
              </a:solidFill>
            </a:endParaRPr>
          </a:p>
        </p:txBody>
      </p:sp>
      <p:pic>
        <p:nvPicPr>
          <p:cNvPr id="127" name="Google Shape;127;p23"/>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128" name="Google Shape;128;p23"/>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129" name="Google Shape;129;p23"/>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130" name="Google Shape;130;p23"/>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131" name="Google Shape;131;p23"/>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132" name="Google Shape;132;p23"/>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133" name="Google Shape;133;p23"/>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134" name="Google Shape;134;p23"/>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135" name="Google Shape;135;p23"/>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136" name="Google Shape;136;p23"/>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32"/>
        <p:cNvGrpSpPr/>
        <p:nvPr/>
      </p:nvGrpSpPr>
      <p:grpSpPr>
        <a:xfrm>
          <a:off x="0" y="0"/>
          <a:ext cx="0" cy="0"/>
          <a:chOff x="0" y="0"/>
          <a:chExt cx="0" cy="0"/>
        </a:xfrm>
      </p:grpSpPr>
      <p:pic>
        <p:nvPicPr>
          <p:cNvPr id="6" name="Google Shape;8839;p47">
            <a:hlinkClick r:id="rId3"/>
            <a:extLst>
              <a:ext uri="{FF2B5EF4-FFF2-40B4-BE49-F238E27FC236}">
                <a16:creationId xmlns:a16="http://schemas.microsoft.com/office/drawing/2014/main" id="{5EA6D541-28ED-4BE3-BC8F-28CE1C4BC744}"/>
              </a:ext>
            </a:extLst>
          </p:cNvPr>
          <p:cNvPicPr preferRelativeResize="0"/>
          <p:nvPr/>
        </p:nvPicPr>
        <p:blipFill>
          <a:blip r:embed="rId4">
            <a:alphaModFix/>
          </a:blip>
          <a:stretch>
            <a:fillRect/>
          </a:stretch>
        </p:blipFill>
        <p:spPr>
          <a:xfrm>
            <a:off x="3704938" y="2405441"/>
            <a:ext cx="2241874" cy="897350"/>
          </a:xfrm>
          <a:prstGeom prst="rect">
            <a:avLst/>
          </a:prstGeom>
          <a:noFill/>
          <a:ln>
            <a:noFill/>
          </a:ln>
        </p:spPr>
      </p:pic>
      <p:sp>
        <p:nvSpPr>
          <p:cNvPr id="7" name="Rectangle 6">
            <a:extLst>
              <a:ext uri="{FF2B5EF4-FFF2-40B4-BE49-F238E27FC236}">
                <a16:creationId xmlns:a16="http://schemas.microsoft.com/office/drawing/2014/main" id="{D4283740-848E-4830-9B14-4659E22091EA}"/>
              </a:ext>
            </a:extLst>
          </p:cNvPr>
          <p:cNvSpPr/>
          <p:nvPr/>
        </p:nvSpPr>
        <p:spPr>
          <a:xfrm>
            <a:off x="987140" y="308735"/>
            <a:ext cx="908404" cy="307777"/>
          </a:xfrm>
          <a:prstGeom prst="rect">
            <a:avLst/>
          </a:prstGeom>
        </p:spPr>
        <p:txBody>
          <a:bodyPr wrap="square">
            <a:spAutoFit/>
          </a:bodyPr>
          <a:lstStyle/>
          <a:p>
            <a:r>
              <a:rPr lang="en-US" b="1" dirty="0">
                <a:solidFill>
                  <a:schemeClr val="bg1">
                    <a:lumMod val="85000"/>
                  </a:schemeClr>
                </a:solidFill>
              </a:rPr>
              <a:t>AXLe</a:t>
            </a:r>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pic>
        <p:nvPicPr>
          <p:cNvPr id="141" name="Google Shape;141;p24"/>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sp>
        <p:nvSpPr>
          <p:cNvPr id="142" name="Google Shape;142;p24"/>
          <p:cNvSpPr txBox="1">
            <a:spLocks noGrp="1"/>
          </p:cNvSpPr>
          <p:nvPr>
            <p:ph type="subTitle" idx="1"/>
          </p:nvPr>
        </p:nvSpPr>
        <p:spPr>
          <a:xfrm flipH="1">
            <a:off x="2848475" y="2263275"/>
            <a:ext cx="3447000" cy="86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1200">
                <a:solidFill>
                  <a:srgbClr val="466269"/>
                </a:solidFill>
              </a:rPr>
              <a:t>Venus has a beautiful name and is the second planet from the Sun. It’s terribly hot—even hotter than Mercury—and its atmosphere is extremely poisonous. It’s the second-brightest natural object in the night sky after the Moon</a:t>
            </a:r>
            <a:endParaRPr sz="1200" dirty="0">
              <a:solidFill>
                <a:srgbClr val="466269"/>
              </a:solidFill>
            </a:endParaRPr>
          </a:p>
        </p:txBody>
      </p:sp>
      <p:sp>
        <p:nvSpPr>
          <p:cNvPr id="143" name="Google Shape;143;p24"/>
          <p:cNvSpPr txBox="1">
            <a:spLocks noGrp="1"/>
          </p:cNvSpPr>
          <p:nvPr>
            <p:ph type="ctrTitle"/>
          </p:nvPr>
        </p:nvSpPr>
        <p:spPr>
          <a:xfrm>
            <a:off x="1420950" y="1603325"/>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466269"/>
                </a:solidFill>
              </a:rPr>
              <a:t>INTRODUCTION</a:t>
            </a:r>
            <a:endParaRPr dirty="0">
              <a:solidFill>
                <a:srgbClr val="466269"/>
              </a:solidFill>
            </a:endParaRPr>
          </a:p>
        </p:txBody>
      </p:sp>
      <p:pic>
        <p:nvPicPr>
          <p:cNvPr id="144" name="Google Shape;144;p24"/>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45" name="Google Shape;145;p24"/>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46" name="Google Shape;146;p24"/>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47" name="Google Shape;147;p24"/>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48" name="Google Shape;148;p24"/>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149" name="Google Shape;149;p24"/>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50" name="Google Shape;150;p24"/>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51" name="Google Shape;151;p24"/>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52" name="Google Shape;152;p24"/>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53" name="Google Shape;153;p24"/>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ctrTitle"/>
          </p:nvPr>
        </p:nvSpPr>
        <p:spPr>
          <a:xfrm>
            <a:off x="3541876" y="3034900"/>
            <a:ext cx="28755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466269"/>
                </a:solidFill>
              </a:rPr>
              <a:t>—SOMEONE FAMOUS</a:t>
            </a:r>
            <a:endParaRPr dirty="0">
              <a:solidFill>
                <a:srgbClr val="466269"/>
              </a:solidFill>
            </a:endParaRPr>
          </a:p>
        </p:txBody>
      </p:sp>
      <p:sp>
        <p:nvSpPr>
          <p:cNvPr id="159" name="Google Shape;159;p25"/>
          <p:cNvSpPr txBox="1">
            <a:spLocks noGrp="1"/>
          </p:cNvSpPr>
          <p:nvPr>
            <p:ph type="subTitle" idx="1"/>
          </p:nvPr>
        </p:nvSpPr>
        <p:spPr>
          <a:xfrm>
            <a:off x="2515950" y="2340850"/>
            <a:ext cx="4112100" cy="693900"/>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s">
                <a:solidFill>
                  <a:srgbClr val="466269"/>
                </a:solidFill>
              </a:rPr>
              <a:t>“</a:t>
            </a:r>
            <a:r>
              <a:rPr lang="es"/>
              <a:t>This is a</a:t>
            </a:r>
            <a:r>
              <a:rPr lang="es">
                <a:solidFill>
                  <a:srgbClr val="466269"/>
                </a:solidFill>
              </a:rPr>
              <a:t> quote. Words full of wisdom that someone important said and can make the reader get inspired.”</a:t>
            </a:r>
            <a:endParaRPr dirty="0">
              <a:solidFill>
                <a:srgbClr val="466269"/>
              </a:solidFill>
            </a:endParaRPr>
          </a:p>
        </p:txBody>
      </p:sp>
      <p:pic>
        <p:nvPicPr>
          <p:cNvPr id="160" name="Google Shape;160;p25"/>
          <p:cNvPicPr preferRelativeResize="0"/>
          <p:nvPr/>
        </p:nvPicPr>
        <p:blipFill rotWithShape="1">
          <a:blip r:embed="rId3">
            <a:alphaModFix/>
          </a:blip>
          <a:srcRect l="-3466" t="-15946" b="32717"/>
          <a:stretch/>
        </p:blipFill>
        <p:spPr>
          <a:xfrm>
            <a:off x="1631563" y="4242600"/>
            <a:ext cx="5880873" cy="900900"/>
          </a:xfrm>
          <a:prstGeom prst="rect">
            <a:avLst/>
          </a:prstGeom>
          <a:noFill/>
          <a:ln>
            <a:noFill/>
          </a:ln>
        </p:spPr>
      </p:pic>
      <p:pic>
        <p:nvPicPr>
          <p:cNvPr id="161" name="Google Shape;161;p25"/>
          <p:cNvPicPr preferRelativeResize="0"/>
          <p:nvPr/>
        </p:nvPicPr>
        <p:blipFill rotWithShape="1">
          <a:blip r:embed="rId4">
            <a:alphaModFix/>
          </a:blip>
          <a:srcRect/>
          <a:stretch/>
        </p:blipFill>
        <p:spPr>
          <a:xfrm rot="292667">
            <a:off x="7634123" y="2135637"/>
            <a:ext cx="652325" cy="1502622"/>
          </a:xfrm>
          <a:prstGeom prst="rect">
            <a:avLst/>
          </a:prstGeom>
          <a:noFill/>
          <a:ln>
            <a:noFill/>
          </a:ln>
        </p:spPr>
      </p:pic>
      <p:pic>
        <p:nvPicPr>
          <p:cNvPr id="162" name="Google Shape;162;p25"/>
          <p:cNvPicPr preferRelativeResize="0"/>
          <p:nvPr/>
        </p:nvPicPr>
        <p:blipFill rotWithShape="1">
          <a:blip r:embed="rId5">
            <a:alphaModFix/>
          </a:blip>
          <a:srcRect/>
          <a:stretch/>
        </p:blipFill>
        <p:spPr>
          <a:xfrm rot="5400000">
            <a:off x="7066885" y="320775"/>
            <a:ext cx="1304600" cy="1511475"/>
          </a:xfrm>
          <a:prstGeom prst="rect">
            <a:avLst/>
          </a:prstGeom>
          <a:noFill/>
          <a:ln>
            <a:noFill/>
          </a:ln>
        </p:spPr>
      </p:pic>
      <p:pic>
        <p:nvPicPr>
          <p:cNvPr id="163" name="Google Shape;163;p25"/>
          <p:cNvPicPr preferRelativeResize="0"/>
          <p:nvPr/>
        </p:nvPicPr>
        <p:blipFill rotWithShape="1">
          <a:blip r:embed="rId6">
            <a:alphaModFix/>
          </a:blip>
          <a:srcRect l="-8262" t="-11440" r="-8274" b="-11440"/>
          <a:stretch/>
        </p:blipFill>
        <p:spPr>
          <a:xfrm>
            <a:off x="743610" y="2340850"/>
            <a:ext cx="998850" cy="615175"/>
          </a:xfrm>
          <a:prstGeom prst="rect">
            <a:avLst/>
          </a:prstGeom>
          <a:noFill/>
          <a:ln>
            <a:noFill/>
          </a:ln>
        </p:spPr>
      </p:pic>
      <p:pic>
        <p:nvPicPr>
          <p:cNvPr id="164" name="Google Shape;164;p25"/>
          <p:cNvPicPr preferRelativeResize="0"/>
          <p:nvPr/>
        </p:nvPicPr>
        <p:blipFill rotWithShape="1">
          <a:blip r:embed="rId5">
            <a:alphaModFix/>
          </a:blip>
          <a:srcRect t="29062" r="59483"/>
          <a:stretch/>
        </p:blipFill>
        <p:spPr>
          <a:xfrm rot="6035288">
            <a:off x="1442487" y="1457005"/>
            <a:ext cx="528575" cy="1072200"/>
          </a:xfrm>
          <a:prstGeom prst="rect">
            <a:avLst/>
          </a:prstGeom>
          <a:noFill/>
          <a:ln>
            <a:noFill/>
          </a:ln>
        </p:spPr>
      </p:pic>
      <p:pic>
        <p:nvPicPr>
          <p:cNvPr id="165" name="Google Shape;165;p25"/>
          <p:cNvPicPr preferRelativeResize="0"/>
          <p:nvPr/>
        </p:nvPicPr>
        <p:blipFill rotWithShape="1">
          <a:blip r:embed="rId7">
            <a:alphaModFix/>
          </a:blip>
          <a:srcRect l="-21225" t="-21392" r="-21225" b="-4520"/>
          <a:stretch/>
        </p:blipFill>
        <p:spPr>
          <a:xfrm>
            <a:off x="1742450" y="2587900"/>
            <a:ext cx="2442049" cy="2555600"/>
          </a:xfrm>
          <a:prstGeom prst="rect">
            <a:avLst/>
          </a:prstGeom>
          <a:noFill/>
          <a:ln>
            <a:noFill/>
          </a:ln>
        </p:spPr>
      </p:pic>
      <p:pic>
        <p:nvPicPr>
          <p:cNvPr id="166" name="Google Shape;166;p25"/>
          <p:cNvPicPr preferRelativeResize="0"/>
          <p:nvPr/>
        </p:nvPicPr>
        <p:blipFill>
          <a:blip r:embed="rId8">
            <a:alphaModFix/>
          </a:blip>
          <a:stretch>
            <a:fillRect/>
          </a:stretch>
        </p:blipFill>
        <p:spPr>
          <a:xfrm>
            <a:off x="4308527" y="1021300"/>
            <a:ext cx="267751" cy="111699"/>
          </a:xfrm>
          <a:prstGeom prst="rect">
            <a:avLst/>
          </a:prstGeom>
          <a:noFill/>
          <a:ln>
            <a:noFill/>
          </a:ln>
        </p:spPr>
      </p:pic>
      <p:pic>
        <p:nvPicPr>
          <p:cNvPr id="167" name="Google Shape;167;p25"/>
          <p:cNvPicPr preferRelativeResize="0"/>
          <p:nvPr/>
        </p:nvPicPr>
        <p:blipFill>
          <a:blip r:embed="rId8">
            <a:alphaModFix/>
          </a:blip>
          <a:stretch>
            <a:fillRect/>
          </a:stretch>
        </p:blipFill>
        <p:spPr>
          <a:xfrm>
            <a:off x="4040777" y="810950"/>
            <a:ext cx="267751" cy="111699"/>
          </a:xfrm>
          <a:prstGeom prst="rect">
            <a:avLst/>
          </a:prstGeom>
          <a:noFill/>
          <a:ln>
            <a:noFill/>
          </a:ln>
        </p:spPr>
      </p:pic>
      <p:pic>
        <p:nvPicPr>
          <p:cNvPr id="168" name="Google Shape;168;p25"/>
          <p:cNvPicPr preferRelativeResize="0"/>
          <p:nvPr/>
        </p:nvPicPr>
        <p:blipFill>
          <a:blip r:embed="rId8">
            <a:alphaModFix/>
          </a:blip>
          <a:stretch>
            <a:fillRect/>
          </a:stretch>
        </p:blipFill>
        <p:spPr>
          <a:xfrm>
            <a:off x="3588252" y="989400"/>
            <a:ext cx="267751" cy="111699"/>
          </a:xfrm>
          <a:prstGeom prst="rect">
            <a:avLst/>
          </a:prstGeom>
          <a:noFill/>
          <a:ln>
            <a:noFill/>
          </a:ln>
        </p:spPr>
      </p:pic>
      <p:pic>
        <p:nvPicPr>
          <p:cNvPr id="169" name="Google Shape;169;p25"/>
          <p:cNvPicPr preferRelativeResize="0"/>
          <p:nvPr/>
        </p:nvPicPr>
        <p:blipFill>
          <a:blip r:embed="rId8">
            <a:alphaModFix/>
          </a:blip>
          <a:stretch>
            <a:fillRect/>
          </a:stretch>
        </p:blipFill>
        <p:spPr>
          <a:xfrm>
            <a:off x="3916752" y="1244375"/>
            <a:ext cx="267751" cy="111699"/>
          </a:xfrm>
          <a:prstGeom prst="rect">
            <a:avLst/>
          </a:prstGeom>
          <a:noFill/>
          <a:ln>
            <a:noFill/>
          </a:ln>
        </p:spPr>
      </p:pic>
      <p:pic>
        <p:nvPicPr>
          <p:cNvPr id="170" name="Google Shape;170;p25"/>
          <p:cNvPicPr preferRelativeResize="0"/>
          <p:nvPr/>
        </p:nvPicPr>
        <p:blipFill rotWithShape="1">
          <a:blip r:embed="rId5">
            <a:alphaModFix/>
          </a:blip>
          <a:srcRect t="29062" r="59483"/>
          <a:stretch/>
        </p:blipFill>
        <p:spPr>
          <a:xfrm rot="-88">
            <a:off x="3473173" y="454874"/>
            <a:ext cx="210444" cy="426852"/>
          </a:xfrm>
          <a:prstGeom prst="rect">
            <a:avLst/>
          </a:prstGeom>
          <a:noFill/>
          <a:ln>
            <a:noFill/>
          </a:ln>
        </p:spPr>
      </p:pic>
      <p:pic>
        <p:nvPicPr>
          <p:cNvPr id="171" name="Google Shape;171;p25"/>
          <p:cNvPicPr preferRelativeResize="0"/>
          <p:nvPr/>
        </p:nvPicPr>
        <p:blipFill rotWithShape="1">
          <a:blip r:embed="rId5">
            <a:alphaModFix/>
          </a:blip>
          <a:srcRect t="29062" r="59483"/>
          <a:stretch/>
        </p:blipFill>
        <p:spPr>
          <a:xfrm rot="-88">
            <a:off x="3945398" y="384099"/>
            <a:ext cx="210444" cy="4268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5"/>
        <p:cNvGrpSpPr/>
        <p:nvPr/>
      </p:nvGrpSpPr>
      <p:grpSpPr>
        <a:xfrm>
          <a:off x="0" y="0"/>
          <a:ext cx="0" cy="0"/>
          <a:chOff x="0" y="0"/>
          <a:chExt cx="0" cy="0"/>
        </a:xfrm>
      </p:grpSpPr>
      <p:pic>
        <p:nvPicPr>
          <p:cNvPr id="176" name="Google Shape;176;p26"/>
          <p:cNvPicPr preferRelativeResize="0"/>
          <p:nvPr/>
        </p:nvPicPr>
        <p:blipFill rotWithShape="1">
          <a:blip r:embed="rId3">
            <a:alphaModFix/>
          </a:blip>
          <a:srcRect/>
          <a:stretch/>
        </p:blipFill>
        <p:spPr>
          <a:xfrm rot="5400000" flipH="1">
            <a:off x="6850879" y="61779"/>
            <a:ext cx="1687300" cy="1954851"/>
          </a:xfrm>
          <a:prstGeom prst="rect">
            <a:avLst/>
          </a:prstGeom>
          <a:noFill/>
          <a:ln>
            <a:noFill/>
          </a:ln>
        </p:spPr>
      </p:pic>
      <p:pic>
        <p:nvPicPr>
          <p:cNvPr id="177" name="Google Shape;177;p26"/>
          <p:cNvPicPr preferRelativeResize="0"/>
          <p:nvPr/>
        </p:nvPicPr>
        <p:blipFill rotWithShape="1">
          <a:blip r:embed="rId4">
            <a:alphaModFix/>
          </a:blip>
          <a:srcRect l="18113" t="-15946" b="43692"/>
          <a:stretch/>
        </p:blipFill>
        <p:spPr>
          <a:xfrm>
            <a:off x="883127" y="4733003"/>
            <a:ext cx="2485658" cy="417671"/>
          </a:xfrm>
          <a:prstGeom prst="rect">
            <a:avLst/>
          </a:prstGeom>
          <a:noFill/>
          <a:ln>
            <a:noFill/>
          </a:ln>
        </p:spPr>
      </p:pic>
      <p:pic>
        <p:nvPicPr>
          <p:cNvPr id="178" name="Google Shape;178;p26"/>
          <p:cNvPicPr preferRelativeResize="0"/>
          <p:nvPr/>
        </p:nvPicPr>
        <p:blipFill rotWithShape="1">
          <a:blip r:embed="rId5">
            <a:alphaModFix/>
          </a:blip>
          <a:srcRect l="-14051" t="-6192" r="-14038" b="-6192"/>
          <a:stretch/>
        </p:blipFill>
        <p:spPr>
          <a:xfrm rot="161681">
            <a:off x="1846748" y="2556002"/>
            <a:ext cx="664606" cy="1125302"/>
          </a:xfrm>
          <a:prstGeom prst="rect">
            <a:avLst/>
          </a:prstGeom>
          <a:noFill/>
          <a:ln>
            <a:noFill/>
          </a:ln>
        </p:spPr>
      </p:pic>
      <p:pic>
        <p:nvPicPr>
          <p:cNvPr id="179" name="Google Shape;179;p26"/>
          <p:cNvPicPr preferRelativeResize="0"/>
          <p:nvPr/>
        </p:nvPicPr>
        <p:blipFill rotWithShape="1">
          <a:blip r:embed="rId6">
            <a:alphaModFix/>
          </a:blip>
          <a:srcRect t="4111" b="4102"/>
          <a:stretch/>
        </p:blipFill>
        <p:spPr>
          <a:xfrm>
            <a:off x="548100" y="2942459"/>
            <a:ext cx="3261901" cy="2243917"/>
          </a:xfrm>
          <a:prstGeom prst="rect">
            <a:avLst/>
          </a:prstGeom>
          <a:noFill/>
          <a:ln>
            <a:noFill/>
          </a:ln>
        </p:spPr>
      </p:pic>
      <p:pic>
        <p:nvPicPr>
          <p:cNvPr id="180" name="Google Shape;180;p26"/>
          <p:cNvPicPr preferRelativeResize="0"/>
          <p:nvPr/>
        </p:nvPicPr>
        <p:blipFill rotWithShape="1">
          <a:blip r:embed="rId7">
            <a:alphaModFix/>
          </a:blip>
          <a:srcRect l="-49" t="-3429" r="219" b="-3419"/>
          <a:stretch/>
        </p:blipFill>
        <p:spPr>
          <a:xfrm rot="176343" flipH="1">
            <a:off x="2490963" y="2015878"/>
            <a:ext cx="447832" cy="649757"/>
          </a:xfrm>
          <a:prstGeom prst="rect">
            <a:avLst/>
          </a:prstGeom>
          <a:noFill/>
          <a:ln>
            <a:noFill/>
          </a:ln>
        </p:spPr>
      </p:pic>
      <p:sp>
        <p:nvSpPr>
          <p:cNvPr id="181" name="Google Shape;181;p26"/>
          <p:cNvSpPr txBox="1">
            <a:spLocks noGrp="1"/>
          </p:cNvSpPr>
          <p:nvPr>
            <p:ph type="ctrTitle"/>
          </p:nvPr>
        </p:nvSpPr>
        <p:spPr>
          <a:xfrm>
            <a:off x="5516950" y="1882850"/>
            <a:ext cx="26601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t>WHAT IS THIS TOPIC ABOUT?</a:t>
            </a:r>
            <a:endParaRPr dirty="0"/>
          </a:p>
        </p:txBody>
      </p:sp>
      <p:sp>
        <p:nvSpPr>
          <p:cNvPr id="182" name="Google Shape;182;p26"/>
          <p:cNvSpPr txBox="1">
            <a:spLocks noGrp="1"/>
          </p:cNvSpPr>
          <p:nvPr>
            <p:ph type="subTitle" idx="1"/>
          </p:nvPr>
        </p:nvSpPr>
        <p:spPr>
          <a:xfrm>
            <a:off x="4313975" y="2539125"/>
            <a:ext cx="3862800" cy="20169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s"/>
              <a:t>Here you could give a brief description of the matter you want to talk about. For example, if you want to talk about Mercury, you could say that it’s the closest planet to the Sun and the smallest one in the Solar System. It’s only a bit larger than our Moon, and its name has nothing to do with the liquid metal, since it was named after the Roman messenger god, Mercury</a:t>
            </a:r>
            <a:endParaRPr dirty="0"/>
          </a:p>
        </p:txBody>
      </p:sp>
      <p:pic>
        <p:nvPicPr>
          <p:cNvPr id="183" name="Google Shape;183;p26"/>
          <p:cNvPicPr preferRelativeResize="0"/>
          <p:nvPr/>
        </p:nvPicPr>
        <p:blipFill rotWithShape="1">
          <a:blip r:embed="rId3">
            <a:alphaModFix/>
          </a:blip>
          <a:srcRect/>
          <a:stretch/>
        </p:blipFill>
        <p:spPr>
          <a:xfrm rot="10800000">
            <a:off x="2793999" y="1243250"/>
            <a:ext cx="620951" cy="719425"/>
          </a:xfrm>
          <a:prstGeom prst="rect">
            <a:avLst/>
          </a:prstGeom>
          <a:noFill/>
          <a:ln>
            <a:noFill/>
          </a:ln>
        </p:spPr>
      </p:pic>
      <p:pic>
        <p:nvPicPr>
          <p:cNvPr id="184" name="Google Shape;184;p26"/>
          <p:cNvPicPr preferRelativeResize="0"/>
          <p:nvPr/>
        </p:nvPicPr>
        <p:blipFill rotWithShape="1">
          <a:blip r:embed="rId3">
            <a:alphaModFix/>
          </a:blip>
          <a:srcRect t="29062" r="59483"/>
          <a:stretch/>
        </p:blipFill>
        <p:spPr>
          <a:xfrm rot="-1726845">
            <a:off x="1651662" y="1460905"/>
            <a:ext cx="528575" cy="1072200"/>
          </a:xfrm>
          <a:prstGeom prst="rect">
            <a:avLst/>
          </a:prstGeom>
          <a:noFill/>
          <a:ln>
            <a:noFill/>
          </a:ln>
        </p:spPr>
      </p:pic>
      <p:pic>
        <p:nvPicPr>
          <p:cNvPr id="185" name="Google Shape;185;p26"/>
          <p:cNvPicPr preferRelativeResize="0"/>
          <p:nvPr/>
        </p:nvPicPr>
        <p:blipFill rotWithShape="1">
          <a:blip r:embed="rId3">
            <a:alphaModFix/>
          </a:blip>
          <a:srcRect r="64005"/>
          <a:stretch/>
        </p:blipFill>
        <p:spPr>
          <a:xfrm rot="628915">
            <a:off x="809350" y="397688"/>
            <a:ext cx="555850" cy="1789200"/>
          </a:xfrm>
          <a:prstGeom prst="rect">
            <a:avLst/>
          </a:prstGeom>
          <a:noFill/>
          <a:ln>
            <a:noFill/>
          </a:ln>
        </p:spPr>
      </p:pic>
      <p:pic>
        <p:nvPicPr>
          <p:cNvPr id="186" name="Google Shape;186;p26"/>
          <p:cNvPicPr preferRelativeResize="0"/>
          <p:nvPr/>
        </p:nvPicPr>
        <p:blipFill>
          <a:blip r:embed="rId8">
            <a:alphaModFix/>
          </a:blip>
          <a:stretch>
            <a:fillRect/>
          </a:stretch>
        </p:blipFill>
        <p:spPr>
          <a:xfrm rot="5400000">
            <a:off x="7770114" y="4092563"/>
            <a:ext cx="689949" cy="653226"/>
          </a:xfrm>
          <a:prstGeom prst="rect">
            <a:avLst/>
          </a:prstGeom>
          <a:noFill/>
          <a:ln>
            <a:noFill/>
          </a:ln>
        </p:spPr>
      </p:pic>
      <p:pic>
        <p:nvPicPr>
          <p:cNvPr id="187" name="Google Shape;187;p26"/>
          <p:cNvPicPr preferRelativeResize="0"/>
          <p:nvPr/>
        </p:nvPicPr>
        <p:blipFill>
          <a:blip r:embed="rId9">
            <a:alphaModFix/>
          </a:blip>
          <a:stretch>
            <a:fillRect/>
          </a:stretch>
        </p:blipFill>
        <p:spPr>
          <a:xfrm rot="5400000">
            <a:off x="5147203" y="3791250"/>
            <a:ext cx="565445" cy="1255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1"/>
        <p:cNvGrpSpPr/>
        <p:nvPr/>
      </p:nvGrpSpPr>
      <p:grpSpPr>
        <a:xfrm>
          <a:off x="0" y="0"/>
          <a:ext cx="0" cy="0"/>
          <a:chOff x="0" y="0"/>
          <a:chExt cx="0" cy="0"/>
        </a:xfrm>
      </p:grpSpPr>
      <p:grpSp>
        <p:nvGrpSpPr>
          <p:cNvPr id="192" name="Google Shape;192;p27"/>
          <p:cNvGrpSpPr/>
          <p:nvPr/>
        </p:nvGrpSpPr>
        <p:grpSpPr>
          <a:xfrm>
            <a:off x="312320" y="136980"/>
            <a:ext cx="8666359" cy="4826521"/>
            <a:chOff x="312320" y="136980"/>
            <a:chExt cx="8666359" cy="4826521"/>
          </a:xfrm>
        </p:grpSpPr>
        <p:pic>
          <p:nvPicPr>
            <p:cNvPr id="193" name="Google Shape;193;p27"/>
            <p:cNvPicPr preferRelativeResize="0"/>
            <p:nvPr/>
          </p:nvPicPr>
          <p:blipFill rotWithShape="1">
            <a:blip r:embed="rId3">
              <a:alphaModFix/>
            </a:blip>
            <a:srcRect/>
            <a:stretch/>
          </p:blipFill>
          <p:spPr>
            <a:xfrm rot="5400000" flipH="1">
              <a:off x="7157604" y="3204"/>
              <a:ext cx="1687300" cy="1954851"/>
            </a:xfrm>
            <a:prstGeom prst="rect">
              <a:avLst/>
            </a:prstGeom>
            <a:noFill/>
            <a:ln>
              <a:noFill/>
            </a:ln>
          </p:spPr>
        </p:pic>
        <p:pic>
          <p:nvPicPr>
            <p:cNvPr id="194" name="Google Shape;194;p27"/>
            <p:cNvPicPr preferRelativeResize="0"/>
            <p:nvPr/>
          </p:nvPicPr>
          <p:blipFill rotWithShape="1">
            <a:blip r:embed="rId4">
              <a:alphaModFix/>
            </a:blip>
            <a:srcRect l="-8262" t="-11440" r="-8274" b="-11440"/>
            <a:stretch/>
          </p:blipFill>
          <p:spPr>
            <a:xfrm rot="10800000">
              <a:off x="366650" y="673038"/>
              <a:ext cx="998850" cy="615175"/>
            </a:xfrm>
            <a:prstGeom prst="rect">
              <a:avLst/>
            </a:prstGeom>
            <a:noFill/>
            <a:ln>
              <a:noFill/>
            </a:ln>
          </p:spPr>
        </p:pic>
        <p:pic>
          <p:nvPicPr>
            <p:cNvPr id="195" name="Google Shape;195;p27"/>
            <p:cNvPicPr preferRelativeResize="0"/>
            <p:nvPr/>
          </p:nvPicPr>
          <p:blipFill rotWithShape="1">
            <a:blip r:embed="rId3">
              <a:alphaModFix/>
            </a:blip>
            <a:srcRect t="29062" r="59483"/>
            <a:stretch/>
          </p:blipFill>
          <p:spPr>
            <a:xfrm rot="-9020700">
              <a:off x="8065812" y="3830755"/>
              <a:ext cx="528575" cy="1072200"/>
            </a:xfrm>
            <a:prstGeom prst="rect">
              <a:avLst/>
            </a:prstGeom>
            <a:noFill/>
            <a:ln>
              <a:noFill/>
            </a:ln>
          </p:spPr>
        </p:pic>
        <p:pic>
          <p:nvPicPr>
            <p:cNvPr id="196" name="Google Shape;196;p27"/>
            <p:cNvPicPr preferRelativeResize="0"/>
            <p:nvPr/>
          </p:nvPicPr>
          <p:blipFill rotWithShape="1">
            <a:blip r:embed="rId3">
              <a:alphaModFix/>
            </a:blip>
            <a:srcRect t="29062" r="59483"/>
            <a:stretch/>
          </p:blipFill>
          <p:spPr>
            <a:xfrm rot="1310898">
              <a:off x="574700" y="3035012"/>
              <a:ext cx="768240" cy="1558356"/>
            </a:xfrm>
            <a:prstGeom prst="rect">
              <a:avLst/>
            </a:prstGeom>
            <a:noFill/>
            <a:ln>
              <a:noFill/>
            </a:ln>
          </p:spPr>
        </p:pic>
      </p:grpSp>
      <p:sp>
        <p:nvSpPr>
          <p:cNvPr id="197" name="Google Shape;197;p27"/>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DEFINITION OF CONCEPTS</a:t>
            </a:r>
            <a:endParaRPr dirty="0"/>
          </a:p>
        </p:txBody>
      </p:sp>
      <p:sp>
        <p:nvSpPr>
          <p:cNvPr id="198" name="Google Shape;198;p27"/>
          <p:cNvSpPr txBox="1">
            <a:spLocks noGrp="1"/>
          </p:cNvSpPr>
          <p:nvPr>
            <p:ph type="ctrTitle"/>
          </p:nvPr>
        </p:nvSpPr>
        <p:spPr>
          <a:xfrm>
            <a:off x="4780212" y="1927925"/>
            <a:ext cx="31917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MARS</a:t>
            </a:r>
            <a:endParaRPr dirty="0"/>
          </a:p>
        </p:txBody>
      </p:sp>
      <p:sp>
        <p:nvSpPr>
          <p:cNvPr id="199" name="Google Shape;199;p27"/>
          <p:cNvSpPr txBox="1">
            <a:spLocks noGrp="1"/>
          </p:cNvSpPr>
          <p:nvPr>
            <p:ph type="subTitle" idx="1"/>
          </p:nvPr>
        </p:nvSpPr>
        <p:spPr>
          <a:xfrm>
            <a:off x="4780212" y="2370225"/>
            <a:ext cx="31917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a:t>Despite being red, Mars is a cold place, not hot. It’s full of iron oxide dust</a:t>
            </a:r>
            <a:endParaRPr dirty="0"/>
          </a:p>
          <a:p>
            <a:pPr marL="0" lvl="0" indent="0" algn="ctr" rtl="0">
              <a:spcBef>
                <a:spcPts val="1600"/>
              </a:spcBef>
              <a:spcAft>
                <a:spcPts val="1600"/>
              </a:spcAft>
              <a:buNone/>
            </a:pPr>
            <a:endParaRPr sz="1100" dirty="0"/>
          </a:p>
        </p:txBody>
      </p:sp>
      <p:sp>
        <p:nvSpPr>
          <p:cNvPr id="200" name="Google Shape;200;p27"/>
          <p:cNvSpPr txBox="1">
            <a:spLocks noGrp="1"/>
          </p:cNvSpPr>
          <p:nvPr>
            <p:ph type="ctrTitle" idx="5"/>
          </p:nvPr>
        </p:nvSpPr>
        <p:spPr>
          <a:xfrm>
            <a:off x="1172124" y="1927925"/>
            <a:ext cx="31917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MERCURY</a:t>
            </a:r>
            <a:endParaRPr dirty="0"/>
          </a:p>
        </p:txBody>
      </p:sp>
      <p:sp>
        <p:nvSpPr>
          <p:cNvPr id="201" name="Google Shape;201;p27"/>
          <p:cNvSpPr txBox="1">
            <a:spLocks noGrp="1"/>
          </p:cNvSpPr>
          <p:nvPr>
            <p:ph type="ctrTitle" idx="2"/>
          </p:nvPr>
        </p:nvSpPr>
        <p:spPr>
          <a:xfrm>
            <a:off x="4780212" y="3687303"/>
            <a:ext cx="31917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VENUS</a:t>
            </a:r>
            <a:endParaRPr dirty="0"/>
          </a:p>
        </p:txBody>
      </p:sp>
      <p:sp>
        <p:nvSpPr>
          <p:cNvPr id="202" name="Google Shape;202;p27"/>
          <p:cNvSpPr txBox="1">
            <a:spLocks noGrp="1"/>
          </p:cNvSpPr>
          <p:nvPr>
            <p:ph type="subTitle" idx="3"/>
          </p:nvPr>
        </p:nvSpPr>
        <p:spPr>
          <a:xfrm>
            <a:off x="4780212" y="4129603"/>
            <a:ext cx="31917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a:t>Venus has a beautiful name and is the second planet from the Sun</a:t>
            </a:r>
            <a:endParaRPr dirty="0"/>
          </a:p>
          <a:p>
            <a:pPr marL="0" lvl="0" indent="0" algn="ctr" rtl="0">
              <a:spcBef>
                <a:spcPts val="1600"/>
              </a:spcBef>
              <a:spcAft>
                <a:spcPts val="1600"/>
              </a:spcAft>
              <a:buNone/>
            </a:pPr>
            <a:endParaRPr sz="1100" dirty="0"/>
          </a:p>
        </p:txBody>
      </p:sp>
      <p:sp>
        <p:nvSpPr>
          <p:cNvPr id="203" name="Google Shape;203;p27"/>
          <p:cNvSpPr txBox="1">
            <a:spLocks noGrp="1"/>
          </p:cNvSpPr>
          <p:nvPr>
            <p:ph type="subTitle" idx="6"/>
          </p:nvPr>
        </p:nvSpPr>
        <p:spPr>
          <a:xfrm>
            <a:off x="1172124" y="2370225"/>
            <a:ext cx="31917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Mercury is the closest planet to the Sun and the smallest one in our Solar System</a:t>
            </a:r>
            <a:endParaRPr dirty="0"/>
          </a:p>
        </p:txBody>
      </p:sp>
      <p:sp>
        <p:nvSpPr>
          <p:cNvPr id="204" name="Google Shape;204;p27"/>
          <p:cNvSpPr txBox="1">
            <a:spLocks noGrp="1"/>
          </p:cNvSpPr>
          <p:nvPr>
            <p:ph type="ctrTitle" idx="7"/>
          </p:nvPr>
        </p:nvSpPr>
        <p:spPr>
          <a:xfrm>
            <a:off x="1172124" y="3687303"/>
            <a:ext cx="31917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SATURN</a:t>
            </a:r>
            <a:endParaRPr dirty="0"/>
          </a:p>
        </p:txBody>
      </p:sp>
      <p:sp>
        <p:nvSpPr>
          <p:cNvPr id="205" name="Google Shape;205;p27"/>
          <p:cNvSpPr txBox="1">
            <a:spLocks noGrp="1"/>
          </p:cNvSpPr>
          <p:nvPr>
            <p:ph type="subTitle" idx="8"/>
          </p:nvPr>
        </p:nvSpPr>
        <p:spPr>
          <a:xfrm>
            <a:off x="1172124" y="4129603"/>
            <a:ext cx="31917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Yes, this is the ringed one. It’s a gas giant, composed mostly of hydrogen and helium</a:t>
            </a:r>
            <a:endParaRPr dirty="0"/>
          </a:p>
        </p:txBody>
      </p:sp>
      <p:pic>
        <p:nvPicPr>
          <p:cNvPr id="206" name="Google Shape;206;p27"/>
          <p:cNvPicPr preferRelativeResize="0"/>
          <p:nvPr/>
        </p:nvPicPr>
        <p:blipFill rotWithShape="1">
          <a:blip r:embed="rId5">
            <a:alphaModFix/>
          </a:blip>
          <a:srcRect l="-15824" r="-15824"/>
          <a:stretch/>
        </p:blipFill>
        <p:spPr>
          <a:xfrm>
            <a:off x="2261111" y="1333138"/>
            <a:ext cx="1013726" cy="697354"/>
          </a:xfrm>
          <a:prstGeom prst="rect">
            <a:avLst/>
          </a:prstGeom>
          <a:noFill/>
          <a:ln>
            <a:noFill/>
          </a:ln>
        </p:spPr>
      </p:pic>
      <p:pic>
        <p:nvPicPr>
          <p:cNvPr id="207" name="Google Shape;207;p27"/>
          <p:cNvPicPr preferRelativeResize="0"/>
          <p:nvPr/>
        </p:nvPicPr>
        <p:blipFill rotWithShape="1">
          <a:blip r:embed="rId6">
            <a:alphaModFix/>
          </a:blip>
          <a:srcRect l="-10975" r="-10975"/>
          <a:stretch/>
        </p:blipFill>
        <p:spPr>
          <a:xfrm>
            <a:off x="5869199" y="1333138"/>
            <a:ext cx="1013727" cy="697355"/>
          </a:xfrm>
          <a:prstGeom prst="rect">
            <a:avLst/>
          </a:prstGeom>
          <a:noFill/>
          <a:ln>
            <a:noFill/>
          </a:ln>
        </p:spPr>
      </p:pic>
      <p:pic>
        <p:nvPicPr>
          <p:cNvPr id="208" name="Google Shape;208;p27"/>
          <p:cNvPicPr preferRelativeResize="0"/>
          <p:nvPr/>
        </p:nvPicPr>
        <p:blipFill rotWithShape="1">
          <a:blip r:embed="rId7">
            <a:alphaModFix/>
          </a:blip>
          <a:srcRect l="-19191" r="-19178"/>
          <a:stretch/>
        </p:blipFill>
        <p:spPr>
          <a:xfrm>
            <a:off x="2261099" y="3136665"/>
            <a:ext cx="1013750" cy="697561"/>
          </a:xfrm>
          <a:prstGeom prst="rect">
            <a:avLst/>
          </a:prstGeom>
          <a:noFill/>
          <a:ln>
            <a:noFill/>
          </a:ln>
        </p:spPr>
      </p:pic>
      <p:pic>
        <p:nvPicPr>
          <p:cNvPr id="209" name="Google Shape;209;p27"/>
          <p:cNvPicPr preferRelativeResize="0"/>
          <p:nvPr/>
        </p:nvPicPr>
        <p:blipFill rotWithShape="1">
          <a:blip r:embed="rId8">
            <a:alphaModFix/>
          </a:blip>
          <a:srcRect l="-12314" r="-12327" b="10"/>
          <a:stretch/>
        </p:blipFill>
        <p:spPr>
          <a:xfrm>
            <a:off x="5869187" y="3072887"/>
            <a:ext cx="1013750" cy="6973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3"/>
        <p:cNvGrpSpPr/>
        <p:nvPr/>
      </p:nvGrpSpPr>
      <p:grpSpPr>
        <a:xfrm>
          <a:off x="0" y="0"/>
          <a:ext cx="0" cy="0"/>
          <a:chOff x="0" y="0"/>
          <a:chExt cx="0" cy="0"/>
        </a:xfrm>
      </p:grpSpPr>
      <p:pic>
        <p:nvPicPr>
          <p:cNvPr id="214" name="Google Shape;214;p28"/>
          <p:cNvPicPr preferRelativeResize="0"/>
          <p:nvPr/>
        </p:nvPicPr>
        <p:blipFill rotWithShape="1">
          <a:blip r:embed="rId3">
            <a:alphaModFix/>
          </a:blip>
          <a:srcRect t="-4896" b="14554"/>
          <a:stretch/>
        </p:blipFill>
        <p:spPr>
          <a:xfrm>
            <a:off x="2029638" y="2710000"/>
            <a:ext cx="5084723" cy="2433500"/>
          </a:xfrm>
          <a:prstGeom prst="rect">
            <a:avLst/>
          </a:prstGeom>
          <a:noFill/>
          <a:ln>
            <a:noFill/>
          </a:ln>
        </p:spPr>
      </p:pic>
      <p:grpSp>
        <p:nvGrpSpPr>
          <p:cNvPr id="215" name="Google Shape;215;p28"/>
          <p:cNvGrpSpPr/>
          <p:nvPr/>
        </p:nvGrpSpPr>
        <p:grpSpPr>
          <a:xfrm>
            <a:off x="3821600" y="2116725"/>
            <a:ext cx="1377000" cy="890400"/>
            <a:chOff x="3821600" y="2116725"/>
            <a:chExt cx="1377000" cy="890400"/>
          </a:xfrm>
        </p:grpSpPr>
        <p:cxnSp>
          <p:nvCxnSpPr>
            <p:cNvPr id="216" name="Google Shape;216;p28"/>
            <p:cNvCxnSpPr>
              <a:stCxn id="217" idx="2"/>
            </p:cNvCxnSpPr>
            <p:nvPr/>
          </p:nvCxnSpPr>
          <p:spPr>
            <a:xfrm>
              <a:off x="4510075" y="2116725"/>
              <a:ext cx="0" cy="890400"/>
            </a:xfrm>
            <a:prstGeom prst="straightConnector1">
              <a:avLst/>
            </a:prstGeom>
            <a:noFill/>
            <a:ln w="19050" cap="flat" cmpd="sng">
              <a:solidFill>
                <a:srgbClr val="466269"/>
              </a:solidFill>
              <a:prstDash val="solid"/>
              <a:round/>
              <a:headEnd type="none" w="med" len="med"/>
              <a:tailEnd type="oval" w="med" len="med"/>
            </a:ln>
          </p:spPr>
        </p:cxnSp>
        <p:cxnSp>
          <p:nvCxnSpPr>
            <p:cNvPr id="218" name="Google Shape;218;p28"/>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grpSp>
        <p:nvGrpSpPr>
          <p:cNvPr id="219" name="Google Shape;219;p28"/>
          <p:cNvGrpSpPr/>
          <p:nvPr/>
        </p:nvGrpSpPr>
        <p:grpSpPr>
          <a:xfrm>
            <a:off x="1797800" y="2116750"/>
            <a:ext cx="1377000" cy="1693200"/>
            <a:chOff x="3821600" y="2116750"/>
            <a:chExt cx="1377000" cy="1693200"/>
          </a:xfrm>
        </p:grpSpPr>
        <p:cxnSp>
          <p:nvCxnSpPr>
            <p:cNvPr id="220" name="Google Shape;220;p28"/>
            <p:cNvCxnSpPr/>
            <p:nvPr/>
          </p:nvCxnSpPr>
          <p:spPr>
            <a:xfrm>
              <a:off x="4510100" y="2116750"/>
              <a:ext cx="0" cy="1693200"/>
            </a:xfrm>
            <a:prstGeom prst="straightConnector1">
              <a:avLst/>
            </a:prstGeom>
            <a:noFill/>
            <a:ln w="19050" cap="flat" cmpd="sng">
              <a:solidFill>
                <a:srgbClr val="466269"/>
              </a:solidFill>
              <a:prstDash val="solid"/>
              <a:round/>
              <a:headEnd type="none" w="med" len="med"/>
              <a:tailEnd type="oval" w="med" len="med"/>
            </a:ln>
          </p:spPr>
        </p:cxnSp>
        <p:cxnSp>
          <p:nvCxnSpPr>
            <p:cNvPr id="221" name="Google Shape;221;p28"/>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grpSp>
        <p:nvGrpSpPr>
          <p:cNvPr id="222" name="Google Shape;222;p28"/>
          <p:cNvGrpSpPr/>
          <p:nvPr/>
        </p:nvGrpSpPr>
        <p:grpSpPr>
          <a:xfrm>
            <a:off x="5845400" y="2116750"/>
            <a:ext cx="1377000" cy="1685100"/>
            <a:chOff x="3821600" y="2116750"/>
            <a:chExt cx="1377000" cy="1685100"/>
          </a:xfrm>
        </p:grpSpPr>
        <p:cxnSp>
          <p:nvCxnSpPr>
            <p:cNvPr id="223" name="Google Shape;223;p28"/>
            <p:cNvCxnSpPr/>
            <p:nvPr/>
          </p:nvCxnSpPr>
          <p:spPr>
            <a:xfrm>
              <a:off x="4510100" y="2116750"/>
              <a:ext cx="0" cy="1685100"/>
            </a:xfrm>
            <a:prstGeom prst="straightConnector1">
              <a:avLst/>
            </a:prstGeom>
            <a:noFill/>
            <a:ln w="19050" cap="flat" cmpd="sng">
              <a:solidFill>
                <a:srgbClr val="466269"/>
              </a:solidFill>
              <a:prstDash val="solid"/>
              <a:round/>
              <a:headEnd type="none" w="med" len="med"/>
              <a:tailEnd type="oval" w="med" len="med"/>
            </a:ln>
          </p:spPr>
        </p:cxnSp>
        <p:cxnSp>
          <p:nvCxnSpPr>
            <p:cNvPr id="224" name="Google Shape;224;p28"/>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sp>
        <p:nvSpPr>
          <p:cNvPr id="225" name="Google Shape;225;p28"/>
          <p:cNvSpPr txBox="1"/>
          <p:nvPr/>
        </p:nvSpPr>
        <p:spPr>
          <a:xfrm>
            <a:off x="1702700" y="1360800"/>
            <a:ext cx="1567200" cy="756600"/>
          </a:xfrm>
          <a:prstGeom prst="rect">
            <a:avLst/>
          </a:prstGeom>
          <a:noFill/>
          <a:ln>
            <a:noFill/>
          </a:ln>
        </p:spPr>
        <p:txBody>
          <a:bodyPr spcFirstLastPara="1" wrap="square" lIns="91425" tIns="0" rIns="91425" bIns="0" anchor="b" anchorCtr="0">
            <a:noAutofit/>
          </a:bodyPr>
          <a:lstStyle/>
          <a:p>
            <a:pPr marL="0" lvl="0" indent="0" algn="ctr" rtl="0">
              <a:spcBef>
                <a:spcPts val="0"/>
              </a:spcBef>
              <a:spcAft>
                <a:spcPts val="1600"/>
              </a:spcAft>
              <a:buNone/>
            </a:pPr>
            <a:r>
              <a:rPr lang="es" sz="1200">
                <a:solidFill>
                  <a:srgbClr val="466269"/>
                </a:solidFill>
                <a:latin typeface="Abel"/>
                <a:ea typeface="Abel"/>
                <a:cs typeface="Abel"/>
                <a:sym typeface="Abel"/>
              </a:rPr>
              <a:t>Mercury is the closest planet to the Sun</a:t>
            </a:r>
            <a:endParaRPr sz="1200" dirty="0">
              <a:solidFill>
                <a:srgbClr val="466269"/>
              </a:solidFill>
              <a:latin typeface="Abel"/>
              <a:ea typeface="Abel"/>
              <a:cs typeface="Abel"/>
              <a:sym typeface="Abel"/>
            </a:endParaRPr>
          </a:p>
        </p:txBody>
      </p:sp>
      <p:sp>
        <p:nvSpPr>
          <p:cNvPr id="226" name="Google Shape;226;p28"/>
          <p:cNvSpPr txBox="1"/>
          <p:nvPr/>
        </p:nvSpPr>
        <p:spPr>
          <a:xfrm>
            <a:off x="3726500" y="1360800"/>
            <a:ext cx="1567200" cy="756600"/>
          </a:xfrm>
          <a:prstGeom prst="rect">
            <a:avLst/>
          </a:prstGeom>
          <a:noFill/>
          <a:ln>
            <a:noFill/>
          </a:ln>
        </p:spPr>
        <p:txBody>
          <a:bodyPr spcFirstLastPara="1" wrap="square" lIns="91425" tIns="0" rIns="91425" bIns="0" anchor="b" anchorCtr="0">
            <a:noAutofit/>
          </a:bodyPr>
          <a:lstStyle/>
          <a:p>
            <a:pPr marL="0" lvl="0" indent="0" algn="ctr" rtl="0">
              <a:spcBef>
                <a:spcPts val="0"/>
              </a:spcBef>
              <a:spcAft>
                <a:spcPts val="1600"/>
              </a:spcAft>
              <a:buNone/>
            </a:pPr>
            <a:r>
              <a:rPr lang="es" sz="1200">
                <a:solidFill>
                  <a:srgbClr val="466269"/>
                </a:solidFill>
                <a:latin typeface="Abel"/>
                <a:ea typeface="Abel"/>
                <a:cs typeface="Abel"/>
                <a:sym typeface="Abel"/>
              </a:rPr>
              <a:t>Despite being red, Mars is a cold place, not hot</a:t>
            </a:r>
            <a:endParaRPr sz="1200" dirty="0">
              <a:solidFill>
                <a:srgbClr val="466269"/>
              </a:solidFill>
              <a:latin typeface="Abel"/>
              <a:ea typeface="Abel"/>
              <a:cs typeface="Abel"/>
              <a:sym typeface="Abel"/>
            </a:endParaRPr>
          </a:p>
        </p:txBody>
      </p:sp>
      <p:sp>
        <p:nvSpPr>
          <p:cNvPr id="227" name="Google Shape;227;p28"/>
          <p:cNvSpPr txBox="1"/>
          <p:nvPr/>
        </p:nvSpPr>
        <p:spPr>
          <a:xfrm>
            <a:off x="5706375" y="1360800"/>
            <a:ext cx="1655100" cy="756600"/>
          </a:xfrm>
          <a:prstGeom prst="rect">
            <a:avLst/>
          </a:prstGeom>
          <a:noFill/>
          <a:ln>
            <a:noFill/>
          </a:ln>
        </p:spPr>
        <p:txBody>
          <a:bodyPr spcFirstLastPara="1" wrap="square" lIns="91425" tIns="0" rIns="91425" bIns="0" anchor="b" anchorCtr="0">
            <a:noAutofit/>
          </a:bodyPr>
          <a:lstStyle/>
          <a:p>
            <a:pPr marL="0" lvl="0" indent="0" algn="ctr" rtl="0">
              <a:spcBef>
                <a:spcPts val="0"/>
              </a:spcBef>
              <a:spcAft>
                <a:spcPts val="1600"/>
              </a:spcAft>
              <a:buNone/>
            </a:pPr>
            <a:r>
              <a:rPr lang="es" sz="1200">
                <a:solidFill>
                  <a:srgbClr val="466269"/>
                </a:solidFill>
                <a:latin typeface="Abel"/>
                <a:ea typeface="Abel"/>
                <a:cs typeface="Abel"/>
                <a:sym typeface="Abel"/>
              </a:rPr>
              <a:t>Venus has a beautiful name, but it’s terribly hot</a:t>
            </a:r>
            <a:endParaRPr sz="1200" dirty="0">
              <a:solidFill>
                <a:srgbClr val="466269"/>
              </a:solidFill>
              <a:latin typeface="Abel"/>
              <a:ea typeface="Abel"/>
              <a:cs typeface="Abel"/>
              <a:sym typeface="Abel"/>
            </a:endParaRPr>
          </a:p>
        </p:txBody>
      </p:sp>
      <p:sp>
        <p:nvSpPr>
          <p:cNvPr id="228" name="Google Shape;228;p28"/>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FEATURES OF THE TOPIC</a:t>
            </a:r>
            <a:endParaRPr dirty="0"/>
          </a:p>
        </p:txBody>
      </p:sp>
      <p:pic>
        <p:nvPicPr>
          <p:cNvPr id="229" name="Google Shape;229;p28"/>
          <p:cNvPicPr preferRelativeResize="0"/>
          <p:nvPr/>
        </p:nvPicPr>
        <p:blipFill>
          <a:blip r:embed="rId4">
            <a:alphaModFix/>
          </a:blip>
          <a:stretch>
            <a:fillRect/>
          </a:stretch>
        </p:blipFill>
        <p:spPr>
          <a:xfrm>
            <a:off x="7444375" y="1811325"/>
            <a:ext cx="815175" cy="1810500"/>
          </a:xfrm>
          <a:prstGeom prst="rect">
            <a:avLst/>
          </a:prstGeom>
          <a:noFill/>
          <a:ln>
            <a:noFill/>
          </a:ln>
        </p:spPr>
      </p:pic>
      <p:pic>
        <p:nvPicPr>
          <p:cNvPr id="230" name="Google Shape;230;p28"/>
          <p:cNvPicPr preferRelativeResize="0"/>
          <p:nvPr/>
        </p:nvPicPr>
        <p:blipFill>
          <a:blip r:embed="rId4">
            <a:alphaModFix/>
          </a:blip>
          <a:stretch>
            <a:fillRect/>
          </a:stretch>
        </p:blipFill>
        <p:spPr>
          <a:xfrm flipH="1">
            <a:off x="884450" y="3007125"/>
            <a:ext cx="815175" cy="1810500"/>
          </a:xfrm>
          <a:prstGeom prst="rect">
            <a:avLst/>
          </a:prstGeom>
          <a:noFill/>
          <a:ln>
            <a:noFill/>
          </a:ln>
        </p:spPr>
      </p:pic>
      <p:pic>
        <p:nvPicPr>
          <p:cNvPr id="231" name="Google Shape;231;p28"/>
          <p:cNvPicPr preferRelativeResize="0"/>
          <p:nvPr/>
        </p:nvPicPr>
        <p:blipFill>
          <a:blip r:embed="rId5">
            <a:alphaModFix/>
          </a:blip>
          <a:stretch>
            <a:fillRect/>
          </a:stretch>
        </p:blipFill>
        <p:spPr>
          <a:xfrm>
            <a:off x="488200" y="586400"/>
            <a:ext cx="659675" cy="385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5"/>
        <p:cNvGrpSpPr/>
        <p:nvPr/>
      </p:nvGrpSpPr>
      <p:grpSpPr>
        <a:xfrm>
          <a:off x="0" y="0"/>
          <a:ext cx="0" cy="0"/>
          <a:chOff x="0" y="0"/>
          <a:chExt cx="0" cy="0"/>
        </a:xfrm>
      </p:grpSpPr>
      <p:pic>
        <p:nvPicPr>
          <p:cNvPr id="236" name="Google Shape;236;p29"/>
          <p:cNvPicPr preferRelativeResize="0"/>
          <p:nvPr/>
        </p:nvPicPr>
        <p:blipFill>
          <a:blip r:embed="rId3">
            <a:alphaModFix/>
          </a:blip>
          <a:stretch>
            <a:fillRect/>
          </a:stretch>
        </p:blipFill>
        <p:spPr>
          <a:xfrm>
            <a:off x="6620476" y="3961407"/>
            <a:ext cx="610860" cy="402401"/>
          </a:xfrm>
          <a:prstGeom prst="rect">
            <a:avLst/>
          </a:prstGeom>
          <a:noFill/>
          <a:ln>
            <a:noFill/>
          </a:ln>
        </p:spPr>
      </p:pic>
      <p:pic>
        <p:nvPicPr>
          <p:cNvPr id="237" name="Google Shape;237;p29"/>
          <p:cNvPicPr preferRelativeResize="0"/>
          <p:nvPr/>
        </p:nvPicPr>
        <p:blipFill rotWithShape="1">
          <a:blip r:embed="rId4">
            <a:alphaModFix/>
          </a:blip>
          <a:srcRect b="41410"/>
          <a:stretch/>
        </p:blipFill>
        <p:spPr>
          <a:xfrm flipH="1">
            <a:off x="3473726" y="677775"/>
            <a:ext cx="1687300" cy="1145351"/>
          </a:xfrm>
          <a:prstGeom prst="rect">
            <a:avLst/>
          </a:prstGeom>
          <a:noFill/>
          <a:ln>
            <a:noFill/>
          </a:ln>
        </p:spPr>
      </p:pic>
      <p:sp>
        <p:nvSpPr>
          <p:cNvPr id="238" name="Google Shape;238;p29"/>
          <p:cNvSpPr txBox="1">
            <a:spLocks noGrp="1"/>
          </p:cNvSpPr>
          <p:nvPr>
            <p:ph type="subTitle" idx="1"/>
          </p:nvPr>
        </p:nvSpPr>
        <p:spPr>
          <a:xfrm>
            <a:off x="2389050" y="1665438"/>
            <a:ext cx="4365900" cy="29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of Earth’s surface is water-covered</a:t>
            </a:r>
            <a:endParaRPr dirty="0">
              <a:solidFill>
                <a:srgbClr val="466269"/>
              </a:solidFill>
            </a:endParaRPr>
          </a:p>
        </p:txBody>
      </p:sp>
      <p:sp>
        <p:nvSpPr>
          <p:cNvPr id="239" name="Google Shape;239;p29"/>
          <p:cNvSpPr txBox="1">
            <a:spLocks noGrp="1"/>
          </p:cNvSpPr>
          <p:nvPr>
            <p:ph type="title" idx="3"/>
          </p:nvPr>
        </p:nvSpPr>
        <p:spPr>
          <a:xfrm>
            <a:off x="2939475" y="1158875"/>
            <a:ext cx="3265200" cy="61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466269"/>
                </a:solidFill>
              </a:rPr>
              <a:t>70%</a:t>
            </a:r>
            <a:endParaRPr dirty="0">
              <a:solidFill>
                <a:srgbClr val="466269"/>
              </a:solidFill>
            </a:endParaRPr>
          </a:p>
        </p:txBody>
      </p:sp>
      <p:sp>
        <p:nvSpPr>
          <p:cNvPr id="240" name="Google Shape;240;p29"/>
          <p:cNvSpPr txBox="1">
            <a:spLocks noGrp="1"/>
          </p:cNvSpPr>
          <p:nvPr>
            <p:ph type="title"/>
          </p:nvPr>
        </p:nvSpPr>
        <p:spPr>
          <a:xfrm>
            <a:off x="2939475" y="2199650"/>
            <a:ext cx="3265200" cy="61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466269"/>
                </a:solidFill>
              </a:rPr>
              <a:t>344,000 km²</a:t>
            </a:r>
            <a:endParaRPr dirty="0">
              <a:solidFill>
                <a:srgbClr val="466269"/>
              </a:solidFill>
            </a:endParaRPr>
          </a:p>
        </p:txBody>
      </p:sp>
      <p:sp>
        <p:nvSpPr>
          <p:cNvPr id="241" name="Google Shape;241;p29"/>
          <p:cNvSpPr txBox="1">
            <a:spLocks noGrp="1"/>
          </p:cNvSpPr>
          <p:nvPr>
            <p:ph type="title" idx="2"/>
          </p:nvPr>
        </p:nvSpPr>
        <p:spPr>
          <a:xfrm>
            <a:off x="2939475" y="3194300"/>
            <a:ext cx="3265200" cy="61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466269"/>
                </a:solidFill>
              </a:rPr>
              <a:t>33,000</a:t>
            </a:r>
            <a:endParaRPr dirty="0">
              <a:solidFill>
                <a:srgbClr val="466269"/>
              </a:solidFill>
            </a:endParaRPr>
          </a:p>
        </p:txBody>
      </p:sp>
      <p:sp>
        <p:nvSpPr>
          <p:cNvPr id="242" name="Google Shape;242;p29"/>
          <p:cNvSpPr txBox="1">
            <a:spLocks noGrp="1"/>
          </p:cNvSpPr>
          <p:nvPr>
            <p:ph type="subTitle" idx="5"/>
          </p:nvPr>
        </p:nvSpPr>
        <p:spPr>
          <a:xfrm>
            <a:off x="2389050" y="3654638"/>
            <a:ext cx="4365900" cy="29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466269"/>
                </a:solidFill>
              </a:rPr>
              <a:t>different species of fish have been described so far</a:t>
            </a:r>
            <a:endParaRPr dirty="0">
              <a:solidFill>
                <a:srgbClr val="466269"/>
              </a:solidFill>
            </a:endParaRPr>
          </a:p>
        </p:txBody>
      </p:sp>
      <p:sp>
        <p:nvSpPr>
          <p:cNvPr id="243" name="Google Shape;243;p29"/>
          <p:cNvSpPr txBox="1">
            <a:spLocks noGrp="1"/>
          </p:cNvSpPr>
          <p:nvPr>
            <p:ph type="subTitle" idx="4"/>
          </p:nvPr>
        </p:nvSpPr>
        <p:spPr>
          <a:xfrm>
            <a:off x="2389050" y="2660038"/>
            <a:ext cx="4365900" cy="29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a:solidFill>
                  <a:srgbClr val="466269"/>
                </a:solidFill>
              </a:rPr>
              <a:t>is the area covered by the Great Barrier Reef</a:t>
            </a:r>
            <a:endParaRPr dirty="0">
              <a:solidFill>
                <a:srgbClr val="466269"/>
              </a:solidFill>
            </a:endParaRPr>
          </a:p>
          <a:p>
            <a:pPr marL="0" lvl="0" indent="0" algn="ctr" rtl="0">
              <a:spcBef>
                <a:spcPts val="0"/>
              </a:spcBef>
              <a:spcAft>
                <a:spcPts val="0"/>
              </a:spcAft>
              <a:buClr>
                <a:schemeClr val="dk1"/>
              </a:buClr>
              <a:buSzPts val="1100"/>
              <a:buFont typeface="Arial"/>
              <a:buNone/>
            </a:pPr>
            <a:endParaRPr dirty="0">
              <a:solidFill>
                <a:srgbClr val="466269"/>
              </a:solidFill>
            </a:endParaRPr>
          </a:p>
          <a:p>
            <a:pPr marL="0" lvl="0" indent="0" algn="ctr" rtl="0">
              <a:spcBef>
                <a:spcPts val="0"/>
              </a:spcBef>
              <a:spcAft>
                <a:spcPts val="0"/>
              </a:spcAft>
              <a:buNone/>
            </a:pPr>
            <a:endParaRPr dirty="0">
              <a:solidFill>
                <a:srgbClr val="466269"/>
              </a:solidFill>
            </a:endParaRPr>
          </a:p>
        </p:txBody>
      </p:sp>
      <p:pic>
        <p:nvPicPr>
          <p:cNvPr id="244" name="Google Shape;244;p29"/>
          <p:cNvPicPr preferRelativeResize="0"/>
          <p:nvPr/>
        </p:nvPicPr>
        <p:blipFill rotWithShape="1">
          <a:blip r:embed="rId5">
            <a:alphaModFix/>
          </a:blip>
          <a:srcRect l="35769" t="-15946" b="32717"/>
          <a:stretch/>
        </p:blipFill>
        <p:spPr>
          <a:xfrm flipH="1">
            <a:off x="7513249" y="4741100"/>
            <a:ext cx="1630751" cy="402400"/>
          </a:xfrm>
          <a:prstGeom prst="rect">
            <a:avLst/>
          </a:prstGeom>
          <a:noFill/>
          <a:ln>
            <a:noFill/>
          </a:ln>
        </p:spPr>
      </p:pic>
      <p:pic>
        <p:nvPicPr>
          <p:cNvPr id="245" name="Google Shape;245;p29"/>
          <p:cNvPicPr preferRelativeResize="0"/>
          <p:nvPr/>
        </p:nvPicPr>
        <p:blipFill rotWithShape="1">
          <a:blip r:embed="rId6">
            <a:alphaModFix/>
          </a:blip>
          <a:srcRect l="-5604" t="-5890" r="-5604" b="-5879"/>
          <a:stretch/>
        </p:blipFill>
        <p:spPr>
          <a:xfrm rot="1498642">
            <a:off x="6364873" y="2282975"/>
            <a:ext cx="2546450" cy="2436849"/>
          </a:xfrm>
          <a:prstGeom prst="rect">
            <a:avLst/>
          </a:prstGeom>
          <a:noFill/>
          <a:ln>
            <a:noFill/>
          </a:ln>
        </p:spPr>
      </p:pic>
      <p:pic>
        <p:nvPicPr>
          <p:cNvPr id="246" name="Google Shape;246;p29"/>
          <p:cNvPicPr preferRelativeResize="0"/>
          <p:nvPr/>
        </p:nvPicPr>
        <p:blipFill rotWithShape="1">
          <a:blip r:embed="rId7">
            <a:alphaModFix/>
          </a:blip>
          <a:srcRect l="-7603" t="-8044" r="-7603" b="-8032"/>
          <a:stretch/>
        </p:blipFill>
        <p:spPr>
          <a:xfrm>
            <a:off x="1089245" y="1859299"/>
            <a:ext cx="1007150" cy="837725"/>
          </a:xfrm>
          <a:prstGeom prst="rect">
            <a:avLst/>
          </a:prstGeom>
          <a:noFill/>
          <a:ln>
            <a:noFill/>
          </a:ln>
        </p:spPr>
      </p:pic>
      <p:pic>
        <p:nvPicPr>
          <p:cNvPr id="247" name="Google Shape;247;p29"/>
          <p:cNvPicPr preferRelativeResize="0"/>
          <p:nvPr/>
        </p:nvPicPr>
        <p:blipFill rotWithShape="1">
          <a:blip r:embed="rId4">
            <a:alphaModFix/>
          </a:blip>
          <a:srcRect/>
          <a:stretch/>
        </p:blipFill>
        <p:spPr>
          <a:xfrm rot="10800000">
            <a:off x="814374" y="1243250"/>
            <a:ext cx="620951" cy="719425"/>
          </a:xfrm>
          <a:prstGeom prst="rect">
            <a:avLst/>
          </a:prstGeom>
          <a:noFill/>
          <a:ln>
            <a:noFill/>
          </a:ln>
        </p:spPr>
      </p:pic>
      <p:pic>
        <p:nvPicPr>
          <p:cNvPr id="248" name="Google Shape;248;p29"/>
          <p:cNvPicPr preferRelativeResize="0"/>
          <p:nvPr/>
        </p:nvPicPr>
        <p:blipFill rotWithShape="1">
          <a:blip r:embed="rId4">
            <a:alphaModFix/>
          </a:blip>
          <a:srcRect/>
          <a:stretch/>
        </p:blipFill>
        <p:spPr>
          <a:xfrm rot="10800000">
            <a:off x="7796075" y="1158875"/>
            <a:ext cx="934425" cy="1082625"/>
          </a:xfrm>
          <a:prstGeom prst="rect">
            <a:avLst/>
          </a:prstGeom>
          <a:noFill/>
          <a:ln>
            <a:noFill/>
          </a:ln>
        </p:spPr>
      </p:pic>
      <p:pic>
        <p:nvPicPr>
          <p:cNvPr id="249" name="Google Shape;249;p29"/>
          <p:cNvPicPr preferRelativeResize="0"/>
          <p:nvPr/>
        </p:nvPicPr>
        <p:blipFill>
          <a:blip r:embed="rId8">
            <a:alphaModFix/>
          </a:blip>
          <a:stretch>
            <a:fillRect/>
          </a:stretch>
        </p:blipFill>
        <p:spPr>
          <a:xfrm flipH="1">
            <a:off x="4144537" y="4497425"/>
            <a:ext cx="490676" cy="294901"/>
          </a:xfrm>
          <a:prstGeom prst="rect">
            <a:avLst/>
          </a:prstGeom>
          <a:noFill/>
          <a:ln>
            <a:noFill/>
          </a:ln>
        </p:spPr>
      </p:pic>
      <p:pic>
        <p:nvPicPr>
          <p:cNvPr id="250" name="Google Shape;250;p29"/>
          <p:cNvPicPr preferRelativeResize="0"/>
          <p:nvPr/>
        </p:nvPicPr>
        <p:blipFill>
          <a:blip r:embed="rId9">
            <a:alphaModFix/>
          </a:blip>
          <a:stretch>
            <a:fillRect/>
          </a:stretch>
        </p:blipFill>
        <p:spPr>
          <a:xfrm>
            <a:off x="6454021" y="2008231"/>
            <a:ext cx="1092700" cy="455787"/>
          </a:xfrm>
          <a:prstGeom prst="rect">
            <a:avLst/>
          </a:prstGeom>
          <a:noFill/>
          <a:ln>
            <a:noFill/>
          </a:ln>
        </p:spPr>
      </p:pic>
      <p:pic>
        <p:nvPicPr>
          <p:cNvPr id="251" name="Google Shape;251;p29"/>
          <p:cNvPicPr preferRelativeResize="0"/>
          <p:nvPr/>
        </p:nvPicPr>
        <p:blipFill>
          <a:blip r:embed="rId10">
            <a:alphaModFix/>
          </a:blip>
          <a:stretch>
            <a:fillRect/>
          </a:stretch>
        </p:blipFill>
        <p:spPr>
          <a:xfrm>
            <a:off x="5334906" y="488628"/>
            <a:ext cx="712842" cy="402401"/>
          </a:xfrm>
          <a:prstGeom prst="rect">
            <a:avLst/>
          </a:prstGeom>
          <a:noFill/>
          <a:ln>
            <a:noFill/>
          </a:ln>
        </p:spPr>
      </p:pic>
      <p:pic>
        <p:nvPicPr>
          <p:cNvPr id="252" name="Google Shape;252;p29"/>
          <p:cNvPicPr preferRelativeResize="0"/>
          <p:nvPr/>
        </p:nvPicPr>
        <p:blipFill>
          <a:blip r:embed="rId11">
            <a:alphaModFix/>
          </a:blip>
          <a:stretch>
            <a:fillRect/>
          </a:stretch>
        </p:blipFill>
        <p:spPr>
          <a:xfrm>
            <a:off x="2023475" y="3626675"/>
            <a:ext cx="559499" cy="506650"/>
          </a:xfrm>
          <a:prstGeom prst="rect">
            <a:avLst/>
          </a:prstGeom>
          <a:noFill/>
          <a:ln>
            <a:noFill/>
          </a:ln>
        </p:spPr>
      </p:pic>
      <p:pic>
        <p:nvPicPr>
          <p:cNvPr id="253" name="Google Shape;253;p29"/>
          <p:cNvPicPr preferRelativeResize="0"/>
          <p:nvPr/>
        </p:nvPicPr>
        <p:blipFill>
          <a:blip r:embed="rId8">
            <a:alphaModFix/>
          </a:blip>
          <a:stretch>
            <a:fillRect/>
          </a:stretch>
        </p:blipFill>
        <p:spPr>
          <a:xfrm flipH="1">
            <a:off x="4426851" y="4315504"/>
            <a:ext cx="349302" cy="2099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7"/>
        <p:cNvGrpSpPr/>
        <p:nvPr/>
      </p:nvGrpSpPr>
      <p:grpSpPr>
        <a:xfrm>
          <a:off x="0" y="0"/>
          <a:ext cx="0" cy="0"/>
          <a:chOff x="0" y="0"/>
          <a:chExt cx="0" cy="0"/>
        </a:xfrm>
      </p:grpSpPr>
      <p:pic>
        <p:nvPicPr>
          <p:cNvPr id="258" name="Google Shape;258;p30"/>
          <p:cNvPicPr preferRelativeResize="0"/>
          <p:nvPr/>
        </p:nvPicPr>
        <p:blipFill rotWithShape="1">
          <a:blip r:embed="rId3">
            <a:alphaModFix/>
          </a:blip>
          <a:srcRect l="35769" t="-15946" b="32717"/>
          <a:stretch/>
        </p:blipFill>
        <p:spPr>
          <a:xfrm>
            <a:off x="-1" y="4741100"/>
            <a:ext cx="1630751" cy="402400"/>
          </a:xfrm>
          <a:prstGeom prst="rect">
            <a:avLst/>
          </a:prstGeom>
          <a:noFill/>
          <a:ln>
            <a:noFill/>
          </a:ln>
        </p:spPr>
      </p:pic>
      <p:sp>
        <p:nvSpPr>
          <p:cNvPr id="259" name="Google Shape;259;p30"/>
          <p:cNvSpPr txBox="1">
            <a:spLocks noGrp="1"/>
          </p:cNvSpPr>
          <p:nvPr>
            <p:ph type="ctrTitle" idx="6"/>
          </p:nvPr>
        </p:nvSpPr>
        <p:spPr>
          <a:xfrm>
            <a:off x="1420950" y="339400"/>
            <a:ext cx="6302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PRACTICAL USES OF THIS SUBJECT</a:t>
            </a:r>
            <a:endParaRPr dirty="0"/>
          </a:p>
        </p:txBody>
      </p:sp>
      <p:pic>
        <p:nvPicPr>
          <p:cNvPr id="260" name="Google Shape;260;p30"/>
          <p:cNvPicPr preferRelativeResize="0"/>
          <p:nvPr/>
        </p:nvPicPr>
        <p:blipFill rotWithShape="1">
          <a:blip r:embed="rId4">
            <a:alphaModFix/>
          </a:blip>
          <a:srcRect l="1133" r="1133"/>
          <a:stretch/>
        </p:blipFill>
        <p:spPr>
          <a:xfrm>
            <a:off x="111725" y="2779639"/>
            <a:ext cx="1092803" cy="2180184"/>
          </a:xfrm>
          <a:prstGeom prst="rect">
            <a:avLst/>
          </a:prstGeom>
          <a:noFill/>
          <a:ln>
            <a:noFill/>
          </a:ln>
        </p:spPr>
      </p:pic>
      <p:pic>
        <p:nvPicPr>
          <p:cNvPr id="261" name="Google Shape;261;p30"/>
          <p:cNvPicPr preferRelativeResize="0"/>
          <p:nvPr/>
        </p:nvPicPr>
        <p:blipFill rotWithShape="1">
          <a:blip r:embed="rId5">
            <a:alphaModFix/>
          </a:blip>
          <a:srcRect l="-7134" t="-10663" r="-4174" b="-4491"/>
          <a:stretch/>
        </p:blipFill>
        <p:spPr>
          <a:xfrm>
            <a:off x="7437000" y="1177450"/>
            <a:ext cx="1399750" cy="1087899"/>
          </a:xfrm>
          <a:prstGeom prst="rect">
            <a:avLst/>
          </a:prstGeom>
          <a:noFill/>
          <a:ln>
            <a:noFill/>
          </a:ln>
        </p:spPr>
      </p:pic>
      <p:pic>
        <p:nvPicPr>
          <p:cNvPr id="262" name="Google Shape;262;p30"/>
          <p:cNvPicPr preferRelativeResize="0"/>
          <p:nvPr/>
        </p:nvPicPr>
        <p:blipFill rotWithShape="1">
          <a:blip r:embed="rId6">
            <a:alphaModFix/>
          </a:blip>
          <a:srcRect t="29062" r="59483"/>
          <a:stretch/>
        </p:blipFill>
        <p:spPr>
          <a:xfrm rot="832374">
            <a:off x="7361411" y="945358"/>
            <a:ext cx="311794" cy="632462"/>
          </a:xfrm>
          <a:prstGeom prst="rect">
            <a:avLst/>
          </a:prstGeom>
          <a:noFill/>
          <a:ln>
            <a:noFill/>
          </a:ln>
        </p:spPr>
      </p:pic>
      <p:pic>
        <p:nvPicPr>
          <p:cNvPr id="263" name="Google Shape;263;p30"/>
          <p:cNvPicPr preferRelativeResize="0"/>
          <p:nvPr/>
        </p:nvPicPr>
        <p:blipFill rotWithShape="1">
          <a:blip r:embed="rId6">
            <a:alphaModFix/>
          </a:blip>
          <a:srcRect t="29062" r="59483"/>
          <a:stretch/>
        </p:blipFill>
        <p:spPr>
          <a:xfrm rot="402176" flipH="1">
            <a:off x="7930501" y="2846551"/>
            <a:ext cx="1011439" cy="2051668"/>
          </a:xfrm>
          <a:prstGeom prst="rect">
            <a:avLst/>
          </a:prstGeom>
          <a:noFill/>
          <a:ln>
            <a:noFill/>
          </a:ln>
        </p:spPr>
      </p:pic>
      <p:sp>
        <p:nvSpPr>
          <p:cNvPr id="264" name="Google Shape;264;p30"/>
          <p:cNvSpPr txBox="1">
            <a:spLocks noGrp="1"/>
          </p:cNvSpPr>
          <p:nvPr>
            <p:ph type="ctrTitle" idx="4"/>
          </p:nvPr>
        </p:nvSpPr>
        <p:spPr>
          <a:xfrm>
            <a:off x="5498902" y="2880763"/>
            <a:ext cx="26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400"/>
              <a:t>VENUS</a:t>
            </a:r>
            <a:endParaRPr sz="1400" dirty="0"/>
          </a:p>
        </p:txBody>
      </p:sp>
      <p:pic>
        <p:nvPicPr>
          <p:cNvPr id="265" name="Google Shape;265;p30"/>
          <p:cNvPicPr preferRelativeResize="0"/>
          <p:nvPr/>
        </p:nvPicPr>
        <p:blipFill rotWithShape="1">
          <a:blip r:embed="rId6">
            <a:alphaModFix/>
          </a:blip>
          <a:srcRect l="45597" r="23343" b="75178"/>
          <a:stretch/>
        </p:blipFill>
        <p:spPr>
          <a:xfrm rot="10800000">
            <a:off x="6246888" y="2088401"/>
            <a:ext cx="1020275" cy="944699"/>
          </a:xfrm>
          <a:prstGeom prst="rect">
            <a:avLst/>
          </a:prstGeom>
          <a:noFill/>
          <a:ln>
            <a:noFill/>
          </a:ln>
        </p:spPr>
      </p:pic>
      <p:pic>
        <p:nvPicPr>
          <p:cNvPr id="266" name="Google Shape;266;p30"/>
          <p:cNvPicPr preferRelativeResize="0"/>
          <p:nvPr/>
        </p:nvPicPr>
        <p:blipFill rotWithShape="1">
          <a:blip r:embed="rId6">
            <a:alphaModFix/>
          </a:blip>
          <a:srcRect t="29062" r="59483"/>
          <a:stretch/>
        </p:blipFill>
        <p:spPr>
          <a:xfrm rot="-1744687">
            <a:off x="6014536" y="2291331"/>
            <a:ext cx="528576" cy="1072200"/>
          </a:xfrm>
          <a:prstGeom prst="rect">
            <a:avLst/>
          </a:prstGeom>
          <a:noFill/>
          <a:ln>
            <a:noFill/>
          </a:ln>
        </p:spPr>
      </p:pic>
      <p:sp>
        <p:nvSpPr>
          <p:cNvPr id="267" name="Google Shape;267;p30"/>
          <p:cNvSpPr txBox="1">
            <a:spLocks noGrp="1"/>
          </p:cNvSpPr>
          <p:nvPr>
            <p:ph type="subTitle" idx="1"/>
          </p:nvPr>
        </p:nvSpPr>
        <p:spPr>
          <a:xfrm>
            <a:off x="1261300" y="3301988"/>
            <a:ext cx="1959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Mercury is the closest planet to the Sun and the smallest one in the Solar System. It’s only a bit larger than our Moon</a:t>
            </a:r>
            <a:endParaRPr dirty="0"/>
          </a:p>
        </p:txBody>
      </p:sp>
      <p:sp>
        <p:nvSpPr>
          <p:cNvPr id="268" name="Google Shape;268;p30"/>
          <p:cNvSpPr txBox="1">
            <a:spLocks noGrp="1"/>
          </p:cNvSpPr>
          <p:nvPr>
            <p:ph type="ctrTitle"/>
          </p:nvPr>
        </p:nvSpPr>
        <p:spPr>
          <a:xfrm>
            <a:off x="1018300" y="2880763"/>
            <a:ext cx="2445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400"/>
              <a:t>MERCURY</a:t>
            </a:r>
            <a:endParaRPr sz="1400" dirty="0"/>
          </a:p>
        </p:txBody>
      </p:sp>
      <p:pic>
        <p:nvPicPr>
          <p:cNvPr id="269" name="Google Shape;269;p30"/>
          <p:cNvPicPr preferRelativeResize="0"/>
          <p:nvPr/>
        </p:nvPicPr>
        <p:blipFill rotWithShape="1">
          <a:blip r:embed="rId6">
            <a:alphaModFix/>
          </a:blip>
          <a:srcRect l="42199" t="22373" r="20216" b="52804"/>
          <a:stretch/>
        </p:blipFill>
        <p:spPr>
          <a:xfrm rot="10800000">
            <a:off x="3818937" y="2050462"/>
            <a:ext cx="1465650" cy="1121450"/>
          </a:xfrm>
          <a:prstGeom prst="rect">
            <a:avLst/>
          </a:prstGeom>
          <a:noFill/>
          <a:ln>
            <a:noFill/>
          </a:ln>
        </p:spPr>
      </p:pic>
      <p:sp>
        <p:nvSpPr>
          <p:cNvPr id="270" name="Google Shape;270;p30"/>
          <p:cNvSpPr txBox="1">
            <a:spLocks noGrp="1"/>
          </p:cNvSpPr>
          <p:nvPr>
            <p:ph type="subTitle" idx="5"/>
          </p:nvPr>
        </p:nvSpPr>
        <p:spPr>
          <a:xfrm>
            <a:off x="5832502" y="3301988"/>
            <a:ext cx="1959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Venus has a beautiful name and is the second planet from the Sun. It’s terribly hot, even hotter than Mercury</a:t>
            </a:r>
            <a:endParaRPr dirty="0"/>
          </a:p>
        </p:txBody>
      </p:sp>
      <p:sp>
        <p:nvSpPr>
          <p:cNvPr id="271" name="Google Shape;271;p30"/>
          <p:cNvSpPr txBox="1">
            <a:spLocks noGrp="1"/>
          </p:cNvSpPr>
          <p:nvPr>
            <p:ph type="ctrTitle" idx="2"/>
          </p:nvPr>
        </p:nvSpPr>
        <p:spPr>
          <a:xfrm>
            <a:off x="3224414" y="2880763"/>
            <a:ext cx="26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400"/>
              <a:t>JUPITER</a:t>
            </a:r>
            <a:endParaRPr sz="1400" dirty="0"/>
          </a:p>
        </p:txBody>
      </p:sp>
      <p:sp>
        <p:nvSpPr>
          <p:cNvPr id="272" name="Google Shape;272;p30"/>
          <p:cNvSpPr txBox="1">
            <a:spLocks noGrp="1"/>
          </p:cNvSpPr>
          <p:nvPr>
            <p:ph type="subTitle" idx="3"/>
          </p:nvPr>
        </p:nvSpPr>
        <p:spPr>
          <a:xfrm>
            <a:off x="3558014" y="3301988"/>
            <a:ext cx="1959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It’s the biggest planet in our Solar System and also the fourth-brightest object in the night sky</a:t>
            </a:r>
            <a:endParaRPr dirty="0"/>
          </a:p>
        </p:txBody>
      </p:sp>
      <p:pic>
        <p:nvPicPr>
          <p:cNvPr id="273" name="Google Shape;273;p30"/>
          <p:cNvPicPr preferRelativeResize="0"/>
          <p:nvPr/>
        </p:nvPicPr>
        <p:blipFill rotWithShape="1">
          <a:blip r:embed="rId6">
            <a:alphaModFix/>
          </a:blip>
          <a:srcRect l="36050" r="13074" b="75178"/>
          <a:stretch/>
        </p:blipFill>
        <p:spPr>
          <a:xfrm rot="10800000">
            <a:off x="1405476" y="2088401"/>
            <a:ext cx="1671249" cy="944699"/>
          </a:xfrm>
          <a:prstGeom prst="rect">
            <a:avLst/>
          </a:prstGeom>
          <a:noFill/>
          <a:ln>
            <a:noFill/>
          </a:ln>
        </p:spPr>
      </p:pic>
      <p:grpSp>
        <p:nvGrpSpPr>
          <p:cNvPr id="274" name="Google Shape;274;p30"/>
          <p:cNvGrpSpPr/>
          <p:nvPr/>
        </p:nvGrpSpPr>
        <p:grpSpPr>
          <a:xfrm>
            <a:off x="6528752" y="2374383"/>
            <a:ext cx="459572" cy="459572"/>
            <a:chOff x="1190625" y="238125"/>
            <a:chExt cx="5228350" cy="5228350"/>
          </a:xfrm>
        </p:grpSpPr>
        <p:sp>
          <p:nvSpPr>
            <p:cNvPr id="275" name="Google Shape;275;p30"/>
            <p:cNvSpPr/>
            <p:nvPr/>
          </p:nvSpPr>
          <p:spPr>
            <a:xfrm>
              <a:off x="1190625" y="238125"/>
              <a:ext cx="5228350" cy="5228350"/>
            </a:xfrm>
            <a:custGeom>
              <a:avLst/>
              <a:gdLst/>
              <a:ahLst/>
              <a:cxnLst/>
              <a:rect l="l" t="t" r="r" b="b"/>
              <a:pathLst>
                <a:path w="209134" h="209134" extrusionOk="0">
                  <a:moveTo>
                    <a:pt x="104579" y="8161"/>
                  </a:moveTo>
                  <a:cubicBezTo>
                    <a:pt x="157738" y="8161"/>
                    <a:pt x="200972" y="51419"/>
                    <a:pt x="200972" y="104579"/>
                  </a:cubicBezTo>
                  <a:cubicBezTo>
                    <a:pt x="200972" y="157738"/>
                    <a:pt x="157738" y="200972"/>
                    <a:pt x="104579" y="200972"/>
                  </a:cubicBezTo>
                  <a:cubicBezTo>
                    <a:pt x="51419" y="200972"/>
                    <a:pt x="8161" y="157738"/>
                    <a:pt x="8161" y="104579"/>
                  </a:cubicBezTo>
                  <a:cubicBezTo>
                    <a:pt x="8161" y="51419"/>
                    <a:pt x="51419" y="8161"/>
                    <a:pt x="104579" y="8161"/>
                  </a:cubicBezTo>
                  <a:close/>
                  <a:moveTo>
                    <a:pt x="104579" y="0"/>
                  </a:moveTo>
                  <a:cubicBezTo>
                    <a:pt x="76639" y="0"/>
                    <a:pt x="50390" y="10882"/>
                    <a:pt x="30636" y="30636"/>
                  </a:cubicBezTo>
                  <a:cubicBezTo>
                    <a:pt x="10882" y="50390"/>
                    <a:pt x="0" y="76639"/>
                    <a:pt x="0" y="104579"/>
                  </a:cubicBezTo>
                  <a:cubicBezTo>
                    <a:pt x="0" y="132494"/>
                    <a:pt x="10882" y="158768"/>
                    <a:pt x="30636" y="178522"/>
                  </a:cubicBezTo>
                  <a:cubicBezTo>
                    <a:pt x="50390" y="198276"/>
                    <a:pt x="76639" y="209133"/>
                    <a:pt x="104579" y="209133"/>
                  </a:cubicBezTo>
                  <a:cubicBezTo>
                    <a:pt x="132494" y="209133"/>
                    <a:pt x="158768" y="198276"/>
                    <a:pt x="178522" y="178522"/>
                  </a:cubicBezTo>
                  <a:cubicBezTo>
                    <a:pt x="198276" y="158768"/>
                    <a:pt x="209133" y="132494"/>
                    <a:pt x="209133" y="104579"/>
                  </a:cubicBezTo>
                  <a:cubicBezTo>
                    <a:pt x="209133" y="76639"/>
                    <a:pt x="198276" y="50390"/>
                    <a:pt x="178522" y="30636"/>
                  </a:cubicBezTo>
                  <a:cubicBezTo>
                    <a:pt x="158768" y="10882"/>
                    <a:pt x="132494" y="0"/>
                    <a:pt x="10457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30"/>
            <p:cNvSpPr/>
            <p:nvPr/>
          </p:nvSpPr>
          <p:spPr>
            <a:xfrm>
              <a:off x="5078925" y="1363825"/>
              <a:ext cx="227950" cy="207600"/>
            </a:xfrm>
            <a:custGeom>
              <a:avLst/>
              <a:gdLst/>
              <a:ahLst/>
              <a:cxnLst/>
              <a:rect l="l" t="t" r="r" b="b"/>
              <a:pathLst>
                <a:path w="9118" h="8304" extrusionOk="0">
                  <a:moveTo>
                    <a:pt x="4510" y="1"/>
                  </a:moveTo>
                  <a:cubicBezTo>
                    <a:pt x="3463" y="1"/>
                    <a:pt x="2415" y="399"/>
                    <a:pt x="1618" y="1196"/>
                  </a:cubicBezTo>
                  <a:cubicBezTo>
                    <a:pt x="25" y="2789"/>
                    <a:pt x="1" y="5362"/>
                    <a:pt x="1594" y="6955"/>
                  </a:cubicBezTo>
                  <a:lnTo>
                    <a:pt x="1716" y="7102"/>
                  </a:lnTo>
                  <a:cubicBezTo>
                    <a:pt x="2525" y="7886"/>
                    <a:pt x="3579" y="8303"/>
                    <a:pt x="4633" y="8303"/>
                  </a:cubicBezTo>
                  <a:cubicBezTo>
                    <a:pt x="5662" y="8303"/>
                    <a:pt x="6716" y="7911"/>
                    <a:pt x="7500" y="7102"/>
                  </a:cubicBezTo>
                  <a:cubicBezTo>
                    <a:pt x="9093" y="5509"/>
                    <a:pt x="9118" y="2936"/>
                    <a:pt x="7525" y="1343"/>
                  </a:cubicBezTo>
                  <a:lnTo>
                    <a:pt x="7402" y="1196"/>
                  </a:lnTo>
                  <a:cubicBezTo>
                    <a:pt x="6606" y="399"/>
                    <a:pt x="5558" y="1"/>
                    <a:pt x="451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30"/>
            <p:cNvSpPr/>
            <p:nvPr/>
          </p:nvSpPr>
          <p:spPr>
            <a:xfrm>
              <a:off x="1541700" y="789950"/>
              <a:ext cx="4364425" cy="4124450"/>
            </a:xfrm>
            <a:custGeom>
              <a:avLst/>
              <a:gdLst/>
              <a:ahLst/>
              <a:cxnLst/>
              <a:rect l="l" t="t" r="r" b="b"/>
              <a:pathLst>
                <a:path w="174577" h="164978" extrusionOk="0">
                  <a:moveTo>
                    <a:pt x="90390" y="1"/>
                  </a:moveTo>
                  <a:cubicBezTo>
                    <a:pt x="86583" y="1"/>
                    <a:pt x="82772" y="263"/>
                    <a:pt x="78992" y="794"/>
                  </a:cubicBezTo>
                  <a:cubicBezTo>
                    <a:pt x="61150" y="3294"/>
                    <a:pt x="44950" y="11381"/>
                    <a:pt x="32181" y="24151"/>
                  </a:cubicBezTo>
                  <a:cubicBezTo>
                    <a:pt x="1" y="56331"/>
                    <a:pt x="1" y="108681"/>
                    <a:pt x="32181" y="140837"/>
                  </a:cubicBezTo>
                  <a:cubicBezTo>
                    <a:pt x="48258" y="156939"/>
                    <a:pt x="69385" y="164978"/>
                    <a:pt x="90536" y="164978"/>
                  </a:cubicBezTo>
                  <a:cubicBezTo>
                    <a:pt x="111662" y="164978"/>
                    <a:pt x="132789" y="156939"/>
                    <a:pt x="148867" y="140837"/>
                  </a:cubicBezTo>
                  <a:cubicBezTo>
                    <a:pt x="162200" y="127504"/>
                    <a:pt x="170386" y="110593"/>
                    <a:pt x="172518" y="91893"/>
                  </a:cubicBezTo>
                  <a:cubicBezTo>
                    <a:pt x="174577" y="73756"/>
                    <a:pt x="170533" y="55228"/>
                    <a:pt x="161097" y="39714"/>
                  </a:cubicBezTo>
                  <a:cubicBezTo>
                    <a:pt x="160341" y="38444"/>
                    <a:pt x="158996" y="37743"/>
                    <a:pt x="157612" y="37743"/>
                  </a:cubicBezTo>
                  <a:cubicBezTo>
                    <a:pt x="156887" y="37743"/>
                    <a:pt x="156151" y="37936"/>
                    <a:pt x="155484" y="38341"/>
                  </a:cubicBezTo>
                  <a:cubicBezTo>
                    <a:pt x="153572" y="39518"/>
                    <a:pt x="152960" y="42017"/>
                    <a:pt x="154112" y="43954"/>
                  </a:cubicBezTo>
                  <a:cubicBezTo>
                    <a:pt x="171930" y="73291"/>
                    <a:pt x="167395" y="110765"/>
                    <a:pt x="143107" y="135077"/>
                  </a:cubicBezTo>
                  <a:cubicBezTo>
                    <a:pt x="128610" y="149562"/>
                    <a:pt x="109567" y="156804"/>
                    <a:pt x="90527" y="156804"/>
                  </a:cubicBezTo>
                  <a:cubicBezTo>
                    <a:pt x="71486" y="156804"/>
                    <a:pt x="52449" y="149562"/>
                    <a:pt x="37965" y="135077"/>
                  </a:cubicBezTo>
                  <a:cubicBezTo>
                    <a:pt x="8971" y="106083"/>
                    <a:pt x="8971" y="58904"/>
                    <a:pt x="37965" y="29935"/>
                  </a:cubicBezTo>
                  <a:cubicBezTo>
                    <a:pt x="52182" y="15717"/>
                    <a:pt x="71387" y="8249"/>
                    <a:pt x="90744" y="8249"/>
                  </a:cubicBezTo>
                  <a:cubicBezTo>
                    <a:pt x="102686" y="8249"/>
                    <a:pt x="114686" y="11091"/>
                    <a:pt x="125608" y="16945"/>
                  </a:cubicBezTo>
                  <a:cubicBezTo>
                    <a:pt x="126222" y="17267"/>
                    <a:pt x="126880" y="17420"/>
                    <a:pt x="127528" y="17420"/>
                  </a:cubicBezTo>
                  <a:cubicBezTo>
                    <a:pt x="128998" y="17420"/>
                    <a:pt x="130415" y="16632"/>
                    <a:pt x="131147" y="15254"/>
                  </a:cubicBezTo>
                  <a:cubicBezTo>
                    <a:pt x="132225" y="13269"/>
                    <a:pt x="131466" y="10793"/>
                    <a:pt x="129480" y="9739"/>
                  </a:cubicBezTo>
                  <a:cubicBezTo>
                    <a:pt x="117533" y="3344"/>
                    <a:pt x="103984" y="1"/>
                    <a:pt x="90390"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30"/>
            <p:cNvSpPr/>
            <p:nvPr/>
          </p:nvSpPr>
          <p:spPr>
            <a:xfrm>
              <a:off x="2174650" y="1214775"/>
              <a:ext cx="2417200" cy="2505450"/>
            </a:xfrm>
            <a:custGeom>
              <a:avLst/>
              <a:gdLst/>
              <a:ahLst/>
              <a:cxnLst/>
              <a:rect l="l" t="t" r="r" b="b"/>
              <a:pathLst>
                <a:path w="96688" h="100218" extrusionOk="0">
                  <a:moveTo>
                    <a:pt x="64777" y="18554"/>
                  </a:moveTo>
                  <a:cubicBezTo>
                    <a:pt x="73845" y="18554"/>
                    <a:pt x="81222" y="25956"/>
                    <a:pt x="81222" y="35024"/>
                  </a:cubicBezTo>
                  <a:cubicBezTo>
                    <a:pt x="81222" y="44092"/>
                    <a:pt x="73845" y="51469"/>
                    <a:pt x="64777" y="51469"/>
                  </a:cubicBezTo>
                  <a:cubicBezTo>
                    <a:pt x="57253" y="51469"/>
                    <a:pt x="51125" y="57572"/>
                    <a:pt x="51125" y="65096"/>
                  </a:cubicBezTo>
                  <a:cubicBezTo>
                    <a:pt x="51125" y="74165"/>
                    <a:pt x="43748" y="81542"/>
                    <a:pt x="34680" y="81542"/>
                  </a:cubicBezTo>
                  <a:cubicBezTo>
                    <a:pt x="25612" y="81542"/>
                    <a:pt x="18235" y="74165"/>
                    <a:pt x="18235" y="65096"/>
                  </a:cubicBezTo>
                  <a:cubicBezTo>
                    <a:pt x="18235" y="52278"/>
                    <a:pt x="23455" y="40661"/>
                    <a:pt x="31861" y="32230"/>
                  </a:cubicBezTo>
                  <a:cubicBezTo>
                    <a:pt x="31861" y="32230"/>
                    <a:pt x="31886" y="32230"/>
                    <a:pt x="31886" y="32206"/>
                  </a:cubicBezTo>
                  <a:cubicBezTo>
                    <a:pt x="31886" y="32206"/>
                    <a:pt x="31886" y="32206"/>
                    <a:pt x="31911" y="32181"/>
                  </a:cubicBezTo>
                  <a:cubicBezTo>
                    <a:pt x="40342" y="23774"/>
                    <a:pt x="51959" y="18554"/>
                    <a:pt x="64777" y="18554"/>
                  </a:cubicBezTo>
                  <a:close/>
                  <a:moveTo>
                    <a:pt x="63208" y="1"/>
                  </a:moveTo>
                  <a:cubicBezTo>
                    <a:pt x="60953" y="1"/>
                    <a:pt x="59140" y="1839"/>
                    <a:pt x="59140" y="4094"/>
                  </a:cubicBezTo>
                  <a:lnTo>
                    <a:pt x="59140" y="10687"/>
                  </a:lnTo>
                  <a:cubicBezTo>
                    <a:pt x="54679" y="11152"/>
                    <a:pt x="50366" y="12133"/>
                    <a:pt x="46297" y="13603"/>
                  </a:cubicBezTo>
                  <a:lnTo>
                    <a:pt x="43111" y="5957"/>
                  </a:lnTo>
                  <a:cubicBezTo>
                    <a:pt x="42465" y="4388"/>
                    <a:pt x="40943" y="3430"/>
                    <a:pt x="39341" y="3430"/>
                  </a:cubicBezTo>
                  <a:cubicBezTo>
                    <a:pt x="38816" y="3430"/>
                    <a:pt x="38282" y="3533"/>
                    <a:pt x="37768" y="3751"/>
                  </a:cubicBezTo>
                  <a:cubicBezTo>
                    <a:pt x="35685" y="4609"/>
                    <a:pt x="34705" y="6986"/>
                    <a:pt x="35562" y="9069"/>
                  </a:cubicBezTo>
                  <a:lnTo>
                    <a:pt x="38822" y="16961"/>
                  </a:lnTo>
                  <a:cubicBezTo>
                    <a:pt x="35342" y="18848"/>
                    <a:pt x="32082" y="21079"/>
                    <a:pt x="29092" y="23652"/>
                  </a:cubicBezTo>
                  <a:lnTo>
                    <a:pt x="24043" y="18579"/>
                  </a:lnTo>
                  <a:cubicBezTo>
                    <a:pt x="23234" y="17782"/>
                    <a:pt x="22187" y="17384"/>
                    <a:pt x="21142" y="17384"/>
                  </a:cubicBezTo>
                  <a:cubicBezTo>
                    <a:pt x="20097" y="17384"/>
                    <a:pt x="19056" y="17782"/>
                    <a:pt x="18259" y="18579"/>
                  </a:cubicBezTo>
                  <a:cubicBezTo>
                    <a:pt x="16666" y="20172"/>
                    <a:pt x="16666" y="22770"/>
                    <a:pt x="18259" y="24363"/>
                  </a:cubicBezTo>
                  <a:lnTo>
                    <a:pt x="23332" y="29436"/>
                  </a:lnTo>
                  <a:cubicBezTo>
                    <a:pt x="19681" y="33652"/>
                    <a:pt x="16691" y="38431"/>
                    <a:pt x="14460" y="43627"/>
                  </a:cubicBezTo>
                  <a:lnTo>
                    <a:pt x="7328" y="40857"/>
                  </a:lnTo>
                  <a:cubicBezTo>
                    <a:pt x="6838" y="40663"/>
                    <a:pt x="6334" y="40571"/>
                    <a:pt x="5839" y="40571"/>
                  </a:cubicBezTo>
                  <a:cubicBezTo>
                    <a:pt x="4208" y="40571"/>
                    <a:pt x="2674" y="41568"/>
                    <a:pt x="2034" y="43185"/>
                  </a:cubicBezTo>
                  <a:cubicBezTo>
                    <a:pt x="1226" y="45269"/>
                    <a:pt x="2255" y="47646"/>
                    <a:pt x="4363" y="48455"/>
                  </a:cubicBezTo>
                  <a:lnTo>
                    <a:pt x="11813" y="51371"/>
                  </a:lnTo>
                  <a:cubicBezTo>
                    <a:pt x="11005" y="54484"/>
                    <a:pt x="10465" y="57719"/>
                    <a:pt x="10220" y="61028"/>
                  </a:cubicBezTo>
                  <a:lnTo>
                    <a:pt x="4069" y="61028"/>
                  </a:lnTo>
                  <a:cubicBezTo>
                    <a:pt x="1814" y="61028"/>
                    <a:pt x="0" y="62841"/>
                    <a:pt x="0" y="65096"/>
                  </a:cubicBezTo>
                  <a:cubicBezTo>
                    <a:pt x="0" y="67351"/>
                    <a:pt x="1814" y="69189"/>
                    <a:pt x="4069" y="69189"/>
                  </a:cubicBezTo>
                  <a:lnTo>
                    <a:pt x="10416" y="69189"/>
                  </a:lnTo>
                  <a:cubicBezTo>
                    <a:pt x="11299" y="74532"/>
                    <a:pt x="13921" y="79287"/>
                    <a:pt x="17671" y="82865"/>
                  </a:cubicBezTo>
                  <a:lnTo>
                    <a:pt x="11985" y="88527"/>
                  </a:lnTo>
                  <a:cubicBezTo>
                    <a:pt x="10392" y="90120"/>
                    <a:pt x="10392" y="92718"/>
                    <a:pt x="11985" y="94311"/>
                  </a:cubicBezTo>
                  <a:cubicBezTo>
                    <a:pt x="12794" y="95120"/>
                    <a:pt x="13848" y="95512"/>
                    <a:pt x="14877" y="95512"/>
                  </a:cubicBezTo>
                  <a:cubicBezTo>
                    <a:pt x="15931" y="95512"/>
                    <a:pt x="16960" y="95120"/>
                    <a:pt x="17769" y="94311"/>
                  </a:cubicBezTo>
                  <a:lnTo>
                    <a:pt x="24558" y="87522"/>
                  </a:lnTo>
                  <a:cubicBezTo>
                    <a:pt x="27646" y="88943"/>
                    <a:pt x="31077" y="89728"/>
                    <a:pt x="34680" y="89728"/>
                  </a:cubicBezTo>
                  <a:cubicBezTo>
                    <a:pt x="35489" y="89728"/>
                    <a:pt x="36298" y="89679"/>
                    <a:pt x="37082" y="89605"/>
                  </a:cubicBezTo>
                  <a:lnTo>
                    <a:pt x="37082" y="96149"/>
                  </a:lnTo>
                  <a:cubicBezTo>
                    <a:pt x="37082" y="98404"/>
                    <a:pt x="38920" y="100217"/>
                    <a:pt x="41175" y="100217"/>
                  </a:cubicBezTo>
                  <a:cubicBezTo>
                    <a:pt x="43430" y="100217"/>
                    <a:pt x="45243" y="98404"/>
                    <a:pt x="45243" y="96149"/>
                  </a:cubicBezTo>
                  <a:lnTo>
                    <a:pt x="45243" y="87326"/>
                  </a:lnTo>
                  <a:cubicBezTo>
                    <a:pt x="47841" y="86100"/>
                    <a:pt x="50194" y="84434"/>
                    <a:pt x="52179" y="82399"/>
                  </a:cubicBezTo>
                  <a:lnTo>
                    <a:pt x="57253" y="87473"/>
                  </a:lnTo>
                  <a:cubicBezTo>
                    <a:pt x="58061" y="88282"/>
                    <a:pt x="59115" y="88674"/>
                    <a:pt x="60145" y="88674"/>
                  </a:cubicBezTo>
                  <a:cubicBezTo>
                    <a:pt x="61198" y="88674"/>
                    <a:pt x="62252" y="88282"/>
                    <a:pt x="63037" y="87473"/>
                  </a:cubicBezTo>
                  <a:cubicBezTo>
                    <a:pt x="64630" y="85880"/>
                    <a:pt x="64630" y="83306"/>
                    <a:pt x="63037" y="81713"/>
                  </a:cubicBezTo>
                  <a:lnTo>
                    <a:pt x="56934" y="75611"/>
                  </a:lnTo>
                  <a:cubicBezTo>
                    <a:pt x="58454" y="72424"/>
                    <a:pt x="59311" y="68871"/>
                    <a:pt x="59311" y="65096"/>
                  </a:cubicBezTo>
                  <a:cubicBezTo>
                    <a:pt x="59311" y="63699"/>
                    <a:pt x="59851" y="62400"/>
                    <a:pt x="60733" y="61444"/>
                  </a:cubicBezTo>
                  <a:lnTo>
                    <a:pt x="68870" y="69508"/>
                  </a:lnTo>
                  <a:cubicBezTo>
                    <a:pt x="69679" y="70292"/>
                    <a:pt x="70708" y="70684"/>
                    <a:pt x="71762" y="70684"/>
                  </a:cubicBezTo>
                  <a:cubicBezTo>
                    <a:pt x="72791" y="70684"/>
                    <a:pt x="73845" y="70268"/>
                    <a:pt x="74654" y="69459"/>
                  </a:cubicBezTo>
                  <a:cubicBezTo>
                    <a:pt x="76247" y="67866"/>
                    <a:pt x="76222" y="65268"/>
                    <a:pt x="74629" y="63699"/>
                  </a:cubicBezTo>
                  <a:lnTo>
                    <a:pt x="69973" y="59067"/>
                  </a:lnTo>
                  <a:cubicBezTo>
                    <a:pt x="75953" y="57793"/>
                    <a:pt x="81124" y="54312"/>
                    <a:pt x="84629" y="49558"/>
                  </a:cubicBezTo>
                  <a:lnTo>
                    <a:pt x="90781" y="51616"/>
                  </a:lnTo>
                  <a:cubicBezTo>
                    <a:pt x="91222" y="51764"/>
                    <a:pt x="91663" y="51837"/>
                    <a:pt x="92104" y="51837"/>
                  </a:cubicBezTo>
                  <a:cubicBezTo>
                    <a:pt x="93795" y="51837"/>
                    <a:pt x="95388" y="50759"/>
                    <a:pt x="95976" y="49068"/>
                  </a:cubicBezTo>
                  <a:cubicBezTo>
                    <a:pt x="96687" y="46911"/>
                    <a:pt x="95535" y="44607"/>
                    <a:pt x="93403" y="43872"/>
                  </a:cubicBezTo>
                  <a:lnTo>
                    <a:pt x="88330" y="42181"/>
                  </a:lnTo>
                  <a:cubicBezTo>
                    <a:pt x="89016" y="39901"/>
                    <a:pt x="89384" y="37499"/>
                    <a:pt x="89384" y="35024"/>
                  </a:cubicBezTo>
                  <a:cubicBezTo>
                    <a:pt x="89384" y="32156"/>
                    <a:pt x="88893" y="29387"/>
                    <a:pt x="87987" y="26838"/>
                  </a:cubicBezTo>
                  <a:lnTo>
                    <a:pt x="93011" y="24975"/>
                  </a:lnTo>
                  <a:cubicBezTo>
                    <a:pt x="95119" y="24167"/>
                    <a:pt x="96197" y="21838"/>
                    <a:pt x="95413" y="19706"/>
                  </a:cubicBezTo>
                  <a:cubicBezTo>
                    <a:pt x="94802" y="18065"/>
                    <a:pt x="93241" y="17048"/>
                    <a:pt x="91585" y="17048"/>
                  </a:cubicBezTo>
                  <a:cubicBezTo>
                    <a:pt x="91114" y="17048"/>
                    <a:pt x="90635" y="17130"/>
                    <a:pt x="90168" y="17304"/>
                  </a:cubicBezTo>
                  <a:lnTo>
                    <a:pt x="83967" y="19608"/>
                  </a:lnTo>
                  <a:cubicBezTo>
                    <a:pt x="79948" y="14608"/>
                    <a:pt x="74017" y="11201"/>
                    <a:pt x="67301" y="10515"/>
                  </a:cubicBezTo>
                  <a:lnTo>
                    <a:pt x="67301" y="4094"/>
                  </a:lnTo>
                  <a:cubicBezTo>
                    <a:pt x="67301" y="1839"/>
                    <a:pt x="65488" y="1"/>
                    <a:pt x="63208"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30"/>
            <p:cNvSpPr/>
            <p:nvPr/>
          </p:nvSpPr>
          <p:spPr>
            <a:xfrm>
              <a:off x="3780575" y="1999675"/>
              <a:ext cx="204050" cy="204075"/>
            </a:xfrm>
            <a:custGeom>
              <a:avLst/>
              <a:gdLst/>
              <a:ahLst/>
              <a:cxnLst/>
              <a:rect l="l" t="t" r="r" b="b"/>
              <a:pathLst>
                <a:path w="8162" h="8163" extrusionOk="0">
                  <a:moveTo>
                    <a:pt x="4069" y="1"/>
                  </a:moveTo>
                  <a:cubicBezTo>
                    <a:pt x="2991" y="1"/>
                    <a:pt x="1961" y="442"/>
                    <a:pt x="1177" y="1202"/>
                  </a:cubicBezTo>
                  <a:cubicBezTo>
                    <a:pt x="417" y="1961"/>
                    <a:pt x="1" y="3015"/>
                    <a:pt x="1" y="4094"/>
                  </a:cubicBezTo>
                  <a:cubicBezTo>
                    <a:pt x="1" y="5148"/>
                    <a:pt x="417" y="6226"/>
                    <a:pt x="1177" y="6986"/>
                  </a:cubicBezTo>
                  <a:cubicBezTo>
                    <a:pt x="1961" y="7721"/>
                    <a:pt x="2991" y="8162"/>
                    <a:pt x="4069" y="8162"/>
                  </a:cubicBezTo>
                  <a:cubicBezTo>
                    <a:pt x="5147" y="8162"/>
                    <a:pt x="6201" y="7721"/>
                    <a:pt x="6961" y="6986"/>
                  </a:cubicBezTo>
                  <a:cubicBezTo>
                    <a:pt x="7721" y="6226"/>
                    <a:pt x="8162" y="5148"/>
                    <a:pt x="8162" y="4094"/>
                  </a:cubicBezTo>
                  <a:cubicBezTo>
                    <a:pt x="8162" y="3015"/>
                    <a:pt x="7721" y="1961"/>
                    <a:pt x="6961" y="1202"/>
                  </a:cubicBezTo>
                  <a:cubicBezTo>
                    <a:pt x="6201" y="442"/>
                    <a:pt x="5147" y="1"/>
                    <a:pt x="4069"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30"/>
            <p:cNvSpPr/>
            <p:nvPr/>
          </p:nvSpPr>
          <p:spPr>
            <a:xfrm>
              <a:off x="3315525" y="1929225"/>
              <a:ext cx="204675" cy="204050"/>
            </a:xfrm>
            <a:custGeom>
              <a:avLst/>
              <a:gdLst/>
              <a:ahLst/>
              <a:cxnLst/>
              <a:rect l="l" t="t" r="r" b="b"/>
              <a:pathLst>
                <a:path w="8187" h="8162" extrusionOk="0">
                  <a:moveTo>
                    <a:pt x="4093" y="0"/>
                  </a:moveTo>
                  <a:cubicBezTo>
                    <a:pt x="3015" y="0"/>
                    <a:pt x="1961" y="441"/>
                    <a:pt x="1201" y="1201"/>
                  </a:cubicBezTo>
                  <a:cubicBezTo>
                    <a:pt x="442" y="1961"/>
                    <a:pt x="0" y="3015"/>
                    <a:pt x="0" y="4093"/>
                  </a:cubicBezTo>
                  <a:cubicBezTo>
                    <a:pt x="0" y="5172"/>
                    <a:pt x="442" y="6225"/>
                    <a:pt x="1201" y="6985"/>
                  </a:cubicBezTo>
                  <a:cubicBezTo>
                    <a:pt x="1961" y="7745"/>
                    <a:pt x="3015" y="8162"/>
                    <a:pt x="4093" y="8162"/>
                  </a:cubicBezTo>
                  <a:cubicBezTo>
                    <a:pt x="5172" y="8162"/>
                    <a:pt x="6226" y="7745"/>
                    <a:pt x="6985" y="6985"/>
                  </a:cubicBezTo>
                  <a:cubicBezTo>
                    <a:pt x="7745" y="6201"/>
                    <a:pt x="8186" y="5172"/>
                    <a:pt x="8186" y="4093"/>
                  </a:cubicBezTo>
                  <a:cubicBezTo>
                    <a:pt x="8186" y="3015"/>
                    <a:pt x="7745" y="1961"/>
                    <a:pt x="6985" y="1201"/>
                  </a:cubicBezTo>
                  <a:cubicBezTo>
                    <a:pt x="6226" y="441"/>
                    <a:pt x="5172" y="0"/>
                    <a:pt x="409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281;p30"/>
            <p:cNvSpPr/>
            <p:nvPr/>
          </p:nvSpPr>
          <p:spPr>
            <a:xfrm>
              <a:off x="2797175" y="2459225"/>
              <a:ext cx="204650" cy="204050"/>
            </a:xfrm>
            <a:custGeom>
              <a:avLst/>
              <a:gdLst/>
              <a:ahLst/>
              <a:cxnLst/>
              <a:rect l="l" t="t" r="r" b="b"/>
              <a:pathLst>
                <a:path w="8186" h="8162" extrusionOk="0">
                  <a:moveTo>
                    <a:pt x="4093" y="0"/>
                  </a:moveTo>
                  <a:cubicBezTo>
                    <a:pt x="3015" y="0"/>
                    <a:pt x="1961" y="441"/>
                    <a:pt x="1201" y="1201"/>
                  </a:cubicBezTo>
                  <a:cubicBezTo>
                    <a:pt x="441" y="1961"/>
                    <a:pt x="0" y="3015"/>
                    <a:pt x="0" y="4093"/>
                  </a:cubicBezTo>
                  <a:cubicBezTo>
                    <a:pt x="0" y="5147"/>
                    <a:pt x="441" y="6226"/>
                    <a:pt x="1201" y="6985"/>
                  </a:cubicBezTo>
                  <a:cubicBezTo>
                    <a:pt x="1961" y="7721"/>
                    <a:pt x="3015" y="8162"/>
                    <a:pt x="4093" y="8162"/>
                  </a:cubicBezTo>
                  <a:cubicBezTo>
                    <a:pt x="5171" y="8162"/>
                    <a:pt x="6225" y="7721"/>
                    <a:pt x="6985" y="6985"/>
                  </a:cubicBezTo>
                  <a:cubicBezTo>
                    <a:pt x="7745" y="6226"/>
                    <a:pt x="8186" y="5147"/>
                    <a:pt x="8186" y="4093"/>
                  </a:cubicBezTo>
                  <a:cubicBezTo>
                    <a:pt x="8186" y="3015"/>
                    <a:pt x="7745" y="1961"/>
                    <a:pt x="6985" y="1201"/>
                  </a:cubicBezTo>
                  <a:cubicBezTo>
                    <a:pt x="6225" y="441"/>
                    <a:pt x="5171" y="0"/>
                    <a:pt x="409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30"/>
            <p:cNvSpPr/>
            <p:nvPr/>
          </p:nvSpPr>
          <p:spPr>
            <a:xfrm>
              <a:off x="3217500" y="2393050"/>
              <a:ext cx="204650" cy="204050"/>
            </a:xfrm>
            <a:custGeom>
              <a:avLst/>
              <a:gdLst/>
              <a:ahLst/>
              <a:cxnLst/>
              <a:rect l="l" t="t" r="r" b="b"/>
              <a:pathLst>
                <a:path w="8186" h="8162" extrusionOk="0">
                  <a:moveTo>
                    <a:pt x="4093" y="0"/>
                  </a:moveTo>
                  <a:cubicBezTo>
                    <a:pt x="3015" y="0"/>
                    <a:pt x="1961" y="442"/>
                    <a:pt x="1201" y="1177"/>
                  </a:cubicBezTo>
                  <a:cubicBezTo>
                    <a:pt x="441" y="1937"/>
                    <a:pt x="0" y="3015"/>
                    <a:pt x="0" y="4069"/>
                  </a:cubicBezTo>
                  <a:cubicBezTo>
                    <a:pt x="0" y="5147"/>
                    <a:pt x="441" y="6201"/>
                    <a:pt x="1201" y="6961"/>
                  </a:cubicBezTo>
                  <a:cubicBezTo>
                    <a:pt x="1961" y="7721"/>
                    <a:pt x="3015" y="8162"/>
                    <a:pt x="4093" y="8162"/>
                  </a:cubicBezTo>
                  <a:cubicBezTo>
                    <a:pt x="5171" y="8162"/>
                    <a:pt x="6225" y="7721"/>
                    <a:pt x="6985" y="6961"/>
                  </a:cubicBezTo>
                  <a:cubicBezTo>
                    <a:pt x="7745" y="6201"/>
                    <a:pt x="8186" y="5147"/>
                    <a:pt x="8186" y="4069"/>
                  </a:cubicBezTo>
                  <a:cubicBezTo>
                    <a:pt x="8186" y="3015"/>
                    <a:pt x="7745" y="1937"/>
                    <a:pt x="6985" y="1177"/>
                  </a:cubicBezTo>
                  <a:cubicBezTo>
                    <a:pt x="6225" y="442"/>
                    <a:pt x="5171" y="0"/>
                    <a:pt x="409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30"/>
            <p:cNvSpPr/>
            <p:nvPr/>
          </p:nvSpPr>
          <p:spPr>
            <a:xfrm>
              <a:off x="2910525" y="2874650"/>
              <a:ext cx="204050" cy="204675"/>
            </a:xfrm>
            <a:custGeom>
              <a:avLst/>
              <a:gdLst/>
              <a:ahLst/>
              <a:cxnLst/>
              <a:rect l="l" t="t" r="r" b="b"/>
              <a:pathLst>
                <a:path w="8162" h="8187" extrusionOk="0">
                  <a:moveTo>
                    <a:pt x="4093" y="0"/>
                  </a:moveTo>
                  <a:cubicBezTo>
                    <a:pt x="3015" y="0"/>
                    <a:pt x="1961" y="441"/>
                    <a:pt x="1201" y="1201"/>
                  </a:cubicBezTo>
                  <a:cubicBezTo>
                    <a:pt x="441" y="1961"/>
                    <a:pt x="0" y="3015"/>
                    <a:pt x="0" y="4093"/>
                  </a:cubicBezTo>
                  <a:cubicBezTo>
                    <a:pt x="0" y="5172"/>
                    <a:pt x="441" y="6225"/>
                    <a:pt x="1201" y="6985"/>
                  </a:cubicBezTo>
                  <a:cubicBezTo>
                    <a:pt x="1961" y="7745"/>
                    <a:pt x="3015" y="8186"/>
                    <a:pt x="4093" y="8186"/>
                  </a:cubicBezTo>
                  <a:cubicBezTo>
                    <a:pt x="5171" y="8186"/>
                    <a:pt x="6201" y="7745"/>
                    <a:pt x="6961" y="6985"/>
                  </a:cubicBezTo>
                  <a:cubicBezTo>
                    <a:pt x="7745" y="6225"/>
                    <a:pt x="8162" y="5172"/>
                    <a:pt x="8162" y="4093"/>
                  </a:cubicBezTo>
                  <a:cubicBezTo>
                    <a:pt x="8162" y="3015"/>
                    <a:pt x="7745" y="1961"/>
                    <a:pt x="6961" y="1201"/>
                  </a:cubicBezTo>
                  <a:cubicBezTo>
                    <a:pt x="6201" y="441"/>
                    <a:pt x="5171" y="0"/>
                    <a:pt x="409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30"/>
            <p:cNvSpPr/>
            <p:nvPr/>
          </p:nvSpPr>
          <p:spPr>
            <a:xfrm>
              <a:off x="4078975" y="3087250"/>
              <a:ext cx="983425" cy="1061875"/>
            </a:xfrm>
            <a:custGeom>
              <a:avLst/>
              <a:gdLst/>
              <a:ahLst/>
              <a:cxnLst/>
              <a:rect l="l" t="t" r="r" b="b"/>
              <a:pathLst>
                <a:path w="39337" h="42475" extrusionOk="0">
                  <a:moveTo>
                    <a:pt x="19681" y="15515"/>
                  </a:moveTo>
                  <a:cubicBezTo>
                    <a:pt x="22818" y="15515"/>
                    <a:pt x="25391" y="18088"/>
                    <a:pt x="25391" y="21250"/>
                  </a:cubicBezTo>
                  <a:cubicBezTo>
                    <a:pt x="25391" y="24387"/>
                    <a:pt x="22818" y="26960"/>
                    <a:pt x="19681" y="26960"/>
                  </a:cubicBezTo>
                  <a:cubicBezTo>
                    <a:pt x="16519" y="26960"/>
                    <a:pt x="13946" y="24387"/>
                    <a:pt x="13946" y="21250"/>
                  </a:cubicBezTo>
                  <a:cubicBezTo>
                    <a:pt x="13946" y="18088"/>
                    <a:pt x="16519" y="15515"/>
                    <a:pt x="19681" y="15515"/>
                  </a:cubicBezTo>
                  <a:close/>
                  <a:moveTo>
                    <a:pt x="19681" y="1"/>
                  </a:moveTo>
                  <a:cubicBezTo>
                    <a:pt x="17426" y="1"/>
                    <a:pt x="15588" y="1839"/>
                    <a:pt x="15588" y="4094"/>
                  </a:cubicBezTo>
                  <a:lnTo>
                    <a:pt x="15588" y="7966"/>
                  </a:lnTo>
                  <a:cubicBezTo>
                    <a:pt x="13652" y="8554"/>
                    <a:pt x="11887" y="9584"/>
                    <a:pt x="10417" y="10907"/>
                  </a:cubicBezTo>
                  <a:lnTo>
                    <a:pt x="7059" y="8897"/>
                  </a:lnTo>
                  <a:cubicBezTo>
                    <a:pt x="6407" y="8505"/>
                    <a:pt x="5684" y="8317"/>
                    <a:pt x="4969" y="8317"/>
                  </a:cubicBezTo>
                  <a:cubicBezTo>
                    <a:pt x="3585" y="8317"/>
                    <a:pt x="2230" y="9018"/>
                    <a:pt x="1471" y="10294"/>
                  </a:cubicBezTo>
                  <a:cubicBezTo>
                    <a:pt x="294" y="12231"/>
                    <a:pt x="932" y="14731"/>
                    <a:pt x="2868" y="15907"/>
                  </a:cubicBezTo>
                  <a:lnTo>
                    <a:pt x="6201" y="17917"/>
                  </a:lnTo>
                  <a:cubicBezTo>
                    <a:pt x="5931" y="18971"/>
                    <a:pt x="5784" y="20098"/>
                    <a:pt x="5784" y="21250"/>
                  </a:cubicBezTo>
                  <a:cubicBezTo>
                    <a:pt x="5784" y="22230"/>
                    <a:pt x="5882" y="23186"/>
                    <a:pt x="6079" y="24093"/>
                  </a:cubicBezTo>
                  <a:lnTo>
                    <a:pt x="2696" y="25980"/>
                  </a:lnTo>
                  <a:cubicBezTo>
                    <a:pt x="711" y="27083"/>
                    <a:pt x="0" y="29558"/>
                    <a:pt x="1103" y="31544"/>
                  </a:cubicBezTo>
                  <a:cubicBezTo>
                    <a:pt x="1839" y="32892"/>
                    <a:pt x="3236" y="33651"/>
                    <a:pt x="4657" y="33651"/>
                  </a:cubicBezTo>
                  <a:cubicBezTo>
                    <a:pt x="5343" y="33651"/>
                    <a:pt x="6030" y="33480"/>
                    <a:pt x="6642" y="33137"/>
                  </a:cubicBezTo>
                  <a:lnTo>
                    <a:pt x="10049" y="31249"/>
                  </a:lnTo>
                  <a:cubicBezTo>
                    <a:pt x="11593" y="32720"/>
                    <a:pt x="13480" y="33872"/>
                    <a:pt x="15588" y="34509"/>
                  </a:cubicBezTo>
                  <a:lnTo>
                    <a:pt x="15588" y="38406"/>
                  </a:lnTo>
                  <a:cubicBezTo>
                    <a:pt x="15588" y="40661"/>
                    <a:pt x="17426" y="42474"/>
                    <a:pt x="19681" y="42474"/>
                  </a:cubicBezTo>
                  <a:cubicBezTo>
                    <a:pt x="21936" y="42474"/>
                    <a:pt x="23749" y="40661"/>
                    <a:pt x="23749" y="38406"/>
                  </a:cubicBezTo>
                  <a:lnTo>
                    <a:pt x="23749" y="34509"/>
                  </a:lnTo>
                  <a:cubicBezTo>
                    <a:pt x="25710" y="33921"/>
                    <a:pt x="27475" y="32892"/>
                    <a:pt x="28945" y="31568"/>
                  </a:cubicBezTo>
                  <a:lnTo>
                    <a:pt x="32278" y="33578"/>
                  </a:lnTo>
                  <a:cubicBezTo>
                    <a:pt x="32940" y="33970"/>
                    <a:pt x="33651" y="34166"/>
                    <a:pt x="34386" y="34166"/>
                  </a:cubicBezTo>
                  <a:cubicBezTo>
                    <a:pt x="35759" y="34166"/>
                    <a:pt x="37107" y="33455"/>
                    <a:pt x="37891" y="32181"/>
                  </a:cubicBezTo>
                  <a:cubicBezTo>
                    <a:pt x="39043" y="30245"/>
                    <a:pt x="38430" y="27745"/>
                    <a:pt x="36494" y="26568"/>
                  </a:cubicBezTo>
                  <a:lnTo>
                    <a:pt x="33161" y="24583"/>
                  </a:lnTo>
                  <a:cubicBezTo>
                    <a:pt x="33406" y="23505"/>
                    <a:pt x="33553" y="22402"/>
                    <a:pt x="33553" y="21250"/>
                  </a:cubicBezTo>
                  <a:cubicBezTo>
                    <a:pt x="33553" y="20270"/>
                    <a:pt x="33455" y="19314"/>
                    <a:pt x="33259" y="18382"/>
                  </a:cubicBezTo>
                  <a:lnTo>
                    <a:pt x="36665" y="16495"/>
                  </a:lnTo>
                  <a:cubicBezTo>
                    <a:pt x="38626" y="15392"/>
                    <a:pt x="39337" y="12917"/>
                    <a:pt x="38259" y="10932"/>
                  </a:cubicBezTo>
                  <a:cubicBezTo>
                    <a:pt x="37509" y="9598"/>
                    <a:pt x="36124" y="8843"/>
                    <a:pt x="34690" y="8843"/>
                  </a:cubicBezTo>
                  <a:cubicBezTo>
                    <a:pt x="34016" y="8843"/>
                    <a:pt x="33330" y="9010"/>
                    <a:pt x="32695" y="9363"/>
                  </a:cubicBezTo>
                  <a:lnTo>
                    <a:pt x="29288" y="11250"/>
                  </a:lnTo>
                  <a:cubicBezTo>
                    <a:pt x="27744" y="9755"/>
                    <a:pt x="25857" y="8603"/>
                    <a:pt x="23749" y="7966"/>
                  </a:cubicBezTo>
                  <a:lnTo>
                    <a:pt x="23749" y="4094"/>
                  </a:lnTo>
                  <a:cubicBezTo>
                    <a:pt x="23749" y="1839"/>
                    <a:pt x="21936" y="1"/>
                    <a:pt x="196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30"/>
            <p:cNvSpPr/>
            <p:nvPr/>
          </p:nvSpPr>
          <p:spPr>
            <a:xfrm>
              <a:off x="3473000" y="4057200"/>
              <a:ext cx="204050" cy="204675"/>
            </a:xfrm>
            <a:custGeom>
              <a:avLst/>
              <a:gdLst/>
              <a:ahLst/>
              <a:cxnLst/>
              <a:rect l="l" t="t" r="r" b="b"/>
              <a:pathLst>
                <a:path w="8162" h="8187" extrusionOk="0">
                  <a:moveTo>
                    <a:pt x="4069" y="0"/>
                  </a:moveTo>
                  <a:cubicBezTo>
                    <a:pt x="3015" y="0"/>
                    <a:pt x="1936" y="441"/>
                    <a:pt x="1201" y="1201"/>
                  </a:cubicBezTo>
                  <a:cubicBezTo>
                    <a:pt x="441" y="1961"/>
                    <a:pt x="0" y="3015"/>
                    <a:pt x="0" y="4093"/>
                  </a:cubicBezTo>
                  <a:cubicBezTo>
                    <a:pt x="0" y="5172"/>
                    <a:pt x="441" y="6225"/>
                    <a:pt x="1201" y="6985"/>
                  </a:cubicBezTo>
                  <a:cubicBezTo>
                    <a:pt x="1936" y="7745"/>
                    <a:pt x="3015" y="8186"/>
                    <a:pt x="4069" y="8186"/>
                  </a:cubicBezTo>
                  <a:cubicBezTo>
                    <a:pt x="5147" y="8186"/>
                    <a:pt x="6201" y="7745"/>
                    <a:pt x="6961" y="6985"/>
                  </a:cubicBezTo>
                  <a:cubicBezTo>
                    <a:pt x="7720" y="6225"/>
                    <a:pt x="8162" y="5172"/>
                    <a:pt x="8162" y="4093"/>
                  </a:cubicBezTo>
                  <a:cubicBezTo>
                    <a:pt x="8162" y="3015"/>
                    <a:pt x="7720" y="1961"/>
                    <a:pt x="6961" y="1201"/>
                  </a:cubicBezTo>
                  <a:cubicBezTo>
                    <a:pt x="6201" y="441"/>
                    <a:pt x="5147" y="0"/>
                    <a:pt x="406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30"/>
            <p:cNvSpPr/>
            <p:nvPr/>
          </p:nvSpPr>
          <p:spPr>
            <a:xfrm>
              <a:off x="4836300" y="2239875"/>
              <a:ext cx="204675" cy="204050"/>
            </a:xfrm>
            <a:custGeom>
              <a:avLst/>
              <a:gdLst/>
              <a:ahLst/>
              <a:cxnLst/>
              <a:rect l="l" t="t" r="r" b="b"/>
              <a:pathLst>
                <a:path w="8187" h="8162" extrusionOk="0">
                  <a:moveTo>
                    <a:pt x="4093" y="0"/>
                  </a:moveTo>
                  <a:cubicBezTo>
                    <a:pt x="3015" y="0"/>
                    <a:pt x="1961" y="441"/>
                    <a:pt x="1201" y="1177"/>
                  </a:cubicBezTo>
                  <a:cubicBezTo>
                    <a:pt x="441" y="1936"/>
                    <a:pt x="0" y="3015"/>
                    <a:pt x="0" y="4069"/>
                  </a:cubicBezTo>
                  <a:cubicBezTo>
                    <a:pt x="0" y="5147"/>
                    <a:pt x="441" y="6201"/>
                    <a:pt x="1201" y="6961"/>
                  </a:cubicBezTo>
                  <a:cubicBezTo>
                    <a:pt x="1961" y="7720"/>
                    <a:pt x="3015" y="8162"/>
                    <a:pt x="4093" y="8162"/>
                  </a:cubicBezTo>
                  <a:cubicBezTo>
                    <a:pt x="5172" y="8162"/>
                    <a:pt x="6225" y="7720"/>
                    <a:pt x="6985" y="6961"/>
                  </a:cubicBezTo>
                  <a:cubicBezTo>
                    <a:pt x="7745" y="6201"/>
                    <a:pt x="8186" y="5147"/>
                    <a:pt x="8186" y="4069"/>
                  </a:cubicBezTo>
                  <a:cubicBezTo>
                    <a:pt x="8186" y="3015"/>
                    <a:pt x="7745" y="1936"/>
                    <a:pt x="6985" y="1177"/>
                  </a:cubicBezTo>
                  <a:cubicBezTo>
                    <a:pt x="6225" y="441"/>
                    <a:pt x="5172" y="0"/>
                    <a:pt x="409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30"/>
            <p:cNvSpPr/>
            <p:nvPr/>
          </p:nvSpPr>
          <p:spPr>
            <a:xfrm>
              <a:off x="5112025" y="2874650"/>
              <a:ext cx="204050" cy="204675"/>
            </a:xfrm>
            <a:custGeom>
              <a:avLst/>
              <a:gdLst/>
              <a:ahLst/>
              <a:cxnLst/>
              <a:rect l="l" t="t" r="r" b="b"/>
              <a:pathLst>
                <a:path w="8162" h="8187" extrusionOk="0">
                  <a:moveTo>
                    <a:pt x="4093" y="0"/>
                  </a:moveTo>
                  <a:cubicBezTo>
                    <a:pt x="3015" y="0"/>
                    <a:pt x="1961" y="441"/>
                    <a:pt x="1201" y="1201"/>
                  </a:cubicBezTo>
                  <a:cubicBezTo>
                    <a:pt x="441" y="1961"/>
                    <a:pt x="0" y="3015"/>
                    <a:pt x="0" y="4093"/>
                  </a:cubicBezTo>
                  <a:cubicBezTo>
                    <a:pt x="0" y="5172"/>
                    <a:pt x="441" y="6225"/>
                    <a:pt x="1201" y="6985"/>
                  </a:cubicBezTo>
                  <a:cubicBezTo>
                    <a:pt x="1961" y="7745"/>
                    <a:pt x="3015" y="8186"/>
                    <a:pt x="4093" y="8186"/>
                  </a:cubicBezTo>
                  <a:cubicBezTo>
                    <a:pt x="5147" y="8186"/>
                    <a:pt x="6225" y="7745"/>
                    <a:pt x="6985" y="6985"/>
                  </a:cubicBezTo>
                  <a:cubicBezTo>
                    <a:pt x="7720" y="6225"/>
                    <a:pt x="8162" y="5172"/>
                    <a:pt x="8162" y="4093"/>
                  </a:cubicBezTo>
                  <a:cubicBezTo>
                    <a:pt x="8162" y="3015"/>
                    <a:pt x="7720" y="1961"/>
                    <a:pt x="6985" y="1201"/>
                  </a:cubicBezTo>
                  <a:cubicBezTo>
                    <a:pt x="6225" y="441"/>
                    <a:pt x="5147" y="0"/>
                    <a:pt x="409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8" name="Google Shape;288;p30"/>
          <p:cNvGrpSpPr/>
          <p:nvPr/>
        </p:nvGrpSpPr>
        <p:grpSpPr>
          <a:xfrm>
            <a:off x="2021759" y="2412531"/>
            <a:ext cx="459917" cy="459770"/>
            <a:chOff x="1198575" y="237950"/>
            <a:chExt cx="5220400" cy="5218725"/>
          </a:xfrm>
        </p:grpSpPr>
        <p:sp>
          <p:nvSpPr>
            <p:cNvPr id="289" name="Google Shape;289;p30"/>
            <p:cNvSpPr/>
            <p:nvPr/>
          </p:nvSpPr>
          <p:spPr>
            <a:xfrm>
              <a:off x="3032450" y="868000"/>
              <a:ext cx="2820375" cy="2773800"/>
            </a:xfrm>
            <a:custGeom>
              <a:avLst/>
              <a:gdLst/>
              <a:ahLst/>
              <a:cxnLst/>
              <a:rect l="l" t="t" r="r" b="b"/>
              <a:pathLst>
                <a:path w="112815" h="110952" extrusionOk="0">
                  <a:moveTo>
                    <a:pt x="81149" y="0"/>
                  </a:moveTo>
                  <a:cubicBezTo>
                    <a:pt x="75806" y="0"/>
                    <a:pt x="70561" y="1520"/>
                    <a:pt x="65978" y="4387"/>
                  </a:cubicBezTo>
                  <a:cubicBezTo>
                    <a:pt x="59042" y="8701"/>
                    <a:pt x="52327" y="13553"/>
                    <a:pt x="46003" y="18823"/>
                  </a:cubicBezTo>
                  <a:cubicBezTo>
                    <a:pt x="44263" y="20269"/>
                    <a:pt x="44043" y="22818"/>
                    <a:pt x="45489" y="24558"/>
                  </a:cubicBezTo>
                  <a:cubicBezTo>
                    <a:pt x="46285" y="25532"/>
                    <a:pt x="47442" y="26030"/>
                    <a:pt x="48611" y="26030"/>
                  </a:cubicBezTo>
                  <a:cubicBezTo>
                    <a:pt x="49531" y="26030"/>
                    <a:pt x="50458" y="25723"/>
                    <a:pt x="51224" y="25097"/>
                  </a:cubicBezTo>
                  <a:cubicBezTo>
                    <a:pt x="57253" y="20048"/>
                    <a:pt x="63674" y="15416"/>
                    <a:pt x="70292" y="11299"/>
                  </a:cubicBezTo>
                  <a:cubicBezTo>
                    <a:pt x="73576" y="9240"/>
                    <a:pt x="77350" y="8161"/>
                    <a:pt x="81149" y="8161"/>
                  </a:cubicBezTo>
                  <a:cubicBezTo>
                    <a:pt x="83673" y="8161"/>
                    <a:pt x="86173" y="8627"/>
                    <a:pt x="88575" y="9534"/>
                  </a:cubicBezTo>
                  <a:cubicBezTo>
                    <a:pt x="94776" y="11887"/>
                    <a:pt x="99408" y="16887"/>
                    <a:pt x="101295" y="23234"/>
                  </a:cubicBezTo>
                  <a:cubicBezTo>
                    <a:pt x="103967" y="32229"/>
                    <a:pt x="100339" y="41935"/>
                    <a:pt x="92472" y="46861"/>
                  </a:cubicBezTo>
                  <a:cubicBezTo>
                    <a:pt x="74335" y="58159"/>
                    <a:pt x="59042" y="73918"/>
                    <a:pt x="48185" y="92447"/>
                  </a:cubicBezTo>
                  <a:cubicBezTo>
                    <a:pt x="44435" y="98844"/>
                    <a:pt x="37499" y="102814"/>
                    <a:pt x="30073" y="102814"/>
                  </a:cubicBezTo>
                  <a:cubicBezTo>
                    <a:pt x="26396" y="102814"/>
                    <a:pt x="22745" y="101809"/>
                    <a:pt x="19534" y="99922"/>
                  </a:cubicBezTo>
                  <a:cubicBezTo>
                    <a:pt x="14706" y="97104"/>
                    <a:pt x="11274" y="92570"/>
                    <a:pt x="9853" y="87153"/>
                  </a:cubicBezTo>
                  <a:cubicBezTo>
                    <a:pt x="8431" y="81737"/>
                    <a:pt x="9216" y="76100"/>
                    <a:pt x="12034" y="71272"/>
                  </a:cubicBezTo>
                  <a:cubicBezTo>
                    <a:pt x="16960" y="62890"/>
                    <a:pt x="22622" y="54826"/>
                    <a:pt x="28896" y="47351"/>
                  </a:cubicBezTo>
                  <a:cubicBezTo>
                    <a:pt x="30342" y="45611"/>
                    <a:pt x="30122" y="43037"/>
                    <a:pt x="28406" y="41591"/>
                  </a:cubicBezTo>
                  <a:cubicBezTo>
                    <a:pt x="27640" y="40955"/>
                    <a:pt x="26713" y="40646"/>
                    <a:pt x="25791" y="40646"/>
                  </a:cubicBezTo>
                  <a:cubicBezTo>
                    <a:pt x="24619" y="40646"/>
                    <a:pt x="23456" y="41146"/>
                    <a:pt x="22646" y="42106"/>
                  </a:cubicBezTo>
                  <a:cubicBezTo>
                    <a:pt x="16103" y="49949"/>
                    <a:pt x="10147" y="58380"/>
                    <a:pt x="5000" y="67154"/>
                  </a:cubicBezTo>
                  <a:cubicBezTo>
                    <a:pt x="1079" y="73845"/>
                    <a:pt x="0" y="81688"/>
                    <a:pt x="1961" y="89212"/>
                  </a:cubicBezTo>
                  <a:cubicBezTo>
                    <a:pt x="3922" y="96736"/>
                    <a:pt x="8701" y="103035"/>
                    <a:pt x="15392" y="106956"/>
                  </a:cubicBezTo>
                  <a:cubicBezTo>
                    <a:pt x="19877" y="109579"/>
                    <a:pt x="24950" y="110951"/>
                    <a:pt x="30073" y="110951"/>
                  </a:cubicBezTo>
                  <a:cubicBezTo>
                    <a:pt x="40391" y="110951"/>
                    <a:pt x="50023" y="105437"/>
                    <a:pt x="55219" y="96565"/>
                  </a:cubicBezTo>
                  <a:cubicBezTo>
                    <a:pt x="65414" y="79188"/>
                    <a:pt x="79776" y="64385"/>
                    <a:pt x="96786" y="53772"/>
                  </a:cubicBezTo>
                  <a:cubicBezTo>
                    <a:pt x="107741" y="46934"/>
                    <a:pt x="112814" y="33405"/>
                    <a:pt x="109113" y="20906"/>
                  </a:cubicBezTo>
                  <a:cubicBezTo>
                    <a:pt x="106515" y="12107"/>
                    <a:pt x="100070" y="5171"/>
                    <a:pt x="91467" y="1912"/>
                  </a:cubicBezTo>
                  <a:cubicBezTo>
                    <a:pt x="88134" y="637"/>
                    <a:pt x="84678" y="0"/>
                    <a:pt x="81149"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30"/>
            <p:cNvSpPr/>
            <p:nvPr/>
          </p:nvSpPr>
          <p:spPr>
            <a:xfrm>
              <a:off x="3824075" y="1597725"/>
              <a:ext cx="226725" cy="206525"/>
            </a:xfrm>
            <a:custGeom>
              <a:avLst/>
              <a:gdLst/>
              <a:ahLst/>
              <a:cxnLst/>
              <a:rect l="l" t="t" r="r" b="b"/>
              <a:pathLst>
                <a:path w="9069" h="8261" extrusionOk="0">
                  <a:moveTo>
                    <a:pt x="4584" y="1"/>
                  </a:moveTo>
                  <a:cubicBezTo>
                    <a:pt x="3536" y="1"/>
                    <a:pt x="2488" y="393"/>
                    <a:pt x="1692" y="1177"/>
                  </a:cubicBezTo>
                  <a:lnTo>
                    <a:pt x="1569" y="1300"/>
                  </a:lnTo>
                  <a:cubicBezTo>
                    <a:pt x="1" y="2918"/>
                    <a:pt x="1" y="5491"/>
                    <a:pt x="1594" y="7084"/>
                  </a:cubicBezTo>
                  <a:cubicBezTo>
                    <a:pt x="2403" y="7868"/>
                    <a:pt x="3432" y="8260"/>
                    <a:pt x="4461" y="8260"/>
                  </a:cubicBezTo>
                  <a:cubicBezTo>
                    <a:pt x="5515" y="8260"/>
                    <a:pt x="6569" y="7868"/>
                    <a:pt x="7353" y="7059"/>
                  </a:cubicBezTo>
                  <a:lnTo>
                    <a:pt x="7476" y="6961"/>
                  </a:lnTo>
                  <a:cubicBezTo>
                    <a:pt x="9069" y="5368"/>
                    <a:pt x="9069" y="2770"/>
                    <a:pt x="7476" y="1177"/>
                  </a:cubicBezTo>
                  <a:cubicBezTo>
                    <a:pt x="6679" y="393"/>
                    <a:pt x="5632" y="1"/>
                    <a:pt x="4584"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30"/>
            <p:cNvSpPr/>
            <p:nvPr/>
          </p:nvSpPr>
          <p:spPr>
            <a:xfrm>
              <a:off x="4438025" y="1483650"/>
              <a:ext cx="732825" cy="696800"/>
            </a:xfrm>
            <a:custGeom>
              <a:avLst/>
              <a:gdLst/>
              <a:ahLst/>
              <a:cxnLst/>
              <a:rect l="l" t="t" r="r" b="b"/>
              <a:pathLst>
                <a:path w="29313" h="27872" extrusionOk="0">
                  <a:moveTo>
                    <a:pt x="14412" y="8167"/>
                  </a:moveTo>
                  <a:cubicBezTo>
                    <a:pt x="15858" y="8167"/>
                    <a:pt x="17206" y="8706"/>
                    <a:pt x="18186" y="9686"/>
                  </a:cubicBezTo>
                  <a:cubicBezTo>
                    <a:pt x="20367" y="11843"/>
                    <a:pt x="20269" y="15519"/>
                    <a:pt x="17941" y="17848"/>
                  </a:cubicBezTo>
                  <a:cubicBezTo>
                    <a:pt x="16814" y="19024"/>
                    <a:pt x="15294" y="19686"/>
                    <a:pt x="13725" y="19710"/>
                  </a:cubicBezTo>
                  <a:cubicBezTo>
                    <a:pt x="13662" y="19712"/>
                    <a:pt x="13599" y="19713"/>
                    <a:pt x="13535" y="19713"/>
                  </a:cubicBezTo>
                  <a:cubicBezTo>
                    <a:pt x="12090" y="19713"/>
                    <a:pt x="10766" y="19177"/>
                    <a:pt x="9779" y="18191"/>
                  </a:cubicBezTo>
                  <a:cubicBezTo>
                    <a:pt x="8750" y="17161"/>
                    <a:pt x="8186" y="15764"/>
                    <a:pt x="8211" y="14269"/>
                  </a:cubicBezTo>
                  <a:cubicBezTo>
                    <a:pt x="8235" y="12676"/>
                    <a:pt x="8873" y="11181"/>
                    <a:pt x="10025" y="10029"/>
                  </a:cubicBezTo>
                  <a:cubicBezTo>
                    <a:pt x="11176" y="8853"/>
                    <a:pt x="12672" y="8191"/>
                    <a:pt x="14240" y="8167"/>
                  </a:cubicBezTo>
                  <a:close/>
                  <a:moveTo>
                    <a:pt x="14411" y="1"/>
                  </a:moveTo>
                  <a:cubicBezTo>
                    <a:pt x="14289" y="1"/>
                    <a:pt x="14167" y="2"/>
                    <a:pt x="14044" y="5"/>
                  </a:cubicBezTo>
                  <a:cubicBezTo>
                    <a:pt x="10343" y="103"/>
                    <a:pt x="6863" y="1623"/>
                    <a:pt x="4241" y="4294"/>
                  </a:cubicBezTo>
                  <a:cubicBezTo>
                    <a:pt x="1594" y="6941"/>
                    <a:pt x="123" y="10446"/>
                    <a:pt x="50" y="14122"/>
                  </a:cubicBezTo>
                  <a:cubicBezTo>
                    <a:pt x="0" y="17897"/>
                    <a:pt x="1422" y="21377"/>
                    <a:pt x="4044" y="23975"/>
                  </a:cubicBezTo>
                  <a:cubicBezTo>
                    <a:pt x="6593" y="26499"/>
                    <a:pt x="9951" y="27872"/>
                    <a:pt x="13578" y="27872"/>
                  </a:cubicBezTo>
                  <a:lnTo>
                    <a:pt x="13946" y="27872"/>
                  </a:lnTo>
                  <a:cubicBezTo>
                    <a:pt x="17622" y="27774"/>
                    <a:pt x="21103" y="26254"/>
                    <a:pt x="23749" y="23583"/>
                  </a:cubicBezTo>
                  <a:cubicBezTo>
                    <a:pt x="29215" y="18044"/>
                    <a:pt x="29313" y="9221"/>
                    <a:pt x="23921" y="3902"/>
                  </a:cubicBezTo>
                  <a:cubicBezTo>
                    <a:pt x="21385" y="1390"/>
                    <a:pt x="18001" y="1"/>
                    <a:pt x="1441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30"/>
            <p:cNvSpPr/>
            <p:nvPr/>
          </p:nvSpPr>
          <p:spPr>
            <a:xfrm>
              <a:off x="4135950" y="2247825"/>
              <a:ext cx="204075" cy="335800"/>
            </a:xfrm>
            <a:custGeom>
              <a:avLst/>
              <a:gdLst/>
              <a:ahLst/>
              <a:cxnLst/>
              <a:rect l="l" t="t" r="r" b="b"/>
              <a:pathLst>
                <a:path w="8163" h="13432" extrusionOk="0">
                  <a:moveTo>
                    <a:pt x="4069" y="1"/>
                  </a:moveTo>
                  <a:cubicBezTo>
                    <a:pt x="1839" y="1"/>
                    <a:pt x="1" y="1839"/>
                    <a:pt x="1" y="4094"/>
                  </a:cubicBezTo>
                  <a:lnTo>
                    <a:pt x="1" y="9339"/>
                  </a:lnTo>
                  <a:cubicBezTo>
                    <a:pt x="1" y="11593"/>
                    <a:pt x="1839" y="13432"/>
                    <a:pt x="4069" y="13432"/>
                  </a:cubicBezTo>
                  <a:cubicBezTo>
                    <a:pt x="6324" y="13432"/>
                    <a:pt x="8162" y="11593"/>
                    <a:pt x="8162" y="9339"/>
                  </a:cubicBezTo>
                  <a:lnTo>
                    <a:pt x="8162" y="4094"/>
                  </a:lnTo>
                  <a:cubicBezTo>
                    <a:pt x="8162" y="1839"/>
                    <a:pt x="6324" y="1"/>
                    <a:pt x="4069"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30"/>
            <p:cNvSpPr/>
            <p:nvPr/>
          </p:nvSpPr>
          <p:spPr>
            <a:xfrm>
              <a:off x="3647000" y="2466575"/>
              <a:ext cx="270250" cy="204050"/>
            </a:xfrm>
            <a:custGeom>
              <a:avLst/>
              <a:gdLst/>
              <a:ahLst/>
              <a:cxnLst/>
              <a:rect l="l" t="t" r="r" b="b"/>
              <a:pathLst>
                <a:path w="10810" h="8162" extrusionOk="0">
                  <a:moveTo>
                    <a:pt x="4069" y="0"/>
                  </a:moveTo>
                  <a:cubicBezTo>
                    <a:pt x="1814" y="0"/>
                    <a:pt x="1" y="1839"/>
                    <a:pt x="1" y="4093"/>
                  </a:cubicBezTo>
                  <a:cubicBezTo>
                    <a:pt x="1" y="6348"/>
                    <a:pt x="1814" y="8162"/>
                    <a:pt x="4069" y="8162"/>
                  </a:cubicBezTo>
                  <a:lnTo>
                    <a:pt x="6716" y="8162"/>
                  </a:lnTo>
                  <a:cubicBezTo>
                    <a:pt x="8971" y="8162"/>
                    <a:pt x="10809" y="6348"/>
                    <a:pt x="10809" y="4093"/>
                  </a:cubicBezTo>
                  <a:cubicBezTo>
                    <a:pt x="10809" y="1839"/>
                    <a:pt x="8971" y="0"/>
                    <a:pt x="671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30"/>
            <p:cNvSpPr/>
            <p:nvPr/>
          </p:nvSpPr>
          <p:spPr>
            <a:xfrm>
              <a:off x="3601050" y="2893175"/>
              <a:ext cx="292900" cy="272525"/>
            </a:xfrm>
            <a:custGeom>
              <a:avLst/>
              <a:gdLst/>
              <a:ahLst/>
              <a:cxnLst/>
              <a:rect l="l" t="t" r="r" b="b"/>
              <a:pathLst>
                <a:path w="11716" h="10901" extrusionOk="0">
                  <a:moveTo>
                    <a:pt x="4483" y="1"/>
                  </a:moveTo>
                  <a:cubicBezTo>
                    <a:pt x="3438" y="1"/>
                    <a:pt x="2390" y="399"/>
                    <a:pt x="1594" y="1195"/>
                  </a:cubicBezTo>
                  <a:cubicBezTo>
                    <a:pt x="1" y="2789"/>
                    <a:pt x="1" y="5362"/>
                    <a:pt x="1594" y="6955"/>
                  </a:cubicBezTo>
                  <a:lnTo>
                    <a:pt x="4363" y="9700"/>
                  </a:lnTo>
                  <a:cubicBezTo>
                    <a:pt x="5147" y="10509"/>
                    <a:pt x="6201" y="10901"/>
                    <a:pt x="7231" y="10901"/>
                  </a:cubicBezTo>
                  <a:cubicBezTo>
                    <a:pt x="8284" y="10901"/>
                    <a:pt x="9314" y="10509"/>
                    <a:pt x="10123" y="9700"/>
                  </a:cubicBezTo>
                  <a:cubicBezTo>
                    <a:pt x="11716" y="8107"/>
                    <a:pt x="11716" y="5533"/>
                    <a:pt x="10123" y="3940"/>
                  </a:cubicBezTo>
                  <a:lnTo>
                    <a:pt x="7353" y="1195"/>
                  </a:lnTo>
                  <a:cubicBezTo>
                    <a:pt x="6569" y="399"/>
                    <a:pt x="5527" y="1"/>
                    <a:pt x="4483"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30"/>
            <p:cNvSpPr/>
            <p:nvPr/>
          </p:nvSpPr>
          <p:spPr>
            <a:xfrm>
              <a:off x="1198575" y="237950"/>
              <a:ext cx="5220400" cy="5218725"/>
            </a:xfrm>
            <a:custGeom>
              <a:avLst/>
              <a:gdLst/>
              <a:ahLst/>
              <a:cxnLst/>
              <a:rect l="l" t="t" r="r" b="b"/>
              <a:pathLst>
                <a:path w="208816" h="208749" extrusionOk="0">
                  <a:moveTo>
                    <a:pt x="154504" y="17041"/>
                  </a:moveTo>
                  <a:cubicBezTo>
                    <a:pt x="158940" y="17041"/>
                    <a:pt x="163401" y="17849"/>
                    <a:pt x="167714" y="19491"/>
                  </a:cubicBezTo>
                  <a:cubicBezTo>
                    <a:pt x="178719" y="23658"/>
                    <a:pt x="186954" y="32530"/>
                    <a:pt x="190287" y="43804"/>
                  </a:cubicBezTo>
                  <a:cubicBezTo>
                    <a:pt x="195041" y="59808"/>
                    <a:pt x="188522" y="77112"/>
                    <a:pt x="174454" y="85886"/>
                  </a:cubicBezTo>
                  <a:cubicBezTo>
                    <a:pt x="171341" y="87822"/>
                    <a:pt x="168351" y="89905"/>
                    <a:pt x="165459" y="92135"/>
                  </a:cubicBezTo>
                  <a:cubicBezTo>
                    <a:pt x="165263" y="92258"/>
                    <a:pt x="165092" y="92405"/>
                    <a:pt x="164920" y="92552"/>
                  </a:cubicBezTo>
                  <a:cubicBezTo>
                    <a:pt x="158425" y="97576"/>
                    <a:pt x="152445" y="103311"/>
                    <a:pt x="147151" y="109610"/>
                  </a:cubicBezTo>
                  <a:cubicBezTo>
                    <a:pt x="147127" y="109610"/>
                    <a:pt x="147102" y="109635"/>
                    <a:pt x="147102" y="109635"/>
                  </a:cubicBezTo>
                  <a:cubicBezTo>
                    <a:pt x="146906" y="109831"/>
                    <a:pt x="146735" y="110027"/>
                    <a:pt x="146612" y="110247"/>
                  </a:cubicBezTo>
                  <a:cubicBezTo>
                    <a:pt x="142519" y="115149"/>
                    <a:pt x="138843" y="120370"/>
                    <a:pt x="135608" y="125884"/>
                  </a:cubicBezTo>
                  <a:cubicBezTo>
                    <a:pt x="128941" y="137256"/>
                    <a:pt x="116613" y="144315"/>
                    <a:pt x="103428" y="144315"/>
                  </a:cubicBezTo>
                  <a:cubicBezTo>
                    <a:pt x="96859" y="144315"/>
                    <a:pt x="90340" y="142550"/>
                    <a:pt x="84629" y="139192"/>
                  </a:cubicBezTo>
                  <a:cubicBezTo>
                    <a:pt x="81541" y="137379"/>
                    <a:pt x="78772" y="135173"/>
                    <a:pt x="76370" y="132624"/>
                  </a:cubicBezTo>
                  <a:lnTo>
                    <a:pt x="76296" y="132550"/>
                  </a:lnTo>
                  <a:cubicBezTo>
                    <a:pt x="72081" y="128065"/>
                    <a:pt x="69017" y="122575"/>
                    <a:pt x="67424" y="116473"/>
                  </a:cubicBezTo>
                  <a:cubicBezTo>
                    <a:pt x="64924" y="106841"/>
                    <a:pt x="66297" y="96817"/>
                    <a:pt x="71321" y="88239"/>
                  </a:cubicBezTo>
                  <a:cubicBezTo>
                    <a:pt x="86958" y="61573"/>
                    <a:pt x="108967" y="38902"/>
                    <a:pt x="135019" y="22653"/>
                  </a:cubicBezTo>
                  <a:cubicBezTo>
                    <a:pt x="141000" y="18928"/>
                    <a:pt x="147715" y="17041"/>
                    <a:pt x="154504" y="17041"/>
                  </a:cubicBezTo>
                  <a:close/>
                  <a:moveTo>
                    <a:pt x="173363" y="0"/>
                  </a:moveTo>
                  <a:cubicBezTo>
                    <a:pt x="171879" y="0"/>
                    <a:pt x="170449" y="815"/>
                    <a:pt x="169724" y="2213"/>
                  </a:cubicBezTo>
                  <a:lnTo>
                    <a:pt x="165582" y="10276"/>
                  </a:lnTo>
                  <a:cubicBezTo>
                    <a:pt x="161912" y="9345"/>
                    <a:pt x="158189" y="8883"/>
                    <a:pt x="154483" y="8883"/>
                  </a:cubicBezTo>
                  <a:cubicBezTo>
                    <a:pt x="149800" y="8883"/>
                    <a:pt x="145144" y="9621"/>
                    <a:pt x="140656" y="11085"/>
                  </a:cubicBezTo>
                  <a:lnTo>
                    <a:pt x="137348" y="4541"/>
                  </a:lnTo>
                  <a:cubicBezTo>
                    <a:pt x="136636" y="3136"/>
                    <a:pt x="135188" y="2320"/>
                    <a:pt x="133698" y="2320"/>
                  </a:cubicBezTo>
                  <a:cubicBezTo>
                    <a:pt x="133084" y="2320"/>
                    <a:pt x="132462" y="2459"/>
                    <a:pt x="131882" y="2752"/>
                  </a:cubicBezTo>
                  <a:cubicBezTo>
                    <a:pt x="129873" y="3781"/>
                    <a:pt x="129064" y="6232"/>
                    <a:pt x="130069" y="8242"/>
                  </a:cubicBezTo>
                  <a:lnTo>
                    <a:pt x="133157" y="14320"/>
                  </a:lnTo>
                  <a:cubicBezTo>
                    <a:pt x="132323" y="14761"/>
                    <a:pt x="131515" y="15227"/>
                    <a:pt x="130706" y="15742"/>
                  </a:cubicBezTo>
                  <a:cubicBezTo>
                    <a:pt x="126221" y="18536"/>
                    <a:pt x="121883" y="21501"/>
                    <a:pt x="117643" y="24638"/>
                  </a:cubicBezTo>
                  <a:lnTo>
                    <a:pt x="114628" y="19540"/>
                  </a:lnTo>
                  <a:cubicBezTo>
                    <a:pt x="113861" y="18251"/>
                    <a:pt x="112497" y="17538"/>
                    <a:pt x="111099" y="17538"/>
                  </a:cubicBezTo>
                  <a:cubicBezTo>
                    <a:pt x="110397" y="17538"/>
                    <a:pt x="109687" y="17718"/>
                    <a:pt x="109040" y="18094"/>
                  </a:cubicBezTo>
                  <a:cubicBezTo>
                    <a:pt x="107104" y="19246"/>
                    <a:pt x="106467" y="21746"/>
                    <a:pt x="107594" y="23682"/>
                  </a:cubicBezTo>
                  <a:lnTo>
                    <a:pt x="111148" y="29687"/>
                  </a:lnTo>
                  <a:cubicBezTo>
                    <a:pt x="106246" y="33633"/>
                    <a:pt x="101516" y="37849"/>
                    <a:pt x="97031" y="42260"/>
                  </a:cubicBezTo>
                  <a:lnTo>
                    <a:pt x="93330" y="38584"/>
                  </a:lnTo>
                  <a:cubicBezTo>
                    <a:pt x="92546" y="37787"/>
                    <a:pt x="91504" y="37389"/>
                    <a:pt x="90459" y="37389"/>
                  </a:cubicBezTo>
                  <a:cubicBezTo>
                    <a:pt x="89415" y="37389"/>
                    <a:pt x="88367" y="37787"/>
                    <a:pt x="87570" y="38584"/>
                  </a:cubicBezTo>
                  <a:cubicBezTo>
                    <a:pt x="85977" y="40177"/>
                    <a:pt x="85977" y="42750"/>
                    <a:pt x="87570" y="44343"/>
                  </a:cubicBezTo>
                  <a:lnTo>
                    <a:pt x="91296" y="48069"/>
                  </a:lnTo>
                  <a:cubicBezTo>
                    <a:pt x="86541" y="53118"/>
                    <a:pt x="82056" y="58411"/>
                    <a:pt x="77840" y="63950"/>
                  </a:cubicBezTo>
                  <a:lnTo>
                    <a:pt x="71689" y="58509"/>
                  </a:lnTo>
                  <a:cubicBezTo>
                    <a:pt x="70915" y="57825"/>
                    <a:pt x="69956" y="57490"/>
                    <a:pt x="69000" y="57490"/>
                  </a:cubicBezTo>
                  <a:cubicBezTo>
                    <a:pt x="67868" y="57490"/>
                    <a:pt x="66740" y="57960"/>
                    <a:pt x="65929" y="58877"/>
                  </a:cubicBezTo>
                  <a:cubicBezTo>
                    <a:pt x="64434" y="60544"/>
                    <a:pt x="64606" y="63142"/>
                    <a:pt x="66297" y="64612"/>
                  </a:cubicBezTo>
                  <a:lnTo>
                    <a:pt x="72988" y="70568"/>
                  </a:lnTo>
                  <a:cubicBezTo>
                    <a:pt x="69924" y="74955"/>
                    <a:pt x="67008" y="79464"/>
                    <a:pt x="64287" y="84097"/>
                  </a:cubicBezTo>
                  <a:cubicBezTo>
                    <a:pt x="64042" y="84538"/>
                    <a:pt x="63821" y="84954"/>
                    <a:pt x="63576" y="85371"/>
                  </a:cubicBezTo>
                  <a:lnTo>
                    <a:pt x="55366" y="83165"/>
                  </a:lnTo>
                  <a:cubicBezTo>
                    <a:pt x="55017" y="83075"/>
                    <a:pt x="54668" y="83032"/>
                    <a:pt x="54323" y="83032"/>
                  </a:cubicBezTo>
                  <a:cubicBezTo>
                    <a:pt x="52514" y="83032"/>
                    <a:pt x="50860" y="84225"/>
                    <a:pt x="50366" y="86057"/>
                  </a:cubicBezTo>
                  <a:cubicBezTo>
                    <a:pt x="49778" y="88239"/>
                    <a:pt x="51077" y="90469"/>
                    <a:pt x="53258" y="91057"/>
                  </a:cubicBezTo>
                  <a:lnTo>
                    <a:pt x="60317" y="92944"/>
                  </a:lnTo>
                  <a:cubicBezTo>
                    <a:pt x="57596" y="101155"/>
                    <a:pt x="57302" y="109978"/>
                    <a:pt x="59532" y="118531"/>
                  </a:cubicBezTo>
                  <a:cubicBezTo>
                    <a:pt x="59655" y="118948"/>
                    <a:pt x="59753" y="119340"/>
                    <a:pt x="59876" y="119757"/>
                  </a:cubicBezTo>
                  <a:cubicBezTo>
                    <a:pt x="53552" y="121987"/>
                    <a:pt x="39656" y="128384"/>
                    <a:pt x="31494" y="143334"/>
                  </a:cubicBezTo>
                  <a:cubicBezTo>
                    <a:pt x="28333" y="149118"/>
                    <a:pt x="24240" y="153898"/>
                    <a:pt x="19314" y="157525"/>
                  </a:cubicBezTo>
                  <a:cubicBezTo>
                    <a:pt x="17500" y="158848"/>
                    <a:pt x="17108" y="161397"/>
                    <a:pt x="18456" y="163211"/>
                  </a:cubicBezTo>
                  <a:cubicBezTo>
                    <a:pt x="19265" y="164314"/>
                    <a:pt x="20490" y="164878"/>
                    <a:pt x="21740" y="164878"/>
                  </a:cubicBezTo>
                  <a:cubicBezTo>
                    <a:pt x="22573" y="164878"/>
                    <a:pt x="23431" y="164608"/>
                    <a:pt x="24142" y="164093"/>
                  </a:cubicBezTo>
                  <a:cubicBezTo>
                    <a:pt x="30048" y="159755"/>
                    <a:pt x="34926" y="154094"/>
                    <a:pt x="38651" y="147256"/>
                  </a:cubicBezTo>
                  <a:cubicBezTo>
                    <a:pt x="45587" y="134560"/>
                    <a:pt x="57866" y="129119"/>
                    <a:pt x="62841" y="127379"/>
                  </a:cubicBezTo>
                  <a:cubicBezTo>
                    <a:pt x="64091" y="129854"/>
                    <a:pt x="65537" y="132183"/>
                    <a:pt x="67179" y="134389"/>
                  </a:cubicBezTo>
                  <a:cubicBezTo>
                    <a:pt x="59557" y="139388"/>
                    <a:pt x="43773" y="151888"/>
                    <a:pt x="34043" y="174730"/>
                  </a:cubicBezTo>
                  <a:cubicBezTo>
                    <a:pt x="23347" y="199822"/>
                    <a:pt x="6444" y="200589"/>
                    <a:pt x="4521" y="200589"/>
                  </a:cubicBezTo>
                  <a:cubicBezTo>
                    <a:pt x="4444" y="200589"/>
                    <a:pt x="4391" y="200588"/>
                    <a:pt x="4363" y="200587"/>
                  </a:cubicBezTo>
                  <a:cubicBezTo>
                    <a:pt x="4302" y="200584"/>
                    <a:pt x="4242" y="200583"/>
                    <a:pt x="4182" y="200583"/>
                  </a:cubicBezTo>
                  <a:cubicBezTo>
                    <a:pt x="2007" y="200583"/>
                    <a:pt x="194" y="202289"/>
                    <a:pt x="99" y="204459"/>
                  </a:cubicBezTo>
                  <a:cubicBezTo>
                    <a:pt x="1" y="206714"/>
                    <a:pt x="1716" y="208626"/>
                    <a:pt x="3971" y="208724"/>
                  </a:cubicBezTo>
                  <a:cubicBezTo>
                    <a:pt x="4045" y="208724"/>
                    <a:pt x="4192" y="208748"/>
                    <a:pt x="4412" y="208748"/>
                  </a:cubicBezTo>
                  <a:cubicBezTo>
                    <a:pt x="7794" y="208748"/>
                    <a:pt x="28921" y="207523"/>
                    <a:pt x="41543" y="177916"/>
                  </a:cubicBezTo>
                  <a:cubicBezTo>
                    <a:pt x="50905" y="155956"/>
                    <a:pt x="66689" y="144339"/>
                    <a:pt x="72767" y="140516"/>
                  </a:cubicBezTo>
                  <a:cubicBezTo>
                    <a:pt x="75120" y="142673"/>
                    <a:pt x="77693" y="144584"/>
                    <a:pt x="80512" y="146226"/>
                  </a:cubicBezTo>
                  <a:cubicBezTo>
                    <a:pt x="81688" y="146913"/>
                    <a:pt x="82914" y="147550"/>
                    <a:pt x="84139" y="148138"/>
                  </a:cubicBezTo>
                  <a:cubicBezTo>
                    <a:pt x="82350" y="153236"/>
                    <a:pt x="76934" y="165245"/>
                    <a:pt x="64336" y="172132"/>
                  </a:cubicBezTo>
                  <a:cubicBezTo>
                    <a:pt x="42597" y="183994"/>
                    <a:pt x="39778" y="203307"/>
                    <a:pt x="39680" y="204116"/>
                  </a:cubicBezTo>
                  <a:cubicBezTo>
                    <a:pt x="39386" y="206346"/>
                    <a:pt x="40955" y="208405"/>
                    <a:pt x="43185" y="208699"/>
                  </a:cubicBezTo>
                  <a:cubicBezTo>
                    <a:pt x="43357" y="208724"/>
                    <a:pt x="43553" y="208748"/>
                    <a:pt x="43724" y="208748"/>
                  </a:cubicBezTo>
                  <a:cubicBezTo>
                    <a:pt x="45734" y="208748"/>
                    <a:pt x="47499" y="207253"/>
                    <a:pt x="47768" y="205194"/>
                  </a:cubicBezTo>
                  <a:cubicBezTo>
                    <a:pt x="47793" y="205047"/>
                    <a:pt x="50097" y="189190"/>
                    <a:pt x="68233" y="179289"/>
                  </a:cubicBezTo>
                  <a:cubicBezTo>
                    <a:pt x="83159" y="171127"/>
                    <a:pt x="89556" y="157280"/>
                    <a:pt x="91810" y="150932"/>
                  </a:cubicBezTo>
                  <a:cubicBezTo>
                    <a:pt x="94678" y="151692"/>
                    <a:pt x="97619" y="152182"/>
                    <a:pt x="100585" y="152378"/>
                  </a:cubicBezTo>
                  <a:lnTo>
                    <a:pt x="100585" y="156545"/>
                  </a:lnTo>
                  <a:cubicBezTo>
                    <a:pt x="100585" y="158799"/>
                    <a:pt x="102398" y="160637"/>
                    <a:pt x="104653" y="160637"/>
                  </a:cubicBezTo>
                  <a:cubicBezTo>
                    <a:pt x="106908" y="160637"/>
                    <a:pt x="108722" y="158799"/>
                    <a:pt x="108722" y="156545"/>
                  </a:cubicBezTo>
                  <a:lnTo>
                    <a:pt x="108722" y="152157"/>
                  </a:lnTo>
                  <a:cubicBezTo>
                    <a:pt x="118402" y="151006"/>
                    <a:pt x="127446" y="146766"/>
                    <a:pt x="134505" y="140173"/>
                  </a:cubicBezTo>
                  <a:lnTo>
                    <a:pt x="138941" y="144633"/>
                  </a:lnTo>
                  <a:cubicBezTo>
                    <a:pt x="139725" y="145418"/>
                    <a:pt x="140779" y="145810"/>
                    <a:pt x="141833" y="145810"/>
                  </a:cubicBezTo>
                  <a:cubicBezTo>
                    <a:pt x="142862" y="145810"/>
                    <a:pt x="143916" y="145418"/>
                    <a:pt x="144700" y="144633"/>
                  </a:cubicBezTo>
                  <a:cubicBezTo>
                    <a:pt x="146293" y="143040"/>
                    <a:pt x="146293" y="140442"/>
                    <a:pt x="144700" y="138849"/>
                  </a:cubicBezTo>
                  <a:lnTo>
                    <a:pt x="139946" y="134094"/>
                  </a:lnTo>
                  <a:cubicBezTo>
                    <a:pt x="140902" y="132796"/>
                    <a:pt x="141808" y="131423"/>
                    <a:pt x="142642" y="130002"/>
                  </a:cubicBezTo>
                  <a:cubicBezTo>
                    <a:pt x="144970" y="126056"/>
                    <a:pt x="147543" y="122257"/>
                    <a:pt x="150337" y="118629"/>
                  </a:cubicBezTo>
                  <a:lnTo>
                    <a:pt x="156342" y="124585"/>
                  </a:lnTo>
                  <a:cubicBezTo>
                    <a:pt x="157151" y="125394"/>
                    <a:pt x="158180" y="125786"/>
                    <a:pt x="159210" y="125786"/>
                  </a:cubicBezTo>
                  <a:cubicBezTo>
                    <a:pt x="160263" y="125786"/>
                    <a:pt x="161317" y="125369"/>
                    <a:pt x="162102" y="124585"/>
                  </a:cubicBezTo>
                  <a:cubicBezTo>
                    <a:pt x="163695" y="122992"/>
                    <a:pt x="163695" y="120394"/>
                    <a:pt x="162102" y="118801"/>
                  </a:cubicBezTo>
                  <a:lnTo>
                    <a:pt x="155582" y="112331"/>
                  </a:lnTo>
                  <a:cubicBezTo>
                    <a:pt x="159283" y="108189"/>
                    <a:pt x="163327" y="104341"/>
                    <a:pt x="167616" y="100812"/>
                  </a:cubicBezTo>
                  <a:lnTo>
                    <a:pt x="175655" y="107551"/>
                  </a:lnTo>
                  <a:cubicBezTo>
                    <a:pt x="176415" y="108189"/>
                    <a:pt x="177346" y="108507"/>
                    <a:pt x="178277" y="108507"/>
                  </a:cubicBezTo>
                  <a:cubicBezTo>
                    <a:pt x="179454" y="108507"/>
                    <a:pt x="180606" y="107993"/>
                    <a:pt x="181415" y="107037"/>
                  </a:cubicBezTo>
                  <a:cubicBezTo>
                    <a:pt x="182861" y="105321"/>
                    <a:pt x="182615" y="102748"/>
                    <a:pt x="180900" y="101302"/>
                  </a:cubicBezTo>
                  <a:lnTo>
                    <a:pt x="174282" y="95763"/>
                  </a:lnTo>
                  <a:cubicBezTo>
                    <a:pt x="175753" y="94758"/>
                    <a:pt x="177248" y="93753"/>
                    <a:pt x="178768" y="92797"/>
                  </a:cubicBezTo>
                  <a:cubicBezTo>
                    <a:pt x="183032" y="90150"/>
                    <a:pt x="186708" y="86842"/>
                    <a:pt x="189772" y="83092"/>
                  </a:cubicBezTo>
                  <a:lnTo>
                    <a:pt x="198767" y="86817"/>
                  </a:lnTo>
                  <a:cubicBezTo>
                    <a:pt x="199281" y="87013"/>
                    <a:pt x="199796" y="87111"/>
                    <a:pt x="200335" y="87111"/>
                  </a:cubicBezTo>
                  <a:cubicBezTo>
                    <a:pt x="201928" y="87111"/>
                    <a:pt x="203448" y="86155"/>
                    <a:pt x="204085" y="84587"/>
                  </a:cubicBezTo>
                  <a:cubicBezTo>
                    <a:pt x="204943" y="82504"/>
                    <a:pt x="203963" y="80126"/>
                    <a:pt x="201879" y="79268"/>
                  </a:cubicBezTo>
                  <a:lnTo>
                    <a:pt x="194404" y="76180"/>
                  </a:lnTo>
                  <a:cubicBezTo>
                    <a:pt x="197443" y="70592"/>
                    <a:pt x="199306" y="64392"/>
                    <a:pt x="199821" y="57995"/>
                  </a:cubicBezTo>
                  <a:lnTo>
                    <a:pt x="204747" y="57995"/>
                  </a:lnTo>
                  <a:cubicBezTo>
                    <a:pt x="207002" y="57995"/>
                    <a:pt x="208815" y="56157"/>
                    <a:pt x="208815" y="53902"/>
                  </a:cubicBezTo>
                  <a:cubicBezTo>
                    <a:pt x="208815" y="51671"/>
                    <a:pt x="207002" y="49833"/>
                    <a:pt x="204747" y="49833"/>
                  </a:cubicBezTo>
                  <a:lnTo>
                    <a:pt x="199747" y="49833"/>
                  </a:lnTo>
                  <a:cubicBezTo>
                    <a:pt x="199453" y="47039"/>
                    <a:pt x="198914" y="44245"/>
                    <a:pt x="198105" y="41476"/>
                  </a:cubicBezTo>
                  <a:cubicBezTo>
                    <a:pt x="197174" y="38314"/>
                    <a:pt x="195899" y="35300"/>
                    <a:pt x="194355" y="32481"/>
                  </a:cubicBezTo>
                  <a:lnTo>
                    <a:pt x="200286" y="29810"/>
                  </a:lnTo>
                  <a:cubicBezTo>
                    <a:pt x="202345" y="28903"/>
                    <a:pt x="203276" y="26501"/>
                    <a:pt x="202345" y="24442"/>
                  </a:cubicBezTo>
                  <a:cubicBezTo>
                    <a:pt x="201677" y="22926"/>
                    <a:pt x="200186" y="22022"/>
                    <a:pt x="198624" y="22022"/>
                  </a:cubicBezTo>
                  <a:cubicBezTo>
                    <a:pt x="198065" y="22022"/>
                    <a:pt x="197496" y="22138"/>
                    <a:pt x="196953" y="22384"/>
                  </a:cubicBezTo>
                  <a:lnTo>
                    <a:pt x="189748" y="25594"/>
                  </a:lnTo>
                  <a:cubicBezTo>
                    <a:pt x="185385" y="20251"/>
                    <a:pt x="179821" y="15938"/>
                    <a:pt x="173351" y="12997"/>
                  </a:cubicBezTo>
                  <a:lnTo>
                    <a:pt x="176978" y="5938"/>
                  </a:lnTo>
                  <a:cubicBezTo>
                    <a:pt x="178008" y="3953"/>
                    <a:pt x="177224" y="1478"/>
                    <a:pt x="175214" y="448"/>
                  </a:cubicBezTo>
                  <a:cubicBezTo>
                    <a:pt x="174619" y="144"/>
                    <a:pt x="173987" y="0"/>
                    <a:pt x="173363"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30"/>
            <p:cNvSpPr/>
            <p:nvPr/>
          </p:nvSpPr>
          <p:spPr>
            <a:xfrm>
              <a:off x="1241475" y="4332325"/>
              <a:ext cx="220600" cy="204050"/>
            </a:xfrm>
            <a:custGeom>
              <a:avLst/>
              <a:gdLst/>
              <a:ahLst/>
              <a:cxnLst/>
              <a:rect l="l" t="t" r="r" b="b"/>
              <a:pathLst>
                <a:path w="8824" h="8162" extrusionOk="0">
                  <a:moveTo>
                    <a:pt x="4454" y="0"/>
                  </a:moveTo>
                  <a:cubicBezTo>
                    <a:pt x="4246" y="0"/>
                    <a:pt x="4035" y="16"/>
                    <a:pt x="3824" y="49"/>
                  </a:cubicBezTo>
                  <a:lnTo>
                    <a:pt x="3775" y="49"/>
                  </a:lnTo>
                  <a:cubicBezTo>
                    <a:pt x="1544" y="343"/>
                    <a:pt x="0" y="2401"/>
                    <a:pt x="294" y="4632"/>
                  </a:cubicBezTo>
                  <a:cubicBezTo>
                    <a:pt x="564" y="6666"/>
                    <a:pt x="2329" y="8161"/>
                    <a:pt x="4338" y="8161"/>
                  </a:cubicBezTo>
                  <a:cubicBezTo>
                    <a:pt x="4510" y="8161"/>
                    <a:pt x="4706" y="8161"/>
                    <a:pt x="4877" y="8137"/>
                  </a:cubicBezTo>
                  <a:lnTo>
                    <a:pt x="5074" y="8088"/>
                  </a:lnTo>
                  <a:cubicBezTo>
                    <a:pt x="7304" y="7744"/>
                    <a:pt x="8823" y="5661"/>
                    <a:pt x="8480" y="3431"/>
                  </a:cubicBezTo>
                  <a:cubicBezTo>
                    <a:pt x="8170" y="1435"/>
                    <a:pt x="6434" y="0"/>
                    <a:pt x="4454"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97" name="Google Shape;297;p30"/>
          <p:cNvPicPr preferRelativeResize="0"/>
          <p:nvPr/>
        </p:nvPicPr>
        <p:blipFill rotWithShape="1">
          <a:blip r:embed="rId6">
            <a:alphaModFix/>
          </a:blip>
          <a:srcRect t="29062" r="59483"/>
          <a:stretch/>
        </p:blipFill>
        <p:spPr>
          <a:xfrm rot="2210489">
            <a:off x="3836561" y="2080783"/>
            <a:ext cx="311794" cy="632462"/>
          </a:xfrm>
          <a:prstGeom prst="rect">
            <a:avLst/>
          </a:prstGeom>
          <a:noFill/>
          <a:ln>
            <a:noFill/>
          </a:ln>
        </p:spPr>
      </p:pic>
      <p:pic>
        <p:nvPicPr>
          <p:cNvPr id="298" name="Google Shape;298;p30"/>
          <p:cNvPicPr preferRelativeResize="0"/>
          <p:nvPr/>
        </p:nvPicPr>
        <p:blipFill rotWithShape="1">
          <a:blip r:embed="rId6">
            <a:alphaModFix/>
          </a:blip>
          <a:srcRect t="29062" r="59483"/>
          <a:stretch/>
        </p:blipFill>
        <p:spPr>
          <a:xfrm rot="8717353">
            <a:off x="2550462" y="2036409"/>
            <a:ext cx="311794" cy="632462"/>
          </a:xfrm>
          <a:prstGeom prst="rect">
            <a:avLst/>
          </a:prstGeom>
          <a:noFill/>
          <a:ln>
            <a:noFill/>
          </a:ln>
        </p:spPr>
      </p:pic>
      <p:pic>
        <p:nvPicPr>
          <p:cNvPr id="299" name="Google Shape;299;p30"/>
          <p:cNvPicPr preferRelativeResize="0"/>
          <p:nvPr/>
        </p:nvPicPr>
        <p:blipFill rotWithShape="1">
          <a:blip r:embed="rId7">
            <a:alphaModFix/>
          </a:blip>
          <a:srcRect l="-8262" t="-11440" r="-8274" b="-11440"/>
          <a:stretch/>
        </p:blipFill>
        <p:spPr>
          <a:xfrm rot="2184174">
            <a:off x="4396797" y="1724937"/>
            <a:ext cx="998850" cy="615175"/>
          </a:xfrm>
          <a:prstGeom prst="rect">
            <a:avLst/>
          </a:prstGeom>
          <a:noFill/>
          <a:ln>
            <a:noFill/>
          </a:ln>
        </p:spPr>
      </p:pic>
      <p:pic>
        <p:nvPicPr>
          <p:cNvPr id="300" name="Google Shape;300;p30"/>
          <p:cNvPicPr preferRelativeResize="0"/>
          <p:nvPr/>
        </p:nvPicPr>
        <p:blipFill rotWithShape="1">
          <a:blip r:embed="rId6">
            <a:alphaModFix/>
          </a:blip>
          <a:srcRect t="29062" r="59483"/>
          <a:stretch/>
        </p:blipFill>
        <p:spPr>
          <a:xfrm rot="6035288">
            <a:off x="1734937" y="1496430"/>
            <a:ext cx="528575" cy="1072200"/>
          </a:xfrm>
          <a:prstGeom prst="rect">
            <a:avLst/>
          </a:prstGeom>
          <a:noFill/>
          <a:ln>
            <a:noFill/>
          </a:ln>
        </p:spPr>
      </p:pic>
      <p:grpSp>
        <p:nvGrpSpPr>
          <p:cNvPr id="301" name="Google Shape;301;p30"/>
          <p:cNvGrpSpPr/>
          <p:nvPr/>
        </p:nvGrpSpPr>
        <p:grpSpPr>
          <a:xfrm>
            <a:off x="4376570" y="2304298"/>
            <a:ext cx="350372" cy="512926"/>
            <a:chOff x="2019000" y="238125"/>
            <a:chExt cx="3571575" cy="5228600"/>
          </a:xfrm>
        </p:grpSpPr>
        <p:sp>
          <p:nvSpPr>
            <p:cNvPr id="302" name="Google Shape;302;p30"/>
            <p:cNvSpPr/>
            <p:nvPr/>
          </p:nvSpPr>
          <p:spPr>
            <a:xfrm>
              <a:off x="2019000" y="238125"/>
              <a:ext cx="522675" cy="523275"/>
            </a:xfrm>
            <a:custGeom>
              <a:avLst/>
              <a:gdLst/>
              <a:ahLst/>
              <a:cxnLst/>
              <a:rect l="l" t="t" r="r" b="b"/>
              <a:pathLst>
                <a:path w="20907" h="20931" extrusionOk="0">
                  <a:moveTo>
                    <a:pt x="10442" y="6985"/>
                  </a:moveTo>
                  <a:cubicBezTo>
                    <a:pt x="12378" y="6985"/>
                    <a:pt x="13922" y="8529"/>
                    <a:pt x="13922" y="10465"/>
                  </a:cubicBezTo>
                  <a:cubicBezTo>
                    <a:pt x="13922" y="11397"/>
                    <a:pt x="13579" y="12279"/>
                    <a:pt x="12917" y="12941"/>
                  </a:cubicBezTo>
                  <a:cubicBezTo>
                    <a:pt x="12255" y="13578"/>
                    <a:pt x="11373" y="13945"/>
                    <a:pt x="10442" y="13945"/>
                  </a:cubicBezTo>
                  <a:cubicBezTo>
                    <a:pt x="8530" y="13945"/>
                    <a:pt x="6961" y="12401"/>
                    <a:pt x="6961" y="10465"/>
                  </a:cubicBezTo>
                  <a:cubicBezTo>
                    <a:pt x="6961" y="8529"/>
                    <a:pt x="8530" y="6985"/>
                    <a:pt x="10442" y="6985"/>
                  </a:cubicBezTo>
                  <a:close/>
                  <a:moveTo>
                    <a:pt x="10442" y="0"/>
                  </a:moveTo>
                  <a:cubicBezTo>
                    <a:pt x="4682" y="0"/>
                    <a:pt x="1" y="4681"/>
                    <a:pt x="1" y="10465"/>
                  </a:cubicBezTo>
                  <a:cubicBezTo>
                    <a:pt x="1" y="16249"/>
                    <a:pt x="4682" y="20930"/>
                    <a:pt x="10442" y="20930"/>
                  </a:cubicBezTo>
                  <a:cubicBezTo>
                    <a:pt x="16226" y="20930"/>
                    <a:pt x="20907" y="16249"/>
                    <a:pt x="20907" y="10465"/>
                  </a:cubicBezTo>
                  <a:cubicBezTo>
                    <a:pt x="20907" y="7696"/>
                    <a:pt x="19804" y="5024"/>
                    <a:pt x="17843" y="3064"/>
                  </a:cubicBezTo>
                  <a:cubicBezTo>
                    <a:pt x="15883" y="1103"/>
                    <a:pt x="13211" y="0"/>
                    <a:pt x="10442"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30"/>
            <p:cNvSpPr/>
            <p:nvPr/>
          </p:nvSpPr>
          <p:spPr>
            <a:xfrm>
              <a:off x="2090700" y="238225"/>
              <a:ext cx="3454525" cy="5228500"/>
            </a:xfrm>
            <a:custGeom>
              <a:avLst/>
              <a:gdLst/>
              <a:ahLst/>
              <a:cxnLst/>
              <a:rect l="l" t="t" r="r" b="b"/>
              <a:pathLst>
                <a:path w="138181" h="209140" extrusionOk="0">
                  <a:moveTo>
                    <a:pt x="41665" y="50190"/>
                  </a:moveTo>
                  <a:cubicBezTo>
                    <a:pt x="45415" y="63988"/>
                    <a:pt x="50881" y="77272"/>
                    <a:pt x="57890" y="89747"/>
                  </a:cubicBezTo>
                  <a:cubicBezTo>
                    <a:pt x="56493" y="92173"/>
                    <a:pt x="55047" y="94575"/>
                    <a:pt x="53626" y="96928"/>
                  </a:cubicBezTo>
                  <a:cubicBezTo>
                    <a:pt x="51052" y="101193"/>
                    <a:pt x="48430" y="105506"/>
                    <a:pt x="46126" y="110016"/>
                  </a:cubicBezTo>
                  <a:cubicBezTo>
                    <a:pt x="39754" y="91928"/>
                    <a:pt x="39999" y="68424"/>
                    <a:pt x="41665" y="50190"/>
                  </a:cubicBezTo>
                  <a:close/>
                  <a:moveTo>
                    <a:pt x="128500" y="84331"/>
                  </a:moveTo>
                  <a:cubicBezTo>
                    <a:pt x="130289" y="90727"/>
                    <a:pt x="130828" y="97394"/>
                    <a:pt x="130093" y="103987"/>
                  </a:cubicBezTo>
                  <a:cubicBezTo>
                    <a:pt x="128059" y="115726"/>
                    <a:pt x="124309" y="123300"/>
                    <a:pt x="118647" y="127123"/>
                  </a:cubicBezTo>
                  <a:cubicBezTo>
                    <a:pt x="116245" y="128618"/>
                    <a:pt x="113746" y="129917"/>
                    <a:pt x="111123" y="131020"/>
                  </a:cubicBezTo>
                  <a:cubicBezTo>
                    <a:pt x="106981" y="132637"/>
                    <a:pt x="103133" y="134917"/>
                    <a:pt x="99678" y="137735"/>
                  </a:cubicBezTo>
                  <a:cubicBezTo>
                    <a:pt x="96933" y="140211"/>
                    <a:pt x="94531" y="143054"/>
                    <a:pt x="92570" y="146191"/>
                  </a:cubicBezTo>
                  <a:cubicBezTo>
                    <a:pt x="91541" y="140382"/>
                    <a:pt x="90119" y="134672"/>
                    <a:pt x="88281" y="129059"/>
                  </a:cubicBezTo>
                  <a:cubicBezTo>
                    <a:pt x="90046" y="126118"/>
                    <a:pt x="92496" y="123643"/>
                    <a:pt x="95438" y="121829"/>
                  </a:cubicBezTo>
                  <a:cubicBezTo>
                    <a:pt x="96148" y="121682"/>
                    <a:pt x="96786" y="121314"/>
                    <a:pt x="97276" y="120775"/>
                  </a:cubicBezTo>
                  <a:lnTo>
                    <a:pt x="97325" y="120751"/>
                  </a:lnTo>
                  <a:cubicBezTo>
                    <a:pt x="99383" y="119868"/>
                    <a:pt x="101516" y="119133"/>
                    <a:pt x="103672" y="118520"/>
                  </a:cubicBezTo>
                  <a:cubicBezTo>
                    <a:pt x="109579" y="117344"/>
                    <a:pt x="114873" y="114207"/>
                    <a:pt x="118745" y="109624"/>
                  </a:cubicBezTo>
                  <a:cubicBezTo>
                    <a:pt x="123941" y="102075"/>
                    <a:pt x="127274" y="93399"/>
                    <a:pt x="128500" y="84331"/>
                  </a:cubicBezTo>
                  <a:close/>
                  <a:moveTo>
                    <a:pt x="77080" y="19064"/>
                  </a:moveTo>
                  <a:lnTo>
                    <a:pt x="77080" y="19064"/>
                  </a:lnTo>
                  <a:cubicBezTo>
                    <a:pt x="79899" y="27446"/>
                    <a:pt x="81271" y="36244"/>
                    <a:pt x="81100" y="45092"/>
                  </a:cubicBezTo>
                  <a:cubicBezTo>
                    <a:pt x="81566" y="61170"/>
                    <a:pt x="81590" y="76905"/>
                    <a:pt x="76835" y="92419"/>
                  </a:cubicBezTo>
                  <a:cubicBezTo>
                    <a:pt x="75806" y="95752"/>
                    <a:pt x="74703" y="99060"/>
                    <a:pt x="73600" y="102394"/>
                  </a:cubicBezTo>
                  <a:cubicBezTo>
                    <a:pt x="69140" y="113864"/>
                    <a:pt x="66395" y="125947"/>
                    <a:pt x="65390" y="138225"/>
                  </a:cubicBezTo>
                  <a:cubicBezTo>
                    <a:pt x="64630" y="152318"/>
                    <a:pt x="67890" y="166362"/>
                    <a:pt x="74801" y="178665"/>
                  </a:cubicBezTo>
                  <a:lnTo>
                    <a:pt x="74850" y="178763"/>
                  </a:lnTo>
                  <a:cubicBezTo>
                    <a:pt x="71051" y="178052"/>
                    <a:pt x="67203" y="177734"/>
                    <a:pt x="63331" y="177734"/>
                  </a:cubicBezTo>
                  <a:cubicBezTo>
                    <a:pt x="60684" y="177734"/>
                    <a:pt x="58062" y="177905"/>
                    <a:pt x="55439" y="178224"/>
                  </a:cubicBezTo>
                  <a:cubicBezTo>
                    <a:pt x="50660" y="167587"/>
                    <a:pt x="47449" y="156313"/>
                    <a:pt x="45930" y="144769"/>
                  </a:cubicBezTo>
                  <a:lnTo>
                    <a:pt x="45930" y="144671"/>
                  </a:lnTo>
                  <a:cubicBezTo>
                    <a:pt x="45538" y="140750"/>
                    <a:pt x="45538" y="136804"/>
                    <a:pt x="45930" y="132883"/>
                  </a:cubicBezTo>
                  <a:cubicBezTo>
                    <a:pt x="47131" y="121143"/>
                    <a:pt x="53184" y="111143"/>
                    <a:pt x="59606" y="100555"/>
                  </a:cubicBezTo>
                  <a:cubicBezTo>
                    <a:pt x="61321" y="97761"/>
                    <a:pt x="63012" y="94869"/>
                    <a:pt x="64655" y="91953"/>
                  </a:cubicBezTo>
                  <a:lnTo>
                    <a:pt x="64655" y="91928"/>
                  </a:lnTo>
                  <a:cubicBezTo>
                    <a:pt x="65684" y="90115"/>
                    <a:pt x="66713" y="88301"/>
                    <a:pt x="67620" y="86438"/>
                  </a:cubicBezTo>
                  <a:cubicBezTo>
                    <a:pt x="74801" y="72003"/>
                    <a:pt x="79213" y="41587"/>
                    <a:pt x="77080" y="19064"/>
                  </a:cubicBezTo>
                  <a:close/>
                  <a:moveTo>
                    <a:pt x="75953" y="117981"/>
                  </a:moveTo>
                  <a:cubicBezTo>
                    <a:pt x="77840" y="121437"/>
                    <a:pt x="79458" y="125040"/>
                    <a:pt x="80781" y="128765"/>
                  </a:cubicBezTo>
                  <a:cubicBezTo>
                    <a:pt x="80732" y="129672"/>
                    <a:pt x="81051" y="130554"/>
                    <a:pt x="81664" y="131240"/>
                  </a:cubicBezTo>
                  <a:cubicBezTo>
                    <a:pt x="86198" y="145995"/>
                    <a:pt x="88305" y="161386"/>
                    <a:pt x="87938" y="176802"/>
                  </a:cubicBezTo>
                  <a:cubicBezTo>
                    <a:pt x="87864" y="177072"/>
                    <a:pt x="87815" y="177366"/>
                    <a:pt x="87815" y="177660"/>
                  </a:cubicBezTo>
                  <a:cubicBezTo>
                    <a:pt x="86369" y="178077"/>
                    <a:pt x="84997" y="178714"/>
                    <a:pt x="83747" y="179498"/>
                  </a:cubicBezTo>
                  <a:cubicBezTo>
                    <a:pt x="83649" y="179327"/>
                    <a:pt x="83575" y="179155"/>
                    <a:pt x="83453" y="179008"/>
                  </a:cubicBezTo>
                  <a:cubicBezTo>
                    <a:pt x="82472" y="177758"/>
                    <a:pt x="81566" y="176459"/>
                    <a:pt x="80757" y="175087"/>
                  </a:cubicBezTo>
                  <a:cubicBezTo>
                    <a:pt x="74556" y="163911"/>
                    <a:pt x="71640" y="151215"/>
                    <a:pt x="72350" y="138471"/>
                  </a:cubicBezTo>
                  <a:cubicBezTo>
                    <a:pt x="72718" y="131510"/>
                    <a:pt x="73943" y="124623"/>
                    <a:pt x="75953" y="117981"/>
                  </a:cubicBezTo>
                  <a:close/>
                  <a:moveTo>
                    <a:pt x="9118" y="121976"/>
                  </a:moveTo>
                  <a:lnTo>
                    <a:pt x="9118" y="121976"/>
                  </a:lnTo>
                  <a:cubicBezTo>
                    <a:pt x="12108" y="125751"/>
                    <a:pt x="15612" y="129084"/>
                    <a:pt x="19583" y="131853"/>
                  </a:cubicBezTo>
                  <a:cubicBezTo>
                    <a:pt x="21617" y="133201"/>
                    <a:pt x="23676" y="134451"/>
                    <a:pt x="25661" y="135652"/>
                  </a:cubicBezTo>
                  <a:cubicBezTo>
                    <a:pt x="30906" y="138274"/>
                    <a:pt x="35514" y="142024"/>
                    <a:pt x="39141" y="146607"/>
                  </a:cubicBezTo>
                  <a:cubicBezTo>
                    <a:pt x="40734" y="157955"/>
                    <a:pt x="43847" y="169008"/>
                    <a:pt x="48405" y="179523"/>
                  </a:cubicBezTo>
                  <a:cubicBezTo>
                    <a:pt x="45783" y="180160"/>
                    <a:pt x="43209" y="181091"/>
                    <a:pt x="40783" y="182292"/>
                  </a:cubicBezTo>
                  <a:cubicBezTo>
                    <a:pt x="39092" y="181581"/>
                    <a:pt x="37278" y="181214"/>
                    <a:pt x="35465" y="181214"/>
                  </a:cubicBezTo>
                  <a:cubicBezTo>
                    <a:pt x="35072" y="181214"/>
                    <a:pt x="34729" y="181312"/>
                    <a:pt x="34337" y="181336"/>
                  </a:cubicBezTo>
                  <a:cubicBezTo>
                    <a:pt x="37205" y="169891"/>
                    <a:pt x="33014" y="157832"/>
                    <a:pt x="23700" y="150627"/>
                  </a:cubicBezTo>
                  <a:cubicBezTo>
                    <a:pt x="14951" y="143617"/>
                    <a:pt x="10956" y="131510"/>
                    <a:pt x="9118" y="121976"/>
                  </a:cubicBezTo>
                  <a:close/>
                  <a:moveTo>
                    <a:pt x="62672" y="184690"/>
                  </a:moveTo>
                  <a:cubicBezTo>
                    <a:pt x="62892" y="184690"/>
                    <a:pt x="63111" y="184691"/>
                    <a:pt x="63331" y="184694"/>
                  </a:cubicBezTo>
                  <a:cubicBezTo>
                    <a:pt x="63505" y="184692"/>
                    <a:pt x="63680" y="184691"/>
                    <a:pt x="63854" y="184691"/>
                  </a:cubicBezTo>
                  <a:cubicBezTo>
                    <a:pt x="68555" y="184691"/>
                    <a:pt x="73228" y="185329"/>
                    <a:pt x="77742" y="186581"/>
                  </a:cubicBezTo>
                  <a:cubicBezTo>
                    <a:pt x="75831" y="190919"/>
                    <a:pt x="75978" y="195895"/>
                    <a:pt x="78134" y="200110"/>
                  </a:cubicBezTo>
                  <a:cubicBezTo>
                    <a:pt x="73293" y="201455"/>
                    <a:pt x="68311" y="202129"/>
                    <a:pt x="63328" y="202129"/>
                  </a:cubicBezTo>
                  <a:cubicBezTo>
                    <a:pt x="58323" y="202129"/>
                    <a:pt x="53318" y="201449"/>
                    <a:pt x="48454" y="200086"/>
                  </a:cubicBezTo>
                  <a:cubicBezTo>
                    <a:pt x="50121" y="195821"/>
                    <a:pt x="49557" y="190993"/>
                    <a:pt x="46910" y="187243"/>
                  </a:cubicBezTo>
                  <a:cubicBezTo>
                    <a:pt x="51995" y="185548"/>
                    <a:pt x="57329" y="184690"/>
                    <a:pt x="62672" y="184690"/>
                  </a:cubicBezTo>
                  <a:close/>
                  <a:moveTo>
                    <a:pt x="35436" y="188219"/>
                  </a:moveTo>
                  <a:cubicBezTo>
                    <a:pt x="37198" y="188219"/>
                    <a:pt x="38944" y="188889"/>
                    <a:pt x="40268" y="190184"/>
                  </a:cubicBezTo>
                  <a:cubicBezTo>
                    <a:pt x="42548" y="192390"/>
                    <a:pt x="43062" y="195846"/>
                    <a:pt x="41494" y="198591"/>
                  </a:cubicBezTo>
                  <a:cubicBezTo>
                    <a:pt x="40247" y="200808"/>
                    <a:pt x="37896" y="202130"/>
                    <a:pt x="35437" y="202130"/>
                  </a:cubicBezTo>
                  <a:cubicBezTo>
                    <a:pt x="34851" y="202130"/>
                    <a:pt x="34260" y="202055"/>
                    <a:pt x="33675" y="201899"/>
                  </a:cubicBezTo>
                  <a:cubicBezTo>
                    <a:pt x="30612" y="201090"/>
                    <a:pt x="28480" y="198321"/>
                    <a:pt x="28480" y="195159"/>
                  </a:cubicBezTo>
                  <a:cubicBezTo>
                    <a:pt x="28504" y="193860"/>
                    <a:pt x="28872" y="192586"/>
                    <a:pt x="29558" y="191483"/>
                  </a:cubicBezTo>
                  <a:cubicBezTo>
                    <a:pt x="30489" y="191189"/>
                    <a:pt x="31249" y="190527"/>
                    <a:pt x="31641" y="189645"/>
                  </a:cubicBezTo>
                  <a:lnTo>
                    <a:pt x="31837" y="189228"/>
                  </a:lnTo>
                  <a:cubicBezTo>
                    <a:pt x="32950" y="188550"/>
                    <a:pt x="34197" y="188219"/>
                    <a:pt x="35436" y="188219"/>
                  </a:cubicBezTo>
                  <a:close/>
                  <a:moveTo>
                    <a:pt x="93305" y="183934"/>
                  </a:moveTo>
                  <a:cubicBezTo>
                    <a:pt x="98011" y="184326"/>
                    <a:pt x="101638" y="188248"/>
                    <a:pt x="101663" y="192978"/>
                  </a:cubicBezTo>
                  <a:cubicBezTo>
                    <a:pt x="101687" y="197684"/>
                    <a:pt x="98158" y="201630"/>
                    <a:pt x="93477" y="202120"/>
                  </a:cubicBezTo>
                  <a:cubicBezTo>
                    <a:pt x="93154" y="202154"/>
                    <a:pt x="92832" y="202171"/>
                    <a:pt x="92513" y="202171"/>
                  </a:cubicBezTo>
                  <a:cubicBezTo>
                    <a:pt x="88241" y="202171"/>
                    <a:pt x="84465" y="199177"/>
                    <a:pt x="83575" y="194890"/>
                  </a:cubicBezTo>
                  <a:cubicBezTo>
                    <a:pt x="82619" y="190307"/>
                    <a:pt x="85291" y="185723"/>
                    <a:pt x="89752" y="184302"/>
                  </a:cubicBezTo>
                  <a:cubicBezTo>
                    <a:pt x="90070" y="184474"/>
                    <a:pt x="90413" y="184596"/>
                    <a:pt x="90781" y="184645"/>
                  </a:cubicBezTo>
                  <a:cubicBezTo>
                    <a:pt x="90928" y="184670"/>
                    <a:pt x="91075" y="184694"/>
                    <a:pt x="91222" y="184694"/>
                  </a:cubicBezTo>
                  <a:cubicBezTo>
                    <a:pt x="91982" y="184670"/>
                    <a:pt x="92717" y="184400"/>
                    <a:pt x="93305" y="183934"/>
                  </a:cubicBezTo>
                  <a:close/>
                  <a:moveTo>
                    <a:pt x="70265" y="1"/>
                  </a:moveTo>
                  <a:cubicBezTo>
                    <a:pt x="69780" y="1"/>
                    <a:pt x="69288" y="102"/>
                    <a:pt x="68821" y="315"/>
                  </a:cubicBezTo>
                  <a:cubicBezTo>
                    <a:pt x="67154" y="1099"/>
                    <a:pt x="66370" y="3035"/>
                    <a:pt x="67032" y="4751"/>
                  </a:cubicBezTo>
                  <a:cubicBezTo>
                    <a:pt x="73943" y="22716"/>
                    <a:pt x="69875" y="64944"/>
                    <a:pt x="61787" y="82370"/>
                  </a:cubicBezTo>
                  <a:cubicBezTo>
                    <a:pt x="49851" y="59479"/>
                    <a:pt x="43503" y="35607"/>
                    <a:pt x="45856" y="21490"/>
                  </a:cubicBezTo>
                  <a:cubicBezTo>
                    <a:pt x="46126" y="19628"/>
                    <a:pt x="44900" y="17887"/>
                    <a:pt x="43062" y="17520"/>
                  </a:cubicBezTo>
                  <a:cubicBezTo>
                    <a:pt x="42844" y="17479"/>
                    <a:pt x="42627" y="17459"/>
                    <a:pt x="42413" y="17459"/>
                  </a:cubicBezTo>
                  <a:cubicBezTo>
                    <a:pt x="40819" y="17459"/>
                    <a:pt x="39386" y="18546"/>
                    <a:pt x="39018" y="20167"/>
                  </a:cubicBezTo>
                  <a:cubicBezTo>
                    <a:pt x="38430" y="22740"/>
                    <a:pt x="25318" y="83081"/>
                    <a:pt x="42204" y="118815"/>
                  </a:cubicBezTo>
                  <a:cubicBezTo>
                    <a:pt x="41053" y="121829"/>
                    <a:pt x="40195" y="124966"/>
                    <a:pt x="39582" y="128152"/>
                  </a:cubicBezTo>
                  <a:cubicBezTo>
                    <a:pt x="38161" y="123226"/>
                    <a:pt x="36567" y="118471"/>
                    <a:pt x="34778" y="113962"/>
                  </a:cubicBezTo>
                  <a:cubicBezTo>
                    <a:pt x="32548" y="107786"/>
                    <a:pt x="29362" y="102002"/>
                    <a:pt x="25342" y="96781"/>
                  </a:cubicBezTo>
                  <a:cubicBezTo>
                    <a:pt x="16225" y="85311"/>
                    <a:pt x="7378" y="71120"/>
                    <a:pt x="11005" y="52959"/>
                  </a:cubicBezTo>
                  <a:cubicBezTo>
                    <a:pt x="11299" y="51734"/>
                    <a:pt x="10907" y="50435"/>
                    <a:pt x="9951" y="49577"/>
                  </a:cubicBezTo>
                  <a:cubicBezTo>
                    <a:pt x="9292" y="48986"/>
                    <a:pt x="8458" y="48674"/>
                    <a:pt x="7610" y="48674"/>
                  </a:cubicBezTo>
                  <a:cubicBezTo>
                    <a:pt x="7228" y="48674"/>
                    <a:pt x="6844" y="48737"/>
                    <a:pt x="6471" y="48866"/>
                  </a:cubicBezTo>
                  <a:cubicBezTo>
                    <a:pt x="5270" y="49283"/>
                    <a:pt x="4387" y="50337"/>
                    <a:pt x="4191" y="51587"/>
                  </a:cubicBezTo>
                  <a:cubicBezTo>
                    <a:pt x="0" y="72566"/>
                    <a:pt x="9779" y="88399"/>
                    <a:pt x="19902" y="101119"/>
                  </a:cubicBezTo>
                  <a:cubicBezTo>
                    <a:pt x="23480" y="105800"/>
                    <a:pt x="26323" y="110996"/>
                    <a:pt x="28333" y="116535"/>
                  </a:cubicBezTo>
                  <a:cubicBezTo>
                    <a:pt x="30342" y="121682"/>
                    <a:pt x="32107" y="126951"/>
                    <a:pt x="33553" y="132294"/>
                  </a:cubicBezTo>
                  <a:cubicBezTo>
                    <a:pt x="32180" y="131412"/>
                    <a:pt x="30759" y="130554"/>
                    <a:pt x="29313" y="129672"/>
                  </a:cubicBezTo>
                  <a:cubicBezTo>
                    <a:pt x="27401" y="128520"/>
                    <a:pt x="25440" y="127344"/>
                    <a:pt x="23480" y="126045"/>
                  </a:cubicBezTo>
                  <a:cubicBezTo>
                    <a:pt x="16715" y="120775"/>
                    <a:pt x="11176" y="114109"/>
                    <a:pt x="7230" y="106487"/>
                  </a:cubicBezTo>
                  <a:cubicBezTo>
                    <a:pt x="6642" y="105250"/>
                    <a:pt x="5417" y="104499"/>
                    <a:pt x="4122" y="104499"/>
                  </a:cubicBezTo>
                  <a:cubicBezTo>
                    <a:pt x="3853" y="104499"/>
                    <a:pt x="3580" y="104532"/>
                    <a:pt x="3309" y="104599"/>
                  </a:cubicBezTo>
                  <a:cubicBezTo>
                    <a:pt x="1716" y="104967"/>
                    <a:pt x="589" y="106413"/>
                    <a:pt x="613" y="108031"/>
                  </a:cubicBezTo>
                  <a:cubicBezTo>
                    <a:pt x="613" y="109379"/>
                    <a:pt x="834" y="141240"/>
                    <a:pt x="19338" y="156068"/>
                  </a:cubicBezTo>
                  <a:cubicBezTo>
                    <a:pt x="31739" y="165969"/>
                    <a:pt x="27965" y="179988"/>
                    <a:pt x="26102" y="184890"/>
                  </a:cubicBezTo>
                  <a:cubicBezTo>
                    <a:pt x="20441" y="189939"/>
                    <a:pt x="19877" y="198566"/>
                    <a:pt x="24803" y="204326"/>
                  </a:cubicBezTo>
                  <a:cubicBezTo>
                    <a:pt x="27547" y="207504"/>
                    <a:pt x="31421" y="209140"/>
                    <a:pt x="35317" y="209140"/>
                  </a:cubicBezTo>
                  <a:cubicBezTo>
                    <a:pt x="38451" y="209140"/>
                    <a:pt x="41601" y="208082"/>
                    <a:pt x="44190" y="205919"/>
                  </a:cubicBezTo>
                  <a:cubicBezTo>
                    <a:pt x="50145" y="208030"/>
                    <a:pt x="56399" y="209108"/>
                    <a:pt x="62707" y="209108"/>
                  </a:cubicBezTo>
                  <a:cubicBezTo>
                    <a:pt x="62915" y="209108"/>
                    <a:pt x="63123" y="209107"/>
                    <a:pt x="63331" y="209105"/>
                  </a:cubicBezTo>
                  <a:cubicBezTo>
                    <a:pt x="63535" y="209107"/>
                    <a:pt x="63739" y="209108"/>
                    <a:pt x="63943" y="209108"/>
                  </a:cubicBezTo>
                  <a:cubicBezTo>
                    <a:pt x="70401" y="209108"/>
                    <a:pt x="76782" y="207981"/>
                    <a:pt x="82865" y="205772"/>
                  </a:cubicBezTo>
                  <a:cubicBezTo>
                    <a:pt x="85634" y="207928"/>
                    <a:pt x="89016" y="209080"/>
                    <a:pt x="92521" y="209105"/>
                  </a:cubicBezTo>
                  <a:cubicBezTo>
                    <a:pt x="100805" y="209105"/>
                    <a:pt x="107741" y="202855"/>
                    <a:pt x="108574" y="194620"/>
                  </a:cubicBezTo>
                  <a:cubicBezTo>
                    <a:pt x="109408" y="186385"/>
                    <a:pt x="103869" y="178861"/>
                    <a:pt x="95756" y="177194"/>
                  </a:cubicBezTo>
                  <a:cubicBezTo>
                    <a:pt x="99432" y="171974"/>
                    <a:pt x="105731" y="165185"/>
                    <a:pt x="114187" y="164033"/>
                  </a:cubicBezTo>
                  <a:cubicBezTo>
                    <a:pt x="120510" y="163175"/>
                    <a:pt x="127078" y="161729"/>
                    <a:pt x="131956" y="154328"/>
                  </a:cubicBezTo>
                  <a:cubicBezTo>
                    <a:pt x="134088" y="151068"/>
                    <a:pt x="135583" y="147441"/>
                    <a:pt x="136441" y="143642"/>
                  </a:cubicBezTo>
                  <a:cubicBezTo>
                    <a:pt x="136857" y="141779"/>
                    <a:pt x="135681" y="139917"/>
                    <a:pt x="133794" y="139475"/>
                  </a:cubicBezTo>
                  <a:cubicBezTo>
                    <a:pt x="133541" y="139419"/>
                    <a:pt x="133287" y="139392"/>
                    <a:pt x="133037" y="139392"/>
                  </a:cubicBezTo>
                  <a:cubicBezTo>
                    <a:pt x="131445" y="139392"/>
                    <a:pt x="129987" y="140492"/>
                    <a:pt x="129627" y="142122"/>
                  </a:cubicBezTo>
                  <a:cubicBezTo>
                    <a:pt x="128990" y="145088"/>
                    <a:pt x="127814" y="147931"/>
                    <a:pt x="126147" y="150480"/>
                  </a:cubicBezTo>
                  <a:cubicBezTo>
                    <a:pt x="123132" y="155063"/>
                    <a:pt x="119603" y="156264"/>
                    <a:pt x="113255" y="157122"/>
                  </a:cubicBezTo>
                  <a:cubicBezTo>
                    <a:pt x="106123" y="158347"/>
                    <a:pt x="99604" y="161974"/>
                    <a:pt x="94825" y="167391"/>
                  </a:cubicBezTo>
                  <a:cubicBezTo>
                    <a:pt x="94702" y="164646"/>
                    <a:pt x="94531" y="161656"/>
                    <a:pt x="94237" y="158494"/>
                  </a:cubicBezTo>
                  <a:cubicBezTo>
                    <a:pt x="94335" y="158347"/>
                    <a:pt x="94433" y="158176"/>
                    <a:pt x="94506" y="157980"/>
                  </a:cubicBezTo>
                  <a:cubicBezTo>
                    <a:pt x="96467" y="152220"/>
                    <a:pt x="99849" y="147049"/>
                    <a:pt x="104334" y="142931"/>
                  </a:cubicBezTo>
                  <a:cubicBezTo>
                    <a:pt x="107251" y="140603"/>
                    <a:pt x="110510" y="138716"/>
                    <a:pt x="113991" y="137368"/>
                  </a:cubicBezTo>
                  <a:cubicBezTo>
                    <a:pt x="116981" y="136118"/>
                    <a:pt x="119824" y="134623"/>
                    <a:pt x="122544" y="132907"/>
                  </a:cubicBezTo>
                  <a:cubicBezTo>
                    <a:pt x="129872" y="127956"/>
                    <a:pt x="134603" y="118888"/>
                    <a:pt x="136980" y="105163"/>
                  </a:cubicBezTo>
                  <a:cubicBezTo>
                    <a:pt x="138181" y="98129"/>
                    <a:pt x="137348" y="77493"/>
                    <a:pt x="128206" y="70434"/>
                  </a:cubicBezTo>
                  <a:cubicBezTo>
                    <a:pt x="127588" y="69946"/>
                    <a:pt x="126844" y="69701"/>
                    <a:pt x="126092" y="69701"/>
                  </a:cubicBezTo>
                  <a:cubicBezTo>
                    <a:pt x="125561" y="69701"/>
                    <a:pt x="125026" y="69823"/>
                    <a:pt x="124529" y="70067"/>
                  </a:cubicBezTo>
                  <a:cubicBezTo>
                    <a:pt x="123329" y="70655"/>
                    <a:pt x="122569" y="71856"/>
                    <a:pt x="122569" y="73179"/>
                  </a:cubicBezTo>
                  <a:cubicBezTo>
                    <a:pt x="122569" y="73400"/>
                    <a:pt x="122446" y="93129"/>
                    <a:pt x="113182" y="105433"/>
                  </a:cubicBezTo>
                  <a:cubicBezTo>
                    <a:pt x="110143" y="108790"/>
                    <a:pt x="106074" y="111045"/>
                    <a:pt x="101638" y="111854"/>
                  </a:cubicBezTo>
                  <a:cubicBezTo>
                    <a:pt x="100560" y="112173"/>
                    <a:pt x="99457" y="112516"/>
                    <a:pt x="98379" y="112908"/>
                  </a:cubicBezTo>
                  <a:cubicBezTo>
                    <a:pt x="98820" y="105090"/>
                    <a:pt x="100217" y="90850"/>
                    <a:pt x="104775" y="81733"/>
                  </a:cubicBezTo>
                  <a:cubicBezTo>
                    <a:pt x="111393" y="67836"/>
                    <a:pt x="112692" y="52028"/>
                    <a:pt x="108452" y="37249"/>
                  </a:cubicBezTo>
                  <a:cubicBezTo>
                    <a:pt x="108060" y="36073"/>
                    <a:pt x="107055" y="35191"/>
                    <a:pt x="105854" y="34921"/>
                  </a:cubicBezTo>
                  <a:cubicBezTo>
                    <a:pt x="105622" y="34875"/>
                    <a:pt x="105388" y="34852"/>
                    <a:pt x="105157" y="34852"/>
                  </a:cubicBezTo>
                  <a:cubicBezTo>
                    <a:pt x="104163" y="34852"/>
                    <a:pt x="103201" y="35269"/>
                    <a:pt x="102545" y="36024"/>
                  </a:cubicBezTo>
                  <a:cubicBezTo>
                    <a:pt x="101712" y="36955"/>
                    <a:pt x="101442" y="38279"/>
                    <a:pt x="101834" y="39455"/>
                  </a:cubicBezTo>
                  <a:cubicBezTo>
                    <a:pt x="105462" y="52469"/>
                    <a:pt x="104285" y="66366"/>
                    <a:pt x="98526" y="78596"/>
                  </a:cubicBezTo>
                  <a:cubicBezTo>
                    <a:pt x="92472" y="90727"/>
                    <a:pt x="91418" y="109697"/>
                    <a:pt x="91247" y="116217"/>
                  </a:cubicBezTo>
                  <a:cubicBezTo>
                    <a:pt x="89041" y="117638"/>
                    <a:pt x="87056" y="119378"/>
                    <a:pt x="85340" y="121363"/>
                  </a:cubicBezTo>
                  <a:cubicBezTo>
                    <a:pt x="83502" y="117074"/>
                    <a:pt x="81271" y="112957"/>
                    <a:pt x="78698" y="109060"/>
                  </a:cubicBezTo>
                  <a:cubicBezTo>
                    <a:pt x="79188" y="107565"/>
                    <a:pt x="79678" y="106094"/>
                    <a:pt x="80169" y="104599"/>
                  </a:cubicBezTo>
                  <a:cubicBezTo>
                    <a:pt x="81296" y="101217"/>
                    <a:pt x="82423" y="97835"/>
                    <a:pt x="83477" y="94453"/>
                  </a:cubicBezTo>
                  <a:cubicBezTo>
                    <a:pt x="88526" y="77909"/>
                    <a:pt x="88526" y="61587"/>
                    <a:pt x="88060" y="44896"/>
                  </a:cubicBezTo>
                  <a:cubicBezTo>
                    <a:pt x="87644" y="30509"/>
                    <a:pt x="86345" y="15486"/>
                    <a:pt x="75732" y="3893"/>
                  </a:cubicBezTo>
                  <a:cubicBezTo>
                    <a:pt x="75291" y="3427"/>
                    <a:pt x="74801" y="3011"/>
                    <a:pt x="74311" y="2618"/>
                  </a:cubicBezTo>
                  <a:cubicBezTo>
                    <a:pt x="73968" y="2373"/>
                    <a:pt x="73649" y="2104"/>
                    <a:pt x="73355" y="1834"/>
                  </a:cubicBezTo>
                  <a:cubicBezTo>
                    <a:pt x="72720" y="670"/>
                    <a:pt x="71513" y="1"/>
                    <a:pt x="70265"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30"/>
            <p:cNvSpPr/>
            <p:nvPr/>
          </p:nvSpPr>
          <p:spPr>
            <a:xfrm>
              <a:off x="2454650" y="848375"/>
              <a:ext cx="174050" cy="174050"/>
            </a:xfrm>
            <a:custGeom>
              <a:avLst/>
              <a:gdLst/>
              <a:ahLst/>
              <a:cxnLst/>
              <a:rect l="l" t="t" r="r" b="b"/>
              <a:pathLst>
                <a:path w="6962" h="6962" extrusionOk="0">
                  <a:moveTo>
                    <a:pt x="3481" y="1"/>
                  </a:moveTo>
                  <a:cubicBezTo>
                    <a:pt x="1545" y="1"/>
                    <a:pt x="1" y="1545"/>
                    <a:pt x="1" y="3481"/>
                  </a:cubicBezTo>
                  <a:cubicBezTo>
                    <a:pt x="1" y="5417"/>
                    <a:pt x="1545" y="6961"/>
                    <a:pt x="3481" y="6961"/>
                  </a:cubicBezTo>
                  <a:cubicBezTo>
                    <a:pt x="5393" y="6961"/>
                    <a:pt x="6961" y="5417"/>
                    <a:pt x="6961" y="3481"/>
                  </a:cubicBezTo>
                  <a:cubicBezTo>
                    <a:pt x="6961" y="1545"/>
                    <a:pt x="5393" y="1"/>
                    <a:pt x="3481" y="1"/>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30"/>
            <p:cNvSpPr/>
            <p:nvPr/>
          </p:nvSpPr>
          <p:spPr>
            <a:xfrm>
              <a:off x="5067900" y="1109400"/>
              <a:ext cx="522675" cy="522675"/>
            </a:xfrm>
            <a:custGeom>
              <a:avLst/>
              <a:gdLst/>
              <a:ahLst/>
              <a:cxnLst/>
              <a:rect l="l" t="t" r="r" b="b"/>
              <a:pathLst>
                <a:path w="20907" h="20907" extrusionOk="0">
                  <a:moveTo>
                    <a:pt x="10466" y="6985"/>
                  </a:moveTo>
                  <a:cubicBezTo>
                    <a:pt x="12377" y="6985"/>
                    <a:pt x="13946" y="8530"/>
                    <a:pt x="13946" y="10466"/>
                  </a:cubicBezTo>
                  <a:cubicBezTo>
                    <a:pt x="13946" y="12377"/>
                    <a:pt x="12377" y="13946"/>
                    <a:pt x="10466" y="13946"/>
                  </a:cubicBezTo>
                  <a:cubicBezTo>
                    <a:pt x="8530" y="13946"/>
                    <a:pt x="6986" y="12377"/>
                    <a:pt x="6986" y="10466"/>
                  </a:cubicBezTo>
                  <a:cubicBezTo>
                    <a:pt x="6986" y="8530"/>
                    <a:pt x="8530" y="6985"/>
                    <a:pt x="10466" y="6985"/>
                  </a:cubicBezTo>
                  <a:close/>
                  <a:moveTo>
                    <a:pt x="10466" y="0"/>
                  </a:moveTo>
                  <a:cubicBezTo>
                    <a:pt x="4682" y="0"/>
                    <a:pt x="1" y="4682"/>
                    <a:pt x="1" y="10466"/>
                  </a:cubicBezTo>
                  <a:cubicBezTo>
                    <a:pt x="1" y="16225"/>
                    <a:pt x="4682" y="20906"/>
                    <a:pt x="10466" y="20906"/>
                  </a:cubicBezTo>
                  <a:cubicBezTo>
                    <a:pt x="16225" y="20906"/>
                    <a:pt x="20906" y="16225"/>
                    <a:pt x="20906" y="10466"/>
                  </a:cubicBezTo>
                  <a:cubicBezTo>
                    <a:pt x="20906" y="4682"/>
                    <a:pt x="16225" y="0"/>
                    <a:pt x="1046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30"/>
            <p:cNvSpPr/>
            <p:nvPr/>
          </p:nvSpPr>
          <p:spPr>
            <a:xfrm>
              <a:off x="5154900" y="761375"/>
              <a:ext cx="174650" cy="174025"/>
            </a:xfrm>
            <a:custGeom>
              <a:avLst/>
              <a:gdLst/>
              <a:ahLst/>
              <a:cxnLst/>
              <a:rect l="l" t="t" r="r" b="b"/>
              <a:pathLst>
                <a:path w="6986" h="6961" extrusionOk="0">
                  <a:moveTo>
                    <a:pt x="3506" y="0"/>
                  </a:moveTo>
                  <a:cubicBezTo>
                    <a:pt x="1569" y="0"/>
                    <a:pt x="1" y="1545"/>
                    <a:pt x="1" y="3481"/>
                  </a:cubicBezTo>
                  <a:cubicBezTo>
                    <a:pt x="1" y="5392"/>
                    <a:pt x="1569" y="6961"/>
                    <a:pt x="3506" y="6961"/>
                  </a:cubicBezTo>
                  <a:cubicBezTo>
                    <a:pt x="5417" y="6961"/>
                    <a:pt x="6986" y="5392"/>
                    <a:pt x="6986" y="3481"/>
                  </a:cubicBezTo>
                  <a:cubicBezTo>
                    <a:pt x="6986" y="1545"/>
                    <a:pt x="5417" y="0"/>
                    <a:pt x="3506" y="0"/>
                  </a:cubicBezTo>
                  <a:close/>
                </a:path>
              </a:pathLst>
            </a:custGeom>
            <a:solidFill>
              <a:srgbClr val="46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theme/theme1.xml><?xml version="1.0" encoding="utf-8"?>
<a:theme xmlns:a="http://schemas.openxmlformats.org/drawingml/2006/main" name="Biology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793</Words>
  <Application>Microsoft Office PowerPoint</Application>
  <PresentationFormat>On-screen Show (16:9)</PresentationFormat>
  <Paragraphs>106</Paragraphs>
  <Slides>20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Abel</vt:lpstr>
      <vt:lpstr>Didact Gothic</vt:lpstr>
      <vt:lpstr>Arial</vt:lpstr>
      <vt:lpstr>Arvo</vt:lpstr>
      <vt:lpstr>Proxima Nova</vt:lpstr>
      <vt:lpstr>Oswald Regular</vt:lpstr>
      <vt:lpstr>Denk One</vt:lpstr>
      <vt:lpstr>Fira Sans Extra Condensed Medium</vt:lpstr>
      <vt:lpstr>Proxima Nova Semibold</vt:lpstr>
      <vt:lpstr>Biology Lesson by SlidesGo</vt:lpstr>
      <vt:lpstr>SlidesGo Final Pages</vt:lpstr>
      <vt:lpstr>BIOLOGY LESSON</vt:lpstr>
      <vt:lpstr>OVERVIEW</vt:lpstr>
      <vt:lpstr>INTRODUCTION</vt:lpstr>
      <vt:lpstr>—SOMEONE FAMOUS</vt:lpstr>
      <vt:lpstr>WHAT IS THIS TOPIC ABOUT?</vt:lpstr>
      <vt:lpstr>DEFINITION OF CONCEPTS</vt:lpstr>
      <vt:lpstr>FEATURES OF THE TOPIC</vt:lpstr>
      <vt:lpstr>70%</vt:lpstr>
      <vt:lpstr>PRACTICAL USES OF THIS SUBJECT</vt:lpstr>
      <vt:lpstr>CASE STUDY</vt:lpstr>
      <vt:lpstr>DID YOU KNOW THIS?</vt:lpstr>
      <vt:lpstr>PROBLEM VS. SOLUTION</vt:lpstr>
      <vt:lpstr>PROCESS</vt:lpstr>
      <vt:lpstr>OVERVIEW DIAGRAM</vt:lpstr>
      <vt:lpstr>EXERCISE</vt:lpstr>
      <vt:lpstr>ASSIGNMENT</vt:lpstr>
      <vt:lpstr>THANKS!</vt:lpstr>
      <vt:lpstr>CREDITS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LESSON</dc:title>
  <cp:lastModifiedBy>Patrick Williams</cp:lastModifiedBy>
  <cp:revision>2</cp:revision>
  <dcterms:modified xsi:type="dcterms:W3CDTF">2020-05-18T12:16:16Z</dcterms:modified>
</cp:coreProperties>
</file>