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98" r:id="rId30"/>
  </p:sldIdLst>
  <p:sldSz cx="9144000" cy="5143500" type="screen16x9"/>
  <p:notesSz cx="6858000" cy="9144000"/>
  <p:embeddedFontLst>
    <p:embeddedFont>
      <p:font typeface="Proxima Nova" panose="020B0604020202020204" charset="0"/>
      <p:regular r:id="rId32"/>
      <p:bold r:id="rId33"/>
      <p:italic r:id="rId34"/>
      <p:boldItalic r:id="rId35"/>
    </p:embeddedFont>
    <p:embeddedFont>
      <p:font typeface="Proxima Nova Semibold" panose="020B0604020202020204" charset="0"/>
      <p:regular r:id="rId36"/>
      <p:bold r:id="rId37"/>
      <p:boldItalic r:id="rId38"/>
    </p:embeddedFont>
    <p:embeddedFont>
      <p:font typeface="Rajdhani" panose="020B0604020202020204" charset="0"/>
      <p:regular r:id="rId39"/>
      <p:bold r:id="rId40"/>
    </p:embeddedFont>
    <p:embeddedFont>
      <p:font typeface="Rajdhani Medium" panose="020B0604020202020204" charset="0"/>
      <p:regular r:id="rId41"/>
      <p:bold r:id="rId42"/>
    </p:embeddedFont>
    <p:embeddedFont>
      <p:font typeface="Staatliches" panose="020B0604020202020204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05B4CB2-2BBB-4123-8156-07BE7CDC0D9F}">
  <a:tblStyle styleId="{205B4CB2-2BBB-4123-8156-07BE7CDC0D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6f2ac066ca_0_1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6f2ac066ca_0_1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6f2d0e3cb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6f2d0e3cb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6f2ac066ca_0_1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6f2ac066ca_0_1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6f2ac066ca_0_1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6f2ac066ca_0_1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6f2d0e3cba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6f2d0e3cba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6f2ac066ca_0_1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6f2ac066ca_0_1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6f2ac066ca_0_1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6f2ac066ca_0_1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6f2ac066ca_0_32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6f2ac066ca_0_32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6f2ac066ca_0_32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8" name="Google Shape;978;g6f2ac066ca_0_32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6f2ac066ca_0_32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6f2ac066ca_0_32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6f2d0e3cba_0_1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6f2d0e3cba_0_1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6f2ac066ca_0_32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" name="Google Shape;1049;g6f2ac066ca_0_32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6f2ac066ca_0_32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g6f2ac066ca_0_32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6f2d0e3cb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6f2d0e3cb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6f2d0e3cb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6f2d0e3cb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g6f2d0e3cba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7" name="Google Shape;1207;g6f2d0e3cba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g6f2d0e3cba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0" name="Google Shape;1230;g6f2d0e3cba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Google Shape;2115;g6f2d0e3cba_0_10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6" name="Google Shape;2116;g6f2d0e3cba_0_10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g6f2d0e3cba_0_1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1" name="Google Shape;2281;g6f2d0e3cba_0_1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9" name="Google Shape;17609;g6f2ac066ca_0_32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10" name="Google Shape;17610;g6f2ac066ca_0_32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6f155be821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6f155be821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6f155be821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6f155be821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f155be821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6f155be821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6f2ac066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6f2ac066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6f2ac066ca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6f2ac066ca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6f2ac066ca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6f2ac066ca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6f2ac066ca_0_1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6f2ac066ca_0_1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645325" y="866925"/>
            <a:ext cx="3661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313862" y="3243050"/>
            <a:ext cx="2760300" cy="9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/>
          <p:nvPr/>
        </p:nvSpPr>
        <p:spPr>
          <a:xfrm>
            <a:off x="1220250" y="450875"/>
            <a:ext cx="6703500" cy="67035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1"/>
          <p:cNvSpPr/>
          <p:nvPr/>
        </p:nvSpPr>
        <p:spPr>
          <a:xfrm>
            <a:off x="1220250" y="-1896025"/>
            <a:ext cx="6703500" cy="67035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73400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696675" y="999150"/>
            <a:ext cx="7181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1005175" y="3064125"/>
            <a:ext cx="16515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subTitle" idx="1"/>
          </p:nvPr>
        </p:nvSpPr>
        <p:spPr>
          <a:xfrm>
            <a:off x="1005175" y="3477525"/>
            <a:ext cx="16515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title" idx="2"/>
          </p:nvPr>
        </p:nvSpPr>
        <p:spPr>
          <a:xfrm>
            <a:off x="2832550" y="3064125"/>
            <a:ext cx="16515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ubTitle" idx="3"/>
          </p:nvPr>
        </p:nvSpPr>
        <p:spPr>
          <a:xfrm>
            <a:off x="2832550" y="3477525"/>
            <a:ext cx="16515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title" idx="4"/>
          </p:nvPr>
        </p:nvSpPr>
        <p:spPr>
          <a:xfrm>
            <a:off x="4659925" y="3064125"/>
            <a:ext cx="16515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ubTitle" idx="5"/>
          </p:nvPr>
        </p:nvSpPr>
        <p:spPr>
          <a:xfrm>
            <a:off x="4659925" y="3477525"/>
            <a:ext cx="16515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title" idx="6"/>
          </p:nvPr>
        </p:nvSpPr>
        <p:spPr>
          <a:xfrm>
            <a:off x="6487300" y="3064125"/>
            <a:ext cx="16515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subTitle" idx="7"/>
          </p:nvPr>
        </p:nvSpPr>
        <p:spPr>
          <a:xfrm>
            <a:off x="6487300" y="3477525"/>
            <a:ext cx="16515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title" idx="8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title" idx="9" hasCustomPrompt="1"/>
          </p:nvPr>
        </p:nvSpPr>
        <p:spPr>
          <a:xfrm>
            <a:off x="1207225" y="2108325"/>
            <a:ext cx="1247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4"/>
          <p:cNvSpPr txBox="1">
            <a:spLocks noGrp="1"/>
          </p:cNvSpPr>
          <p:nvPr>
            <p:ph type="title" idx="13" hasCustomPrompt="1"/>
          </p:nvPr>
        </p:nvSpPr>
        <p:spPr>
          <a:xfrm>
            <a:off x="3034600" y="2108325"/>
            <a:ext cx="1247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4"/>
          <p:cNvSpPr txBox="1">
            <a:spLocks noGrp="1"/>
          </p:cNvSpPr>
          <p:nvPr>
            <p:ph type="title" idx="14" hasCustomPrompt="1"/>
          </p:nvPr>
        </p:nvSpPr>
        <p:spPr>
          <a:xfrm>
            <a:off x="4861975" y="2108325"/>
            <a:ext cx="1247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14"/>
          <p:cNvSpPr txBox="1">
            <a:spLocks noGrp="1"/>
          </p:cNvSpPr>
          <p:nvPr>
            <p:ph type="title" idx="15" hasCustomPrompt="1"/>
          </p:nvPr>
        </p:nvSpPr>
        <p:spPr>
          <a:xfrm>
            <a:off x="6689350" y="2108325"/>
            <a:ext cx="1247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4233750" y="3868000"/>
            <a:ext cx="31149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1"/>
          </p:nvPr>
        </p:nvSpPr>
        <p:spPr>
          <a:xfrm>
            <a:off x="3810600" y="2003875"/>
            <a:ext cx="3961200" cy="20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SECTION_TITLE_AND_DESCRIPTION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/>
          <p:nvPr/>
        </p:nvSpPr>
        <p:spPr>
          <a:xfrm>
            <a:off x="5668875" y="295850"/>
            <a:ext cx="6772200" cy="67722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6"/>
          <p:cNvSpPr/>
          <p:nvPr/>
        </p:nvSpPr>
        <p:spPr>
          <a:xfrm>
            <a:off x="-3564125" y="-2219675"/>
            <a:ext cx="6772200" cy="67722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861225" y="1777200"/>
            <a:ext cx="19158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ubTitle" idx="1"/>
          </p:nvPr>
        </p:nvSpPr>
        <p:spPr>
          <a:xfrm>
            <a:off x="861225" y="2190600"/>
            <a:ext cx="1915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title" idx="2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title" idx="3"/>
          </p:nvPr>
        </p:nvSpPr>
        <p:spPr>
          <a:xfrm>
            <a:off x="3614100" y="1777200"/>
            <a:ext cx="19158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ubTitle" idx="4"/>
          </p:nvPr>
        </p:nvSpPr>
        <p:spPr>
          <a:xfrm>
            <a:off x="3614100" y="2190600"/>
            <a:ext cx="1915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title" idx="5"/>
          </p:nvPr>
        </p:nvSpPr>
        <p:spPr>
          <a:xfrm>
            <a:off x="6366975" y="3606000"/>
            <a:ext cx="19158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ubTitle" idx="6"/>
          </p:nvPr>
        </p:nvSpPr>
        <p:spPr>
          <a:xfrm>
            <a:off x="6366975" y="4019400"/>
            <a:ext cx="1915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title" idx="7"/>
          </p:nvPr>
        </p:nvSpPr>
        <p:spPr>
          <a:xfrm>
            <a:off x="3614100" y="3606000"/>
            <a:ext cx="19158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ubTitle" idx="8"/>
          </p:nvPr>
        </p:nvSpPr>
        <p:spPr>
          <a:xfrm>
            <a:off x="3614100" y="4019400"/>
            <a:ext cx="1915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TITLE_AND_DESCRIPTION_1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1005175" y="3140325"/>
            <a:ext cx="19242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ubTitle" idx="1"/>
          </p:nvPr>
        </p:nvSpPr>
        <p:spPr>
          <a:xfrm>
            <a:off x="1005175" y="3553725"/>
            <a:ext cx="19242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title" idx="2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title" idx="3"/>
          </p:nvPr>
        </p:nvSpPr>
        <p:spPr>
          <a:xfrm>
            <a:off x="3609900" y="3140325"/>
            <a:ext cx="19242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ubTitle" idx="4"/>
          </p:nvPr>
        </p:nvSpPr>
        <p:spPr>
          <a:xfrm>
            <a:off x="3609900" y="3553725"/>
            <a:ext cx="19242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title" idx="5"/>
          </p:nvPr>
        </p:nvSpPr>
        <p:spPr>
          <a:xfrm>
            <a:off x="6214625" y="3140325"/>
            <a:ext cx="19242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6"/>
          </p:nvPr>
        </p:nvSpPr>
        <p:spPr>
          <a:xfrm>
            <a:off x="6214625" y="3553725"/>
            <a:ext cx="19242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BIG_NUMB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 hasCustomPrompt="1"/>
          </p:nvPr>
        </p:nvSpPr>
        <p:spPr>
          <a:xfrm>
            <a:off x="574175" y="939808"/>
            <a:ext cx="2473800" cy="9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795125" y="1797558"/>
            <a:ext cx="2031900" cy="8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title" idx="2" hasCustomPrompt="1"/>
          </p:nvPr>
        </p:nvSpPr>
        <p:spPr>
          <a:xfrm>
            <a:off x="3335100" y="1701808"/>
            <a:ext cx="2473800" cy="9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3556050" y="2559558"/>
            <a:ext cx="2031900" cy="8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title" idx="4" hasCustomPrompt="1"/>
          </p:nvPr>
        </p:nvSpPr>
        <p:spPr>
          <a:xfrm>
            <a:off x="6096025" y="2387608"/>
            <a:ext cx="2473800" cy="9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5"/>
          </p:nvPr>
        </p:nvSpPr>
        <p:spPr>
          <a:xfrm>
            <a:off x="6316975" y="3245358"/>
            <a:ext cx="2031900" cy="8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">
  <p:cSld name="SECTION_TITLE_AND_DESCRIPTION_1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1005175" y="3538250"/>
            <a:ext cx="19242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1"/>
          </p:nvPr>
        </p:nvSpPr>
        <p:spPr>
          <a:xfrm>
            <a:off x="1005175" y="3951650"/>
            <a:ext cx="19242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title" idx="2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title" idx="3"/>
          </p:nvPr>
        </p:nvSpPr>
        <p:spPr>
          <a:xfrm>
            <a:off x="3609900" y="3538250"/>
            <a:ext cx="19242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ubTitle" idx="4"/>
          </p:nvPr>
        </p:nvSpPr>
        <p:spPr>
          <a:xfrm>
            <a:off x="3609900" y="3951650"/>
            <a:ext cx="19242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title" idx="5"/>
          </p:nvPr>
        </p:nvSpPr>
        <p:spPr>
          <a:xfrm>
            <a:off x="6214625" y="3538250"/>
            <a:ext cx="19242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ubTitle" idx="6"/>
          </p:nvPr>
        </p:nvSpPr>
        <p:spPr>
          <a:xfrm>
            <a:off x="6214625" y="3951650"/>
            <a:ext cx="19242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title" idx="7"/>
          </p:nvPr>
        </p:nvSpPr>
        <p:spPr>
          <a:xfrm>
            <a:off x="1005175" y="1743300"/>
            <a:ext cx="19242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ubTitle" idx="8"/>
          </p:nvPr>
        </p:nvSpPr>
        <p:spPr>
          <a:xfrm>
            <a:off x="1005175" y="2156700"/>
            <a:ext cx="19242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title" idx="9"/>
          </p:nvPr>
        </p:nvSpPr>
        <p:spPr>
          <a:xfrm>
            <a:off x="3609900" y="1743300"/>
            <a:ext cx="19242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ubTitle" idx="13"/>
          </p:nvPr>
        </p:nvSpPr>
        <p:spPr>
          <a:xfrm>
            <a:off x="3609900" y="2156700"/>
            <a:ext cx="19242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title" idx="14"/>
          </p:nvPr>
        </p:nvSpPr>
        <p:spPr>
          <a:xfrm>
            <a:off x="6214625" y="1743300"/>
            <a:ext cx="19242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ubTitle" idx="15"/>
          </p:nvPr>
        </p:nvSpPr>
        <p:spPr>
          <a:xfrm>
            <a:off x="6214625" y="2156700"/>
            <a:ext cx="19242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SECTION_TITLE_AND_DESCRIPTION_1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1611698" y="2378325"/>
            <a:ext cx="19425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ubTitle" idx="1"/>
          </p:nvPr>
        </p:nvSpPr>
        <p:spPr>
          <a:xfrm>
            <a:off x="1611698" y="2791725"/>
            <a:ext cx="19425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title" idx="2"/>
          </p:nvPr>
        </p:nvSpPr>
        <p:spPr>
          <a:xfrm>
            <a:off x="5589802" y="2378325"/>
            <a:ext cx="19425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ubTitle" idx="3"/>
          </p:nvPr>
        </p:nvSpPr>
        <p:spPr>
          <a:xfrm>
            <a:off x="5589802" y="2791725"/>
            <a:ext cx="19425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title" idx="4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5230900" y="2274700"/>
            <a:ext cx="3455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5230900" y="3090650"/>
            <a:ext cx="2760300" cy="9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5230900" y="1293975"/>
            <a:ext cx="2383800" cy="7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TITLE_ONLY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2844150" y="730250"/>
            <a:ext cx="3455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subTitle" idx="1"/>
          </p:nvPr>
        </p:nvSpPr>
        <p:spPr>
          <a:xfrm>
            <a:off x="2952150" y="1572050"/>
            <a:ext cx="3239700" cy="14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3"/>
          <p:cNvSpPr txBox="1"/>
          <p:nvPr/>
        </p:nvSpPr>
        <p:spPr>
          <a:xfrm>
            <a:off x="3154800" y="3579475"/>
            <a:ext cx="28344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4"/>
                </a:solidFill>
                <a:latin typeface="Rajdhani"/>
                <a:ea typeface="Rajdhani"/>
                <a:cs typeface="Rajdhani"/>
                <a:sym typeface="Rajdhani"/>
              </a:rPr>
              <a:t>CREDITS: This presentation template was created by </a:t>
            </a:r>
            <a:r>
              <a:rPr lang="en" sz="1000">
                <a:solidFill>
                  <a:schemeClr val="accent4"/>
                </a:solidFill>
                <a:uFill>
                  <a:noFill/>
                </a:uFill>
                <a:latin typeface="Rajdhani"/>
                <a:ea typeface="Rajdhani"/>
                <a:cs typeface="Rajdhani"/>
                <a:sym typeface="Rajdhani"/>
                <a:hlinkClick r:id="rId3"/>
              </a:rPr>
              <a:t>Slidesgo</a:t>
            </a:r>
            <a:r>
              <a:rPr lang="en" sz="1000">
                <a:solidFill>
                  <a:schemeClr val="accent4"/>
                </a:solidFill>
                <a:latin typeface="Rajdhani"/>
                <a:ea typeface="Rajdhani"/>
                <a:cs typeface="Rajdhani"/>
                <a:sym typeface="Rajdhani"/>
              </a:rPr>
              <a:t>, including icons by </a:t>
            </a:r>
            <a:r>
              <a:rPr lang="en" sz="1000">
                <a:solidFill>
                  <a:schemeClr val="accent4"/>
                </a:solidFill>
                <a:uFill>
                  <a:noFill/>
                </a:uFill>
                <a:latin typeface="Rajdhani"/>
                <a:ea typeface="Rajdhani"/>
                <a:cs typeface="Rajdhani"/>
                <a:sym typeface="Rajdhani"/>
                <a:hlinkClick r:id="rId4"/>
              </a:rPr>
              <a:t>Flaticon</a:t>
            </a:r>
            <a:r>
              <a:rPr lang="en" sz="1000">
                <a:solidFill>
                  <a:schemeClr val="accent4"/>
                </a:solidFill>
                <a:latin typeface="Rajdhani"/>
                <a:ea typeface="Rajdhani"/>
                <a:cs typeface="Rajdhani"/>
                <a:sym typeface="Rajdhani"/>
              </a:rPr>
              <a:t>, and infographics &amp; images by </a:t>
            </a:r>
            <a:r>
              <a:rPr lang="en" sz="1000">
                <a:solidFill>
                  <a:schemeClr val="accent4"/>
                </a:solidFill>
                <a:uFill>
                  <a:noFill/>
                </a:uFill>
                <a:latin typeface="Rajdhani"/>
                <a:ea typeface="Rajdhani"/>
                <a:cs typeface="Rajdhani"/>
                <a:sym typeface="Rajdhani"/>
                <a:hlinkClick r:id="rId5"/>
              </a:rPr>
              <a:t>Freepik</a:t>
            </a:r>
            <a:r>
              <a:rPr lang="en" sz="1000">
                <a:solidFill>
                  <a:schemeClr val="accent4"/>
                </a:solidFill>
                <a:latin typeface="Rajdhani"/>
                <a:ea typeface="Rajdhani"/>
                <a:cs typeface="Rajdhani"/>
                <a:sym typeface="Rajdhani"/>
              </a:rPr>
              <a:t>. </a:t>
            </a:r>
            <a:endParaRPr sz="1000">
              <a:solidFill>
                <a:schemeClr val="accent4"/>
              </a:solidFill>
              <a:latin typeface="Rajdhani"/>
              <a:ea typeface="Rajdhani"/>
              <a:cs typeface="Rajdhani"/>
              <a:sym typeface="Rajdhani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000">
              <a:solidFill>
                <a:schemeClr val="accent4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5461575" y="2594500"/>
            <a:ext cx="2614800" cy="14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5461575" y="1247300"/>
            <a:ext cx="2808000" cy="12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1031300" y="1146100"/>
            <a:ext cx="3324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2"/>
          </p:nvPr>
        </p:nvSpPr>
        <p:spPr>
          <a:xfrm>
            <a:off x="4788403" y="1146100"/>
            <a:ext cx="3324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3168000" y="1800950"/>
            <a:ext cx="2808000" cy="22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1pPr>
            <a:lvl2pPr marL="914400" lvl="1" indent="-3302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302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3pPr>
            <a:lvl4pPr marL="1828800" lvl="3" indent="-3302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4pPr>
            <a:lvl5pPr marL="2286000" lvl="4" indent="-3302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5pPr>
            <a:lvl6pPr marL="2743200" lvl="5" indent="-3302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6pPr>
            <a:lvl7pPr marL="3200400" lvl="6" indent="-3302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7pPr>
            <a:lvl8pPr marL="3657600" lvl="7" indent="-3302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8pPr>
            <a:lvl9pPr marL="4114800" lvl="8" indent="-330200" algn="ctr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658325" y="450150"/>
            <a:ext cx="23832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ubTitle" idx="1"/>
          </p:nvPr>
        </p:nvSpPr>
        <p:spPr>
          <a:xfrm>
            <a:off x="934375" y="1046958"/>
            <a:ext cx="2918100" cy="79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taatliches"/>
              <a:buNone/>
              <a:defRPr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934375" y="1922051"/>
            <a:ext cx="3536100" cy="23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body" idx="1"/>
          </p:nvPr>
        </p:nvSpPr>
        <p:spPr>
          <a:xfrm>
            <a:off x="5723475" y="2445525"/>
            <a:ext cx="2463900" cy="15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Staatliches"/>
              <a:buNone/>
              <a:defRPr sz="2800">
                <a:latin typeface="Staatliches"/>
                <a:ea typeface="Staatliches"/>
                <a:cs typeface="Staatliches"/>
                <a:sym typeface="Staatlich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jdhani Medium"/>
              <a:buChar char="●"/>
              <a:defRPr sz="1800">
                <a:latin typeface="Rajdhani Medium"/>
                <a:ea typeface="Rajdhani Medium"/>
                <a:cs typeface="Rajdhani Medium"/>
                <a:sym typeface="Rajdhani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jdhani Medium"/>
              <a:buChar char="○"/>
              <a:defRPr>
                <a:latin typeface="Rajdhani Medium"/>
                <a:ea typeface="Rajdhani Medium"/>
                <a:cs typeface="Rajdhani Medium"/>
                <a:sym typeface="Rajdhani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jdhani Medium"/>
              <a:buChar char="■"/>
              <a:defRPr>
                <a:latin typeface="Rajdhani Medium"/>
                <a:ea typeface="Rajdhani Medium"/>
                <a:cs typeface="Rajdhani Medium"/>
                <a:sym typeface="Rajdhani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jdhani Medium"/>
              <a:buChar char="●"/>
              <a:defRPr>
                <a:latin typeface="Rajdhani Medium"/>
                <a:ea typeface="Rajdhani Medium"/>
                <a:cs typeface="Rajdhani Medium"/>
                <a:sym typeface="Rajdhani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jdhani Medium"/>
              <a:buChar char="○"/>
              <a:defRPr>
                <a:latin typeface="Rajdhani Medium"/>
                <a:ea typeface="Rajdhani Medium"/>
                <a:cs typeface="Rajdhani Medium"/>
                <a:sym typeface="Rajdhani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jdhani Medium"/>
              <a:buChar char="■"/>
              <a:defRPr>
                <a:latin typeface="Rajdhani Medium"/>
                <a:ea typeface="Rajdhani Medium"/>
                <a:cs typeface="Rajdhani Medium"/>
                <a:sym typeface="Rajdhani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jdhani Medium"/>
              <a:buChar char="●"/>
              <a:defRPr>
                <a:latin typeface="Rajdhani Medium"/>
                <a:ea typeface="Rajdhani Medium"/>
                <a:cs typeface="Rajdhani Medium"/>
                <a:sym typeface="Rajdhani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jdhani Medium"/>
              <a:buChar char="○"/>
              <a:defRPr>
                <a:latin typeface="Rajdhani Medium"/>
                <a:ea typeface="Rajdhani Medium"/>
                <a:cs typeface="Rajdhani Medium"/>
                <a:sym typeface="Rajdhani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ajdhani Medium"/>
              <a:buChar char="■"/>
              <a:defRPr>
                <a:latin typeface="Rajdhani Medium"/>
                <a:ea typeface="Rajdhani Medium"/>
                <a:cs typeface="Rajdhani Medium"/>
                <a:sym typeface="Rajdhani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xy5_CWMIKj8u7oOQX3pntPAQFR7H46OWj83rAsXhVTs/cop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7" Type="http://schemas.openxmlformats.org/officeDocument/2006/relationships/slide" Target="slide2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7.xml"/><Relationship Id="rId5" Type="http://schemas.openxmlformats.org/officeDocument/2006/relationships/slide" Target="slide24.xml"/><Relationship Id="rId4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ik.com/free-vector/flat-design-universe-infographic-concept_6707787.htm/?utm_source=slidesgo_template&amp;utm_medium=referral-link&amp;utm_campaign=sg_resources&amp;utm_content=freepik" TargetMode="External"/><Relationship Id="rId13" Type="http://schemas.openxmlformats.org/officeDocument/2006/relationships/hyperlink" Target="https://www.freepik.com/free-photo/blackboard-with-rocket-pens_2544302.htm/?utm_source=slidesgo_template&amp;utm_medium=referral-link&amp;utm_campaign=sg_resources&amp;utm_content=freepik" TargetMode="External"/><Relationship Id="rId3" Type="http://schemas.openxmlformats.org/officeDocument/2006/relationships/hyperlink" Target="https://www.freepik.com/free-vector/modern-astronaut-character-with-flat-design_2786364.htm/?utm_source=slidesgo_template&amp;utm_medium=referral-link&amp;utm_campaign=sg_resources&amp;utm_content=freepik" TargetMode="External"/><Relationship Id="rId7" Type="http://schemas.openxmlformats.org/officeDocument/2006/relationships/hyperlink" Target="https://www.freepik.com/free-vector/outer-space-concept-illustration_5932926.htm/?utm_source=slidesgo_template&amp;utm_medium=referral-link&amp;utm_campaign=sg_resources&amp;utm_content=freepik" TargetMode="External"/><Relationship Id="rId12" Type="http://schemas.openxmlformats.org/officeDocument/2006/relationships/hyperlink" Target="https://www.freepik.com/free-photo/blackboard-with-rocket-pens_2544302.htm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reepik.com/free-vector/solar-system-infographic-pack_6600304.htm/?utm_source=slidesgo_template&amp;utm_medium=referral-link&amp;utm_campaign=sg_resources&amp;utm_content=freepik" TargetMode="External"/><Relationship Id="rId11" Type="http://schemas.openxmlformats.org/officeDocument/2006/relationships/hyperlink" Target="https://www.freepik.com/free-vector/solar-system-infographic_6849182.htm/?utm_source=slidesgo_template&amp;utm_medium=referral-link&amp;utm_campaign=sg_resources&amp;utm_content=freepik" TargetMode="External"/><Relationship Id="rId5" Type="http://schemas.openxmlformats.org/officeDocument/2006/relationships/hyperlink" Target="https://www.freepik.com/free-vector/lovely-galaxy-background-with-flat-design_2859825.htm/?utm_source=slidesgo_template&amp;utm_medium=referral-link&amp;utm_campaign=sg_resources&amp;utm_content=freepik" TargetMode="External"/><Relationship Id="rId15" Type="http://schemas.openxmlformats.org/officeDocument/2006/relationships/hyperlink" Target="https://www.flaticon.com/packs/space-145/?utm_source=slidesgo_template&amp;utm_medium=referral-link&amp;utm_campaign=sg_resources&amp;utm_content=flaticon" TargetMode="External"/><Relationship Id="rId10" Type="http://schemas.openxmlformats.org/officeDocument/2006/relationships/hyperlink" Target="https://www.freepik.com/free-vector/colorful-gradient-space-with-rocket-background_4362655.htm/?utm_source=slidesgo_template&amp;utm_medium=referral-link&amp;utm_campaign=sg_resources&amp;utm_content=freepik" TargetMode="External"/><Relationship Id="rId4" Type="http://schemas.openxmlformats.org/officeDocument/2006/relationships/hyperlink" Target="https://www.freepik.com/free-vector/solar-system-infographic_6675316.htm/?utm_source=slidesgo_template&amp;utm_medium=referral-link&amp;utm_campaign=sg_resources&amp;utm_content=freepik" TargetMode="External"/><Relationship Id="rId9" Type="http://schemas.openxmlformats.org/officeDocument/2006/relationships/hyperlink" Target="https://www.freepik.com/free-vector/solar-system-infographic-concept_6707784.htm/?utm_source=slidesgo_template&amp;utm_medium=referral-link&amp;utm_campaign=sg_resources&amp;utm_content=freepik" TargetMode="External"/><Relationship Id="rId14" Type="http://schemas.openxmlformats.org/officeDocument/2006/relationships/hyperlink" Target="https://www.freepik.com/free-photo/abstract-background-with-blue-pink-yellow-sphere_5127485.htm/?utm_source=slidesgo_template&amp;utm_medium=referral-link&amp;utm_campaign=sg_resources&amp;utm_content=freepik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PfT4lq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ctrTitle"/>
          </p:nvPr>
        </p:nvSpPr>
        <p:spPr>
          <a:xfrm>
            <a:off x="4645325" y="866925"/>
            <a:ext cx="3661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SOLAR SYSTEM LESSON</a:t>
            </a:r>
            <a:endParaRPr/>
          </a:p>
        </p:txBody>
      </p:sp>
      <p:sp>
        <p:nvSpPr>
          <p:cNvPr id="125" name="Google Shape;125;p26"/>
          <p:cNvSpPr txBox="1">
            <a:spLocks noGrp="1"/>
          </p:cNvSpPr>
          <p:nvPr>
            <p:ph type="subTitle" idx="1"/>
          </p:nvPr>
        </p:nvSpPr>
        <p:spPr>
          <a:xfrm>
            <a:off x="5313862" y="3243050"/>
            <a:ext cx="2760300" cy="9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the lesson begins</a:t>
            </a:r>
            <a:endParaRPr/>
          </a:p>
        </p:txBody>
      </p:sp>
      <p:sp>
        <p:nvSpPr>
          <p:cNvPr id="126" name="Google Shape;126;p26"/>
          <p:cNvSpPr/>
          <p:nvPr/>
        </p:nvSpPr>
        <p:spPr>
          <a:xfrm>
            <a:off x="-335035" y="6524736"/>
            <a:ext cx="128551" cy="128551"/>
          </a:xfrm>
          <a:custGeom>
            <a:avLst/>
            <a:gdLst/>
            <a:ahLst/>
            <a:cxnLst/>
            <a:rect l="l" t="t" r="r" b="b"/>
            <a:pathLst>
              <a:path w="3559" h="3559" extrusionOk="0">
                <a:moveTo>
                  <a:pt x="1780" y="0"/>
                </a:moveTo>
                <a:cubicBezTo>
                  <a:pt x="797" y="0"/>
                  <a:pt x="0" y="797"/>
                  <a:pt x="0" y="1780"/>
                </a:cubicBezTo>
                <a:cubicBezTo>
                  <a:pt x="0" y="2762"/>
                  <a:pt x="797" y="3559"/>
                  <a:pt x="1780" y="3559"/>
                </a:cubicBezTo>
                <a:cubicBezTo>
                  <a:pt x="2763" y="3559"/>
                  <a:pt x="3559" y="2762"/>
                  <a:pt x="3559" y="1780"/>
                </a:cubicBezTo>
                <a:cubicBezTo>
                  <a:pt x="3559" y="797"/>
                  <a:pt x="2763" y="0"/>
                  <a:pt x="178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6"/>
          <p:cNvSpPr/>
          <p:nvPr/>
        </p:nvSpPr>
        <p:spPr>
          <a:xfrm>
            <a:off x="-53877" y="5943963"/>
            <a:ext cx="108" cy="36"/>
          </a:xfrm>
          <a:custGeom>
            <a:avLst/>
            <a:gdLst/>
            <a:ahLst/>
            <a:cxnLst/>
            <a:rect l="l" t="t" r="r" b="b"/>
            <a:pathLst>
              <a:path w="3" h="1" fill="none" extrusionOk="0">
                <a:moveTo>
                  <a:pt x="1" y="1"/>
                </a:moveTo>
                <a:lnTo>
                  <a:pt x="3" y="1"/>
                </a:lnTo>
              </a:path>
            </a:pathLst>
          </a:custGeom>
          <a:noFill/>
          <a:ln w="127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6"/>
          <p:cNvSpPr/>
          <p:nvPr/>
        </p:nvSpPr>
        <p:spPr>
          <a:xfrm>
            <a:off x="-53877" y="5625059"/>
            <a:ext cx="108" cy="36"/>
          </a:xfrm>
          <a:custGeom>
            <a:avLst/>
            <a:gdLst/>
            <a:ahLst/>
            <a:cxnLst/>
            <a:rect l="l" t="t" r="r" b="b"/>
            <a:pathLst>
              <a:path w="3" h="1" fill="none" extrusionOk="0">
                <a:moveTo>
                  <a:pt x="1" y="1"/>
                </a:moveTo>
                <a:lnTo>
                  <a:pt x="3" y="1"/>
                </a:lnTo>
              </a:path>
            </a:pathLst>
          </a:custGeom>
          <a:noFill/>
          <a:ln w="127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26"/>
          <p:cNvGrpSpPr/>
          <p:nvPr/>
        </p:nvGrpSpPr>
        <p:grpSpPr>
          <a:xfrm>
            <a:off x="-648268" y="-915586"/>
            <a:ext cx="4062633" cy="6859116"/>
            <a:chOff x="-648268" y="-915586"/>
            <a:chExt cx="4062633" cy="6859116"/>
          </a:xfrm>
        </p:grpSpPr>
        <p:sp>
          <p:nvSpPr>
            <p:cNvPr id="130" name="Google Shape;130;p26"/>
            <p:cNvSpPr/>
            <p:nvPr/>
          </p:nvSpPr>
          <p:spPr>
            <a:xfrm>
              <a:off x="-648268" y="1965670"/>
              <a:ext cx="1119395" cy="1086742"/>
            </a:xfrm>
            <a:custGeom>
              <a:avLst/>
              <a:gdLst/>
              <a:ahLst/>
              <a:cxnLst/>
              <a:rect l="l" t="t" r="r" b="b"/>
              <a:pathLst>
                <a:path w="30991" h="30087" extrusionOk="0">
                  <a:moveTo>
                    <a:pt x="13309" y="1"/>
                  </a:moveTo>
                  <a:cubicBezTo>
                    <a:pt x="12724" y="1"/>
                    <a:pt x="12139" y="419"/>
                    <a:pt x="12142" y="1162"/>
                  </a:cubicBezTo>
                  <a:cubicBezTo>
                    <a:pt x="12144" y="1874"/>
                    <a:pt x="11565" y="2323"/>
                    <a:pt x="10974" y="2323"/>
                  </a:cubicBezTo>
                  <a:cubicBezTo>
                    <a:pt x="10634" y="2323"/>
                    <a:pt x="10290" y="2174"/>
                    <a:pt x="10050" y="1842"/>
                  </a:cubicBezTo>
                  <a:cubicBezTo>
                    <a:pt x="9804" y="1500"/>
                    <a:pt x="9466" y="1354"/>
                    <a:pt x="9134" y="1354"/>
                  </a:cubicBezTo>
                  <a:cubicBezTo>
                    <a:pt x="8422" y="1354"/>
                    <a:pt x="7734" y="2023"/>
                    <a:pt x="8015" y="2877"/>
                  </a:cubicBezTo>
                  <a:cubicBezTo>
                    <a:pt x="8283" y="3690"/>
                    <a:pt x="7638" y="4398"/>
                    <a:pt x="6915" y="4398"/>
                  </a:cubicBezTo>
                  <a:cubicBezTo>
                    <a:pt x="6688" y="4398"/>
                    <a:pt x="6453" y="4328"/>
                    <a:pt x="6236" y="4170"/>
                  </a:cubicBezTo>
                  <a:cubicBezTo>
                    <a:pt x="6013" y="4006"/>
                    <a:pt x="5778" y="3935"/>
                    <a:pt x="5554" y="3935"/>
                  </a:cubicBezTo>
                  <a:cubicBezTo>
                    <a:pt x="4707" y="3935"/>
                    <a:pt x="4005" y="4942"/>
                    <a:pt x="4622" y="5784"/>
                  </a:cubicBezTo>
                  <a:cubicBezTo>
                    <a:pt x="5206" y="6582"/>
                    <a:pt x="4588" y="7626"/>
                    <a:pt x="3703" y="7626"/>
                  </a:cubicBezTo>
                  <a:cubicBezTo>
                    <a:pt x="3583" y="7626"/>
                    <a:pt x="3457" y="7606"/>
                    <a:pt x="3330" y="7564"/>
                  </a:cubicBezTo>
                  <a:cubicBezTo>
                    <a:pt x="3195" y="7520"/>
                    <a:pt x="3065" y="7500"/>
                    <a:pt x="2942" y="7500"/>
                  </a:cubicBezTo>
                  <a:cubicBezTo>
                    <a:pt x="1915" y="7500"/>
                    <a:pt x="1337" y="8908"/>
                    <a:pt x="2294" y="9598"/>
                  </a:cubicBezTo>
                  <a:cubicBezTo>
                    <a:pt x="3203" y="10254"/>
                    <a:pt x="2738" y="11690"/>
                    <a:pt x="1618" y="11690"/>
                  </a:cubicBezTo>
                  <a:cubicBezTo>
                    <a:pt x="1616" y="11690"/>
                    <a:pt x="1615" y="11690"/>
                    <a:pt x="1614" y="11690"/>
                  </a:cubicBezTo>
                  <a:cubicBezTo>
                    <a:pt x="1612" y="11690"/>
                    <a:pt x="1610" y="11690"/>
                    <a:pt x="1608" y="11690"/>
                  </a:cubicBezTo>
                  <a:cubicBezTo>
                    <a:pt x="292" y="11690"/>
                    <a:pt x="1" y="13541"/>
                    <a:pt x="1256" y="13944"/>
                  </a:cubicBezTo>
                  <a:cubicBezTo>
                    <a:pt x="2325" y="14287"/>
                    <a:pt x="2325" y="15800"/>
                    <a:pt x="1256" y="16143"/>
                  </a:cubicBezTo>
                  <a:cubicBezTo>
                    <a:pt x="1" y="16546"/>
                    <a:pt x="292" y="18398"/>
                    <a:pt x="1609" y="18398"/>
                  </a:cubicBezTo>
                  <a:cubicBezTo>
                    <a:pt x="1611" y="18398"/>
                    <a:pt x="1612" y="18398"/>
                    <a:pt x="1614" y="18398"/>
                  </a:cubicBezTo>
                  <a:cubicBezTo>
                    <a:pt x="1616" y="18398"/>
                    <a:pt x="1617" y="18398"/>
                    <a:pt x="1619" y="18398"/>
                  </a:cubicBezTo>
                  <a:cubicBezTo>
                    <a:pt x="2738" y="18398"/>
                    <a:pt x="3203" y="19834"/>
                    <a:pt x="2294" y="20489"/>
                  </a:cubicBezTo>
                  <a:cubicBezTo>
                    <a:pt x="1337" y="21179"/>
                    <a:pt x="1915" y="22588"/>
                    <a:pt x="2943" y="22588"/>
                  </a:cubicBezTo>
                  <a:cubicBezTo>
                    <a:pt x="3066" y="22588"/>
                    <a:pt x="3195" y="22567"/>
                    <a:pt x="3330" y="22523"/>
                  </a:cubicBezTo>
                  <a:cubicBezTo>
                    <a:pt x="3458" y="22481"/>
                    <a:pt x="3584" y="22462"/>
                    <a:pt x="3704" y="22462"/>
                  </a:cubicBezTo>
                  <a:cubicBezTo>
                    <a:pt x="4588" y="22462"/>
                    <a:pt x="5206" y="23505"/>
                    <a:pt x="4622" y="24302"/>
                  </a:cubicBezTo>
                  <a:cubicBezTo>
                    <a:pt x="4006" y="25144"/>
                    <a:pt x="4707" y="26151"/>
                    <a:pt x="5554" y="26151"/>
                  </a:cubicBezTo>
                  <a:cubicBezTo>
                    <a:pt x="5778" y="26151"/>
                    <a:pt x="6013" y="26080"/>
                    <a:pt x="6236" y="25917"/>
                  </a:cubicBezTo>
                  <a:cubicBezTo>
                    <a:pt x="6453" y="25758"/>
                    <a:pt x="6688" y="25688"/>
                    <a:pt x="6915" y="25688"/>
                  </a:cubicBezTo>
                  <a:cubicBezTo>
                    <a:pt x="7638" y="25688"/>
                    <a:pt x="8283" y="26398"/>
                    <a:pt x="8015" y="27209"/>
                  </a:cubicBezTo>
                  <a:cubicBezTo>
                    <a:pt x="7734" y="28064"/>
                    <a:pt x="8423" y="28733"/>
                    <a:pt x="9134" y="28733"/>
                  </a:cubicBezTo>
                  <a:cubicBezTo>
                    <a:pt x="9466" y="28733"/>
                    <a:pt x="9804" y="28587"/>
                    <a:pt x="10050" y="28246"/>
                  </a:cubicBezTo>
                  <a:cubicBezTo>
                    <a:pt x="10290" y="27913"/>
                    <a:pt x="10634" y="27764"/>
                    <a:pt x="10974" y="27764"/>
                  </a:cubicBezTo>
                  <a:cubicBezTo>
                    <a:pt x="11565" y="27764"/>
                    <a:pt x="12144" y="28213"/>
                    <a:pt x="12142" y="28926"/>
                  </a:cubicBezTo>
                  <a:cubicBezTo>
                    <a:pt x="12139" y="29668"/>
                    <a:pt x="12724" y="30086"/>
                    <a:pt x="13309" y="30086"/>
                  </a:cubicBezTo>
                  <a:cubicBezTo>
                    <a:pt x="13765" y="30086"/>
                    <a:pt x="14219" y="29833"/>
                    <a:pt x="14396" y="29283"/>
                  </a:cubicBezTo>
                  <a:cubicBezTo>
                    <a:pt x="14567" y="28748"/>
                    <a:pt x="15031" y="28481"/>
                    <a:pt x="15495" y="28481"/>
                  </a:cubicBezTo>
                  <a:cubicBezTo>
                    <a:pt x="15960" y="28481"/>
                    <a:pt x="16424" y="28748"/>
                    <a:pt x="16596" y="29283"/>
                  </a:cubicBezTo>
                  <a:cubicBezTo>
                    <a:pt x="16772" y="29833"/>
                    <a:pt x="17226" y="30086"/>
                    <a:pt x="17682" y="30086"/>
                  </a:cubicBezTo>
                  <a:cubicBezTo>
                    <a:pt x="18266" y="30086"/>
                    <a:pt x="18852" y="29668"/>
                    <a:pt x="18850" y="28926"/>
                  </a:cubicBezTo>
                  <a:cubicBezTo>
                    <a:pt x="18847" y="28213"/>
                    <a:pt x="19426" y="27764"/>
                    <a:pt x="20017" y="27764"/>
                  </a:cubicBezTo>
                  <a:cubicBezTo>
                    <a:pt x="20357" y="27764"/>
                    <a:pt x="20702" y="27913"/>
                    <a:pt x="20942" y="28246"/>
                  </a:cubicBezTo>
                  <a:cubicBezTo>
                    <a:pt x="21188" y="28587"/>
                    <a:pt x="21525" y="28733"/>
                    <a:pt x="21857" y="28733"/>
                  </a:cubicBezTo>
                  <a:cubicBezTo>
                    <a:pt x="22568" y="28733"/>
                    <a:pt x="23256" y="28064"/>
                    <a:pt x="22975" y="27209"/>
                  </a:cubicBezTo>
                  <a:cubicBezTo>
                    <a:pt x="22708" y="26398"/>
                    <a:pt x="23353" y="25688"/>
                    <a:pt x="24076" y="25688"/>
                  </a:cubicBezTo>
                  <a:cubicBezTo>
                    <a:pt x="24303" y="25688"/>
                    <a:pt x="24538" y="25758"/>
                    <a:pt x="24754" y="25917"/>
                  </a:cubicBezTo>
                  <a:cubicBezTo>
                    <a:pt x="24978" y="26080"/>
                    <a:pt x="25212" y="26151"/>
                    <a:pt x="25437" y="26151"/>
                  </a:cubicBezTo>
                  <a:cubicBezTo>
                    <a:pt x="26284" y="26151"/>
                    <a:pt x="26985" y="25144"/>
                    <a:pt x="26369" y="24302"/>
                  </a:cubicBezTo>
                  <a:cubicBezTo>
                    <a:pt x="25785" y="23505"/>
                    <a:pt x="26403" y="22462"/>
                    <a:pt x="27287" y="22462"/>
                  </a:cubicBezTo>
                  <a:cubicBezTo>
                    <a:pt x="27407" y="22462"/>
                    <a:pt x="27533" y="22481"/>
                    <a:pt x="27661" y="22523"/>
                  </a:cubicBezTo>
                  <a:cubicBezTo>
                    <a:pt x="27795" y="22567"/>
                    <a:pt x="27925" y="22588"/>
                    <a:pt x="28048" y="22588"/>
                  </a:cubicBezTo>
                  <a:cubicBezTo>
                    <a:pt x="29076" y="22588"/>
                    <a:pt x="29654" y="21179"/>
                    <a:pt x="28698" y="20489"/>
                  </a:cubicBezTo>
                  <a:cubicBezTo>
                    <a:pt x="27788" y="19834"/>
                    <a:pt x="28253" y="18398"/>
                    <a:pt x="29373" y="18398"/>
                  </a:cubicBezTo>
                  <a:cubicBezTo>
                    <a:pt x="29375" y="18398"/>
                    <a:pt x="29376" y="18398"/>
                    <a:pt x="29378" y="18398"/>
                  </a:cubicBezTo>
                  <a:cubicBezTo>
                    <a:pt x="29379" y="18398"/>
                    <a:pt x="29381" y="18398"/>
                    <a:pt x="29383" y="18398"/>
                  </a:cubicBezTo>
                  <a:cubicBezTo>
                    <a:pt x="30698" y="18398"/>
                    <a:pt x="30991" y="16546"/>
                    <a:pt x="29735" y="16143"/>
                  </a:cubicBezTo>
                  <a:cubicBezTo>
                    <a:pt x="28665" y="15800"/>
                    <a:pt x="28665" y="14287"/>
                    <a:pt x="29735" y="13944"/>
                  </a:cubicBezTo>
                  <a:cubicBezTo>
                    <a:pt x="30991" y="13541"/>
                    <a:pt x="30698" y="11690"/>
                    <a:pt x="29384" y="11690"/>
                  </a:cubicBezTo>
                  <a:cubicBezTo>
                    <a:pt x="29382" y="11690"/>
                    <a:pt x="29380" y="11690"/>
                    <a:pt x="29378" y="11690"/>
                  </a:cubicBezTo>
                  <a:cubicBezTo>
                    <a:pt x="29377" y="11690"/>
                    <a:pt x="29375" y="11690"/>
                    <a:pt x="29374" y="11690"/>
                  </a:cubicBezTo>
                  <a:cubicBezTo>
                    <a:pt x="28253" y="11690"/>
                    <a:pt x="27787" y="10254"/>
                    <a:pt x="28698" y="9598"/>
                  </a:cubicBezTo>
                  <a:cubicBezTo>
                    <a:pt x="29654" y="8908"/>
                    <a:pt x="29076" y="7500"/>
                    <a:pt x="28049" y="7500"/>
                  </a:cubicBezTo>
                  <a:cubicBezTo>
                    <a:pt x="27926" y="7500"/>
                    <a:pt x="27796" y="7520"/>
                    <a:pt x="27661" y="7564"/>
                  </a:cubicBezTo>
                  <a:cubicBezTo>
                    <a:pt x="27533" y="7606"/>
                    <a:pt x="27408" y="7626"/>
                    <a:pt x="27288" y="7626"/>
                  </a:cubicBezTo>
                  <a:cubicBezTo>
                    <a:pt x="26404" y="7626"/>
                    <a:pt x="25785" y="6582"/>
                    <a:pt x="26369" y="5784"/>
                  </a:cubicBezTo>
                  <a:cubicBezTo>
                    <a:pt x="26984" y="4942"/>
                    <a:pt x="26284" y="3935"/>
                    <a:pt x="25437" y="3935"/>
                  </a:cubicBezTo>
                  <a:cubicBezTo>
                    <a:pt x="25212" y="3935"/>
                    <a:pt x="24977" y="4006"/>
                    <a:pt x="24754" y="4170"/>
                  </a:cubicBezTo>
                  <a:cubicBezTo>
                    <a:pt x="24538" y="4328"/>
                    <a:pt x="24303" y="4398"/>
                    <a:pt x="24076" y="4398"/>
                  </a:cubicBezTo>
                  <a:cubicBezTo>
                    <a:pt x="23354" y="4398"/>
                    <a:pt x="22708" y="3690"/>
                    <a:pt x="22975" y="2877"/>
                  </a:cubicBezTo>
                  <a:cubicBezTo>
                    <a:pt x="23256" y="2023"/>
                    <a:pt x="22568" y="1354"/>
                    <a:pt x="21857" y="1354"/>
                  </a:cubicBezTo>
                  <a:cubicBezTo>
                    <a:pt x="21525" y="1354"/>
                    <a:pt x="21188" y="1500"/>
                    <a:pt x="20942" y="1842"/>
                  </a:cubicBezTo>
                  <a:cubicBezTo>
                    <a:pt x="20702" y="2174"/>
                    <a:pt x="20358" y="2323"/>
                    <a:pt x="20017" y="2323"/>
                  </a:cubicBezTo>
                  <a:cubicBezTo>
                    <a:pt x="19426" y="2323"/>
                    <a:pt x="18847" y="1874"/>
                    <a:pt x="18850" y="1162"/>
                  </a:cubicBezTo>
                  <a:cubicBezTo>
                    <a:pt x="18852" y="419"/>
                    <a:pt x="18266" y="1"/>
                    <a:pt x="17681" y="1"/>
                  </a:cubicBezTo>
                  <a:cubicBezTo>
                    <a:pt x="17226" y="1"/>
                    <a:pt x="16772" y="254"/>
                    <a:pt x="16596" y="804"/>
                  </a:cubicBezTo>
                  <a:cubicBezTo>
                    <a:pt x="16424" y="1338"/>
                    <a:pt x="15960" y="1606"/>
                    <a:pt x="15495" y="1606"/>
                  </a:cubicBezTo>
                  <a:cubicBezTo>
                    <a:pt x="15031" y="1606"/>
                    <a:pt x="14567" y="1338"/>
                    <a:pt x="14396" y="804"/>
                  </a:cubicBezTo>
                  <a:cubicBezTo>
                    <a:pt x="14219" y="254"/>
                    <a:pt x="13765" y="1"/>
                    <a:pt x="13309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6"/>
            <p:cNvSpPr/>
            <p:nvPr/>
          </p:nvSpPr>
          <p:spPr>
            <a:xfrm>
              <a:off x="-470522" y="-205576"/>
              <a:ext cx="56167" cy="56203"/>
            </a:xfrm>
            <a:custGeom>
              <a:avLst/>
              <a:gdLst/>
              <a:ahLst/>
              <a:cxnLst/>
              <a:rect l="l" t="t" r="r" b="b"/>
              <a:pathLst>
                <a:path w="1555" h="1556" extrusionOk="0">
                  <a:moveTo>
                    <a:pt x="777" y="1"/>
                  </a:moveTo>
                  <a:cubicBezTo>
                    <a:pt x="348" y="1"/>
                    <a:pt x="0" y="349"/>
                    <a:pt x="0" y="779"/>
                  </a:cubicBezTo>
                  <a:cubicBezTo>
                    <a:pt x="0" y="1207"/>
                    <a:pt x="348" y="1556"/>
                    <a:pt x="777" y="1556"/>
                  </a:cubicBezTo>
                  <a:cubicBezTo>
                    <a:pt x="1207" y="1556"/>
                    <a:pt x="1555" y="1207"/>
                    <a:pt x="1555" y="779"/>
                  </a:cubicBezTo>
                  <a:cubicBezTo>
                    <a:pt x="1555" y="349"/>
                    <a:pt x="1207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6"/>
            <p:cNvSpPr/>
            <p:nvPr/>
          </p:nvSpPr>
          <p:spPr>
            <a:xfrm>
              <a:off x="2863680" y="5237094"/>
              <a:ext cx="56167" cy="56203"/>
            </a:xfrm>
            <a:custGeom>
              <a:avLst/>
              <a:gdLst/>
              <a:ahLst/>
              <a:cxnLst/>
              <a:rect l="l" t="t" r="r" b="b"/>
              <a:pathLst>
                <a:path w="1555" h="1556" extrusionOk="0">
                  <a:moveTo>
                    <a:pt x="777" y="1"/>
                  </a:moveTo>
                  <a:cubicBezTo>
                    <a:pt x="348" y="1"/>
                    <a:pt x="0" y="349"/>
                    <a:pt x="0" y="779"/>
                  </a:cubicBezTo>
                  <a:cubicBezTo>
                    <a:pt x="0" y="1207"/>
                    <a:pt x="348" y="1555"/>
                    <a:pt x="777" y="1555"/>
                  </a:cubicBezTo>
                  <a:cubicBezTo>
                    <a:pt x="1207" y="1555"/>
                    <a:pt x="1555" y="1207"/>
                    <a:pt x="1555" y="779"/>
                  </a:cubicBezTo>
                  <a:cubicBezTo>
                    <a:pt x="1555" y="349"/>
                    <a:pt x="1207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6"/>
            <p:cNvSpPr/>
            <p:nvPr/>
          </p:nvSpPr>
          <p:spPr>
            <a:xfrm>
              <a:off x="1885116" y="-915586"/>
              <a:ext cx="62415" cy="62379"/>
            </a:xfrm>
            <a:custGeom>
              <a:avLst/>
              <a:gdLst/>
              <a:ahLst/>
              <a:cxnLst/>
              <a:rect l="l" t="t" r="r" b="b"/>
              <a:pathLst>
                <a:path w="1728" h="1727" extrusionOk="0">
                  <a:moveTo>
                    <a:pt x="863" y="0"/>
                  </a:moveTo>
                  <a:cubicBezTo>
                    <a:pt x="387" y="0"/>
                    <a:pt x="1" y="386"/>
                    <a:pt x="1" y="863"/>
                  </a:cubicBezTo>
                  <a:cubicBezTo>
                    <a:pt x="1" y="1340"/>
                    <a:pt x="387" y="1727"/>
                    <a:pt x="863" y="1727"/>
                  </a:cubicBezTo>
                  <a:cubicBezTo>
                    <a:pt x="1341" y="1727"/>
                    <a:pt x="1727" y="1340"/>
                    <a:pt x="1727" y="863"/>
                  </a:cubicBezTo>
                  <a:cubicBezTo>
                    <a:pt x="1727" y="386"/>
                    <a:pt x="1341" y="0"/>
                    <a:pt x="8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6"/>
            <p:cNvSpPr/>
            <p:nvPr/>
          </p:nvSpPr>
          <p:spPr>
            <a:xfrm>
              <a:off x="683801" y="4943836"/>
              <a:ext cx="62379" cy="62379"/>
            </a:xfrm>
            <a:custGeom>
              <a:avLst/>
              <a:gdLst/>
              <a:ahLst/>
              <a:cxnLst/>
              <a:rect l="l" t="t" r="r" b="b"/>
              <a:pathLst>
                <a:path w="1727" h="1727" extrusionOk="0">
                  <a:moveTo>
                    <a:pt x="864" y="0"/>
                  </a:moveTo>
                  <a:cubicBezTo>
                    <a:pt x="386" y="0"/>
                    <a:pt x="0" y="387"/>
                    <a:pt x="0" y="863"/>
                  </a:cubicBezTo>
                  <a:cubicBezTo>
                    <a:pt x="0" y="1341"/>
                    <a:pt x="386" y="1727"/>
                    <a:pt x="864" y="1727"/>
                  </a:cubicBezTo>
                  <a:cubicBezTo>
                    <a:pt x="1341" y="1727"/>
                    <a:pt x="1727" y="1341"/>
                    <a:pt x="1727" y="863"/>
                  </a:cubicBezTo>
                  <a:cubicBezTo>
                    <a:pt x="1727" y="387"/>
                    <a:pt x="1341" y="0"/>
                    <a:pt x="8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6"/>
            <p:cNvSpPr/>
            <p:nvPr/>
          </p:nvSpPr>
          <p:spPr>
            <a:xfrm>
              <a:off x="3324354" y="2142224"/>
              <a:ext cx="36" cy="144"/>
            </a:xfrm>
            <a:custGeom>
              <a:avLst/>
              <a:gdLst/>
              <a:ahLst/>
              <a:cxnLst/>
              <a:rect l="l" t="t" r="r" b="b"/>
              <a:pathLst>
                <a:path w="1" h="4" fill="none" extrusionOk="0">
                  <a:moveTo>
                    <a:pt x="0" y="3"/>
                  </a:moveTo>
                  <a:lnTo>
                    <a:pt x="0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6"/>
            <p:cNvSpPr/>
            <p:nvPr/>
          </p:nvSpPr>
          <p:spPr>
            <a:xfrm>
              <a:off x="-29352" y="-877841"/>
              <a:ext cx="3347854" cy="2971629"/>
            </a:xfrm>
            <a:custGeom>
              <a:avLst/>
              <a:gdLst/>
              <a:ahLst/>
              <a:cxnLst/>
              <a:rect l="l" t="t" r="r" b="b"/>
              <a:pathLst>
                <a:path w="92687" h="82271" fill="none" extrusionOk="0">
                  <a:moveTo>
                    <a:pt x="92686" y="82270"/>
                  </a:moveTo>
                  <a:cubicBezTo>
                    <a:pt x="86760" y="36173"/>
                    <a:pt x="47598" y="484"/>
                    <a:pt x="0" y="1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6"/>
            <p:cNvSpPr/>
            <p:nvPr/>
          </p:nvSpPr>
          <p:spPr>
            <a:xfrm>
              <a:off x="-53841" y="-877985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0"/>
                  </a:moveTo>
                  <a:lnTo>
                    <a:pt x="1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6"/>
            <p:cNvSpPr/>
            <p:nvPr/>
          </p:nvSpPr>
          <p:spPr>
            <a:xfrm>
              <a:off x="-4646" y="2472759"/>
              <a:ext cx="3351141" cy="3470771"/>
            </a:xfrm>
            <a:custGeom>
              <a:avLst/>
              <a:gdLst/>
              <a:ahLst/>
              <a:cxnLst/>
              <a:rect l="l" t="t" r="r" b="b"/>
              <a:pathLst>
                <a:path w="92778" h="96090" fill="none" extrusionOk="0">
                  <a:moveTo>
                    <a:pt x="1" y="96089"/>
                  </a:moveTo>
                  <a:cubicBezTo>
                    <a:pt x="51153" y="95206"/>
                    <a:pt x="92387" y="53656"/>
                    <a:pt x="92768" y="2381"/>
                  </a:cubicBezTo>
                  <a:cubicBezTo>
                    <a:pt x="92770" y="2143"/>
                    <a:pt x="92778" y="1906"/>
                    <a:pt x="92778" y="1667"/>
                  </a:cubicBezTo>
                  <a:cubicBezTo>
                    <a:pt x="92778" y="1110"/>
                    <a:pt x="92772" y="555"/>
                    <a:pt x="92762" y="1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6"/>
            <p:cNvSpPr/>
            <p:nvPr/>
          </p:nvSpPr>
          <p:spPr>
            <a:xfrm>
              <a:off x="3345412" y="2448052"/>
              <a:ext cx="36" cy="144"/>
            </a:xfrm>
            <a:custGeom>
              <a:avLst/>
              <a:gdLst/>
              <a:ahLst/>
              <a:cxnLst/>
              <a:rect l="l" t="t" r="r" b="b"/>
              <a:pathLst>
                <a:path w="1" h="4" fill="none" extrusionOk="0">
                  <a:moveTo>
                    <a:pt x="0" y="4"/>
                  </a:moveTo>
                  <a:lnTo>
                    <a:pt x="0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6"/>
            <p:cNvSpPr/>
            <p:nvPr/>
          </p:nvSpPr>
          <p:spPr>
            <a:xfrm>
              <a:off x="2905109" y="1668655"/>
              <a:ext cx="72" cy="144"/>
            </a:xfrm>
            <a:custGeom>
              <a:avLst/>
              <a:gdLst/>
              <a:ahLst/>
              <a:cxnLst/>
              <a:rect l="l" t="t" r="r" b="b"/>
              <a:pathLst>
                <a:path w="2" h="4" fill="none" extrusionOk="0">
                  <a:moveTo>
                    <a:pt x="1" y="3"/>
                  </a:moveTo>
                  <a:lnTo>
                    <a:pt x="0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6"/>
            <p:cNvSpPr/>
            <p:nvPr/>
          </p:nvSpPr>
          <p:spPr>
            <a:xfrm>
              <a:off x="-29388" y="-558901"/>
              <a:ext cx="2920555" cy="2180817"/>
            </a:xfrm>
            <a:custGeom>
              <a:avLst/>
              <a:gdLst/>
              <a:ahLst/>
              <a:cxnLst/>
              <a:rect l="l" t="t" r="r" b="b"/>
              <a:pathLst>
                <a:path w="80857" h="60377" fill="none" extrusionOk="0">
                  <a:moveTo>
                    <a:pt x="80857" y="60376"/>
                  </a:moveTo>
                  <a:cubicBezTo>
                    <a:pt x="70181" y="25704"/>
                    <a:pt x="38075" y="426"/>
                    <a:pt x="0" y="0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6"/>
            <p:cNvSpPr/>
            <p:nvPr/>
          </p:nvSpPr>
          <p:spPr>
            <a:xfrm>
              <a:off x="-53841" y="-559118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1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6"/>
            <p:cNvSpPr/>
            <p:nvPr/>
          </p:nvSpPr>
          <p:spPr>
            <a:xfrm>
              <a:off x="-4863" y="2195501"/>
              <a:ext cx="3032491" cy="3429052"/>
            </a:xfrm>
            <a:custGeom>
              <a:avLst/>
              <a:gdLst/>
              <a:ahLst/>
              <a:cxnLst/>
              <a:rect l="l" t="t" r="r" b="b"/>
              <a:pathLst>
                <a:path w="83956" h="94935" fill="none" extrusionOk="0">
                  <a:moveTo>
                    <a:pt x="0" y="94935"/>
                  </a:moveTo>
                  <a:cubicBezTo>
                    <a:pt x="46279" y="94057"/>
                    <a:pt x="83566" y="56458"/>
                    <a:pt x="83945" y="10057"/>
                  </a:cubicBezTo>
                  <a:cubicBezTo>
                    <a:pt x="83948" y="9819"/>
                    <a:pt x="83954" y="9582"/>
                    <a:pt x="83954" y="9343"/>
                  </a:cubicBezTo>
                  <a:cubicBezTo>
                    <a:pt x="83955" y="6222"/>
                    <a:pt x="83786" y="3103"/>
                    <a:pt x="83450" y="0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6"/>
            <p:cNvSpPr/>
            <p:nvPr/>
          </p:nvSpPr>
          <p:spPr>
            <a:xfrm>
              <a:off x="3006606" y="2171048"/>
              <a:ext cx="36" cy="144"/>
            </a:xfrm>
            <a:custGeom>
              <a:avLst/>
              <a:gdLst/>
              <a:ahLst/>
              <a:cxnLst/>
              <a:rect l="l" t="t" r="r" b="b"/>
              <a:pathLst>
                <a:path w="1" h="4" fill="none" extrusionOk="0">
                  <a:moveTo>
                    <a:pt x="0" y="4"/>
                  </a:moveTo>
                  <a:lnTo>
                    <a:pt x="0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6"/>
            <p:cNvSpPr/>
            <p:nvPr/>
          </p:nvSpPr>
          <p:spPr>
            <a:xfrm>
              <a:off x="2683657" y="2797441"/>
              <a:ext cx="36" cy="144"/>
            </a:xfrm>
            <a:custGeom>
              <a:avLst/>
              <a:gdLst/>
              <a:ahLst/>
              <a:cxnLst/>
              <a:rect l="l" t="t" r="r" b="b"/>
              <a:pathLst>
                <a:path w="1" h="4" fill="none" extrusionOk="0">
                  <a:moveTo>
                    <a:pt x="1" y="3"/>
                  </a:moveTo>
                  <a:lnTo>
                    <a:pt x="1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6"/>
            <p:cNvSpPr/>
            <p:nvPr/>
          </p:nvSpPr>
          <p:spPr>
            <a:xfrm>
              <a:off x="-29244" y="-227717"/>
              <a:ext cx="2725651" cy="2976252"/>
            </a:xfrm>
            <a:custGeom>
              <a:avLst/>
              <a:gdLst/>
              <a:ahLst/>
              <a:cxnLst/>
              <a:rect l="l" t="t" r="r" b="b"/>
              <a:pathLst>
                <a:path w="75461" h="82399" fill="none" extrusionOk="0">
                  <a:moveTo>
                    <a:pt x="75225" y="82399"/>
                  </a:moveTo>
                  <a:cubicBezTo>
                    <a:pt x="75359" y="80663"/>
                    <a:pt x="75435" y="78912"/>
                    <a:pt x="75451" y="77145"/>
                  </a:cubicBezTo>
                  <a:cubicBezTo>
                    <a:pt x="75453" y="76907"/>
                    <a:pt x="75461" y="76670"/>
                    <a:pt x="75461" y="76431"/>
                  </a:cubicBezTo>
                  <a:cubicBezTo>
                    <a:pt x="75461" y="34542"/>
                    <a:pt x="41767" y="526"/>
                    <a:pt x="1" y="0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6"/>
            <p:cNvSpPr/>
            <p:nvPr/>
          </p:nvSpPr>
          <p:spPr>
            <a:xfrm>
              <a:off x="-53841" y="-227934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1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6"/>
            <p:cNvSpPr/>
            <p:nvPr/>
          </p:nvSpPr>
          <p:spPr>
            <a:xfrm>
              <a:off x="-53877" y="5293875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1" y="1"/>
                  </a:moveTo>
                  <a:lnTo>
                    <a:pt x="3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6"/>
            <p:cNvSpPr/>
            <p:nvPr/>
          </p:nvSpPr>
          <p:spPr>
            <a:xfrm>
              <a:off x="-5007" y="3479965"/>
              <a:ext cx="2534540" cy="1813368"/>
            </a:xfrm>
            <a:custGeom>
              <a:avLst/>
              <a:gdLst/>
              <a:ahLst/>
              <a:cxnLst/>
              <a:rect l="l" t="t" r="r" b="b"/>
              <a:pathLst>
                <a:path w="70170" h="50204" fill="none" extrusionOk="0">
                  <a:moveTo>
                    <a:pt x="1" y="50203"/>
                  </a:moveTo>
                  <a:cubicBezTo>
                    <a:pt x="32291" y="49518"/>
                    <a:pt x="59650" y="28812"/>
                    <a:pt x="70170" y="1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6"/>
            <p:cNvSpPr/>
            <p:nvPr/>
          </p:nvSpPr>
          <p:spPr>
            <a:xfrm>
              <a:off x="2537805" y="3456812"/>
              <a:ext cx="72" cy="144"/>
            </a:xfrm>
            <a:custGeom>
              <a:avLst/>
              <a:gdLst/>
              <a:ahLst/>
              <a:cxnLst/>
              <a:rect l="l" t="t" r="r" b="b"/>
              <a:pathLst>
                <a:path w="2" h="4" fill="none" extrusionOk="0">
                  <a:moveTo>
                    <a:pt x="0" y="4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6"/>
            <p:cNvSpPr/>
            <p:nvPr/>
          </p:nvSpPr>
          <p:spPr>
            <a:xfrm>
              <a:off x="2139943" y="3525331"/>
              <a:ext cx="108" cy="144"/>
            </a:xfrm>
            <a:custGeom>
              <a:avLst/>
              <a:gdLst/>
              <a:ahLst/>
              <a:cxnLst/>
              <a:rect l="l" t="t" r="r" b="b"/>
              <a:pathLst>
                <a:path w="3" h="4" fill="none" extrusionOk="0">
                  <a:moveTo>
                    <a:pt x="1" y="3"/>
                  </a:moveTo>
                  <a:lnTo>
                    <a:pt x="3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6"/>
            <p:cNvSpPr/>
            <p:nvPr/>
          </p:nvSpPr>
          <p:spPr>
            <a:xfrm>
              <a:off x="-29352" y="115892"/>
              <a:ext cx="2382331" cy="3364722"/>
            </a:xfrm>
            <a:custGeom>
              <a:avLst/>
              <a:gdLst/>
              <a:ahLst/>
              <a:cxnLst/>
              <a:rect l="l" t="t" r="r" b="b"/>
              <a:pathLst>
                <a:path w="65956" h="93154" fill="none" extrusionOk="0">
                  <a:moveTo>
                    <a:pt x="60604" y="93154"/>
                  </a:moveTo>
                  <a:cubicBezTo>
                    <a:pt x="63951" y="85304"/>
                    <a:pt x="65842" y="76684"/>
                    <a:pt x="65937" y="67632"/>
                  </a:cubicBezTo>
                  <a:cubicBezTo>
                    <a:pt x="65939" y="67394"/>
                    <a:pt x="65955" y="67158"/>
                    <a:pt x="65955" y="66918"/>
                  </a:cubicBezTo>
                  <a:cubicBezTo>
                    <a:pt x="65955" y="30280"/>
                    <a:pt x="36515" y="524"/>
                    <a:pt x="0" y="0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6"/>
            <p:cNvSpPr/>
            <p:nvPr/>
          </p:nvSpPr>
          <p:spPr>
            <a:xfrm>
              <a:off x="-53841" y="115640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1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6"/>
            <p:cNvSpPr/>
            <p:nvPr/>
          </p:nvSpPr>
          <p:spPr>
            <a:xfrm>
              <a:off x="-53877" y="4950302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1" y="1"/>
                  </a:moveTo>
                  <a:lnTo>
                    <a:pt x="3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6"/>
            <p:cNvSpPr/>
            <p:nvPr/>
          </p:nvSpPr>
          <p:spPr>
            <a:xfrm>
              <a:off x="-4790" y="4053370"/>
              <a:ext cx="1819473" cy="896282"/>
            </a:xfrm>
            <a:custGeom>
              <a:avLst/>
              <a:gdLst/>
              <a:ahLst/>
              <a:cxnLst/>
              <a:rect l="l" t="t" r="r" b="b"/>
              <a:pathLst>
                <a:path w="50373" h="24814" fill="none" extrusionOk="0">
                  <a:moveTo>
                    <a:pt x="0" y="24813"/>
                  </a:moveTo>
                  <a:cubicBezTo>
                    <a:pt x="20342" y="24318"/>
                    <a:pt x="38428" y="14750"/>
                    <a:pt x="50373" y="1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6"/>
            <p:cNvSpPr/>
            <p:nvPr/>
          </p:nvSpPr>
          <p:spPr>
            <a:xfrm>
              <a:off x="1830033" y="4034118"/>
              <a:ext cx="108" cy="144"/>
            </a:xfrm>
            <a:custGeom>
              <a:avLst/>
              <a:gdLst/>
              <a:ahLst/>
              <a:cxnLst/>
              <a:rect l="l" t="t" r="r" b="b"/>
              <a:pathLst>
                <a:path w="3" h="4" fill="none" extrusionOk="0">
                  <a:moveTo>
                    <a:pt x="0" y="4"/>
                  </a:moveTo>
                  <a:lnTo>
                    <a:pt x="2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6"/>
            <p:cNvSpPr/>
            <p:nvPr/>
          </p:nvSpPr>
          <p:spPr>
            <a:xfrm>
              <a:off x="1965520" y="2049613"/>
              <a:ext cx="72" cy="144"/>
            </a:xfrm>
            <a:custGeom>
              <a:avLst/>
              <a:gdLst/>
              <a:ahLst/>
              <a:cxnLst/>
              <a:rect l="l" t="t" r="r" b="b"/>
              <a:pathLst>
                <a:path w="2" h="4" fill="none" extrusionOk="0">
                  <a:moveTo>
                    <a:pt x="0" y="1"/>
                  </a:moveTo>
                  <a:lnTo>
                    <a:pt x="2" y="4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6"/>
            <p:cNvSpPr/>
            <p:nvPr/>
          </p:nvSpPr>
          <p:spPr>
            <a:xfrm>
              <a:off x="-29207" y="2097688"/>
              <a:ext cx="2051110" cy="2521212"/>
            </a:xfrm>
            <a:custGeom>
              <a:avLst/>
              <a:gdLst/>
              <a:ahLst/>
              <a:cxnLst/>
              <a:rect l="l" t="t" r="r" b="b"/>
              <a:pathLst>
                <a:path w="56786" h="69801" fill="none" extrusionOk="0">
                  <a:moveTo>
                    <a:pt x="55525" y="0"/>
                  </a:moveTo>
                  <a:cubicBezTo>
                    <a:pt x="56363" y="3962"/>
                    <a:pt x="56786" y="8001"/>
                    <a:pt x="56783" y="12051"/>
                  </a:cubicBezTo>
                  <a:cubicBezTo>
                    <a:pt x="56783" y="12291"/>
                    <a:pt x="56768" y="12527"/>
                    <a:pt x="56765" y="12765"/>
                  </a:cubicBezTo>
                  <a:cubicBezTo>
                    <a:pt x="56385" y="44010"/>
                    <a:pt x="31210" y="69281"/>
                    <a:pt x="1" y="69800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6"/>
            <p:cNvSpPr/>
            <p:nvPr/>
          </p:nvSpPr>
          <p:spPr>
            <a:xfrm>
              <a:off x="-53841" y="4619117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1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6"/>
            <p:cNvSpPr/>
            <p:nvPr/>
          </p:nvSpPr>
          <p:spPr>
            <a:xfrm>
              <a:off x="-53877" y="446824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1" y="1"/>
                  </a:moveTo>
                  <a:lnTo>
                    <a:pt x="3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6"/>
            <p:cNvSpPr/>
            <p:nvPr/>
          </p:nvSpPr>
          <p:spPr>
            <a:xfrm>
              <a:off x="-4248" y="447655"/>
              <a:ext cx="1717181" cy="992433"/>
            </a:xfrm>
            <a:custGeom>
              <a:avLst/>
              <a:gdLst/>
              <a:ahLst/>
              <a:cxnLst/>
              <a:rect l="l" t="t" r="r" b="b"/>
              <a:pathLst>
                <a:path w="47541" h="27476" fill="none" extrusionOk="0">
                  <a:moveTo>
                    <a:pt x="1" y="1"/>
                  </a:moveTo>
                  <a:cubicBezTo>
                    <a:pt x="20109" y="573"/>
                    <a:pt x="37645" y="11420"/>
                    <a:pt x="47540" y="27476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6"/>
            <p:cNvSpPr/>
            <p:nvPr/>
          </p:nvSpPr>
          <p:spPr>
            <a:xfrm>
              <a:off x="1725827" y="1461290"/>
              <a:ext cx="72" cy="108"/>
            </a:xfrm>
            <a:custGeom>
              <a:avLst/>
              <a:gdLst/>
              <a:ahLst/>
              <a:cxnLst/>
              <a:rect l="l" t="t" r="r" b="b"/>
              <a:pathLst>
                <a:path w="2" h="3" fill="none" extrusionOk="0">
                  <a:moveTo>
                    <a:pt x="0" y="0"/>
                  </a:moveTo>
                  <a:lnTo>
                    <a:pt x="1" y="2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6"/>
            <p:cNvSpPr/>
            <p:nvPr/>
          </p:nvSpPr>
          <p:spPr>
            <a:xfrm>
              <a:off x="1663484" y="2209588"/>
              <a:ext cx="36" cy="72"/>
            </a:xfrm>
            <a:custGeom>
              <a:avLst/>
              <a:gdLst/>
              <a:ahLst/>
              <a:cxnLst/>
              <a:rect l="l" t="t" r="r" b="b"/>
              <a:pathLst>
                <a:path w="1" h="2" fill="none" extrusionOk="0">
                  <a:moveTo>
                    <a:pt x="1" y="2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6"/>
            <p:cNvSpPr/>
            <p:nvPr/>
          </p:nvSpPr>
          <p:spPr>
            <a:xfrm>
              <a:off x="-29135" y="775805"/>
              <a:ext cx="1682939" cy="1385527"/>
            </a:xfrm>
            <a:custGeom>
              <a:avLst/>
              <a:gdLst/>
              <a:ahLst/>
              <a:cxnLst/>
              <a:rect l="l" t="t" r="r" b="b"/>
              <a:pathLst>
                <a:path w="46593" h="38359" fill="none" extrusionOk="0">
                  <a:moveTo>
                    <a:pt x="46593" y="38359"/>
                  </a:moveTo>
                  <a:cubicBezTo>
                    <a:pt x="41939" y="16735"/>
                    <a:pt x="22910" y="455"/>
                    <a:pt x="1" y="0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6"/>
            <p:cNvSpPr/>
            <p:nvPr/>
          </p:nvSpPr>
          <p:spPr>
            <a:xfrm>
              <a:off x="-53841" y="775480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0"/>
                  </a:moveTo>
                  <a:lnTo>
                    <a:pt x="1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6"/>
            <p:cNvSpPr/>
            <p:nvPr/>
          </p:nvSpPr>
          <p:spPr>
            <a:xfrm>
              <a:off x="-53877" y="4290498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1" y="0"/>
                  </a:moveTo>
                  <a:lnTo>
                    <a:pt x="3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6"/>
            <p:cNvSpPr/>
            <p:nvPr/>
          </p:nvSpPr>
          <p:spPr>
            <a:xfrm>
              <a:off x="-4935" y="2557568"/>
              <a:ext cx="1697496" cy="1732026"/>
            </a:xfrm>
            <a:custGeom>
              <a:avLst/>
              <a:gdLst/>
              <a:ahLst/>
              <a:cxnLst/>
              <a:rect l="l" t="t" r="r" b="b"/>
              <a:pathLst>
                <a:path w="46996" h="47952" fill="none" extrusionOk="0">
                  <a:moveTo>
                    <a:pt x="0" y="47951"/>
                  </a:moveTo>
                  <a:cubicBezTo>
                    <a:pt x="25485" y="47099"/>
                    <a:pt x="45996" y="26656"/>
                    <a:pt x="46964" y="1201"/>
                  </a:cubicBezTo>
                  <a:cubicBezTo>
                    <a:pt x="46979" y="813"/>
                    <a:pt x="46989" y="424"/>
                    <a:pt x="46996" y="33"/>
                  </a:cubicBezTo>
                  <a:lnTo>
                    <a:pt x="46996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6"/>
            <p:cNvSpPr/>
            <p:nvPr/>
          </p:nvSpPr>
          <p:spPr>
            <a:xfrm>
              <a:off x="1693139" y="2532971"/>
              <a:ext cx="36" cy="181"/>
            </a:xfrm>
            <a:custGeom>
              <a:avLst/>
              <a:gdLst/>
              <a:ahLst/>
              <a:cxnLst/>
              <a:rect l="l" t="t" r="r" b="b"/>
              <a:pathLst>
                <a:path w="1" h="5" fill="none" extrusionOk="0">
                  <a:moveTo>
                    <a:pt x="1" y="5"/>
                  </a:moveTo>
                  <a:lnTo>
                    <a:pt x="1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1248646" y="3038795"/>
              <a:ext cx="72" cy="144"/>
            </a:xfrm>
            <a:custGeom>
              <a:avLst/>
              <a:gdLst/>
              <a:ahLst/>
              <a:cxnLst/>
              <a:rect l="l" t="t" r="r" b="b"/>
              <a:pathLst>
                <a:path w="2" h="4" fill="none" extrusionOk="0">
                  <a:moveTo>
                    <a:pt x="0" y="4"/>
                  </a:moveTo>
                  <a:lnTo>
                    <a:pt x="1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6"/>
            <p:cNvSpPr/>
            <p:nvPr/>
          </p:nvSpPr>
          <p:spPr>
            <a:xfrm>
              <a:off x="-29207" y="1126313"/>
              <a:ext cx="1371946" cy="1866320"/>
            </a:xfrm>
            <a:custGeom>
              <a:avLst/>
              <a:gdLst/>
              <a:ahLst/>
              <a:cxnLst/>
              <a:rect l="l" t="t" r="r" b="b"/>
              <a:pathLst>
                <a:path w="37983" h="51670" fill="none" extrusionOk="0">
                  <a:moveTo>
                    <a:pt x="35846" y="51670"/>
                  </a:moveTo>
                  <a:cubicBezTo>
                    <a:pt x="37149" y="47896"/>
                    <a:pt x="37889" y="43859"/>
                    <a:pt x="37965" y="39658"/>
                  </a:cubicBezTo>
                  <a:cubicBezTo>
                    <a:pt x="37970" y="39420"/>
                    <a:pt x="37983" y="39184"/>
                    <a:pt x="37983" y="38944"/>
                  </a:cubicBezTo>
                  <a:cubicBezTo>
                    <a:pt x="37983" y="17753"/>
                    <a:pt x="21065" y="522"/>
                    <a:pt x="1" y="0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6"/>
            <p:cNvSpPr/>
            <p:nvPr/>
          </p:nvSpPr>
          <p:spPr>
            <a:xfrm>
              <a:off x="-53841" y="1125880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0"/>
                  </a:moveTo>
                  <a:lnTo>
                    <a:pt x="1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6"/>
            <p:cNvSpPr/>
            <p:nvPr/>
          </p:nvSpPr>
          <p:spPr>
            <a:xfrm>
              <a:off x="-53877" y="3940097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1" y="0"/>
                  </a:moveTo>
                  <a:lnTo>
                    <a:pt x="3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6"/>
            <p:cNvSpPr/>
            <p:nvPr/>
          </p:nvSpPr>
          <p:spPr>
            <a:xfrm>
              <a:off x="-5368" y="3419211"/>
              <a:ext cx="1033718" cy="519695"/>
            </a:xfrm>
            <a:custGeom>
              <a:avLst/>
              <a:gdLst/>
              <a:ahLst/>
              <a:cxnLst/>
              <a:rect l="l" t="t" r="r" b="b"/>
              <a:pathLst>
                <a:path w="28619" h="14388" fill="none" extrusionOk="0">
                  <a:moveTo>
                    <a:pt x="0" y="14387"/>
                  </a:moveTo>
                  <a:cubicBezTo>
                    <a:pt x="11550" y="13909"/>
                    <a:pt x="21798" y="8403"/>
                    <a:pt x="28618" y="1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6"/>
            <p:cNvSpPr/>
            <p:nvPr/>
          </p:nvSpPr>
          <p:spPr>
            <a:xfrm>
              <a:off x="1043448" y="3400140"/>
              <a:ext cx="108" cy="144"/>
            </a:xfrm>
            <a:custGeom>
              <a:avLst/>
              <a:gdLst/>
              <a:ahLst/>
              <a:cxnLst/>
              <a:rect l="l" t="t" r="r" b="b"/>
              <a:pathLst>
                <a:path w="3" h="4" fill="none" extrusionOk="0">
                  <a:moveTo>
                    <a:pt x="0" y="3"/>
                  </a:moveTo>
                  <a:lnTo>
                    <a:pt x="2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6"/>
            <p:cNvSpPr/>
            <p:nvPr/>
          </p:nvSpPr>
          <p:spPr>
            <a:xfrm>
              <a:off x="974965" y="2532971"/>
              <a:ext cx="36" cy="144"/>
            </a:xfrm>
            <a:custGeom>
              <a:avLst/>
              <a:gdLst/>
              <a:ahLst/>
              <a:cxnLst/>
              <a:rect l="l" t="t" r="r" b="b"/>
              <a:pathLst>
                <a:path w="1" h="4" fill="none" extrusionOk="0">
                  <a:moveTo>
                    <a:pt x="1" y="0"/>
                  </a:moveTo>
                  <a:lnTo>
                    <a:pt x="1" y="4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6"/>
            <p:cNvSpPr/>
            <p:nvPr/>
          </p:nvSpPr>
          <p:spPr>
            <a:xfrm>
              <a:off x="-29352" y="2581949"/>
              <a:ext cx="1002908" cy="989905"/>
            </a:xfrm>
            <a:custGeom>
              <a:avLst/>
              <a:gdLst/>
              <a:ahLst/>
              <a:cxnLst/>
              <a:rect l="l" t="t" r="r" b="b"/>
              <a:pathLst>
                <a:path w="27766" h="27406" fill="none" extrusionOk="0">
                  <a:moveTo>
                    <a:pt x="27766" y="1"/>
                  </a:moveTo>
                  <a:cubicBezTo>
                    <a:pt x="27070" y="14943"/>
                    <a:pt x="14991" y="26904"/>
                    <a:pt x="0" y="27405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6"/>
            <p:cNvSpPr/>
            <p:nvPr/>
          </p:nvSpPr>
          <p:spPr>
            <a:xfrm>
              <a:off x="-53841" y="3572324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0"/>
                  </a:moveTo>
                  <a:lnTo>
                    <a:pt x="1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6"/>
            <p:cNvSpPr/>
            <p:nvPr/>
          </p:nvSpPr>
          <p:spPr>
            <a:xfrm>
              <a:off x="640927" y="1769538"/>
              <a:ext cx="108" cy="144"/>
            </a:xfrm>
            <a:custGeom>
              <a:avLst/>
              <a:gdLst/>
              <a:ahLst/>
              <a:cxnLst/>
              <a:rect l="l" t="t" r="r" b="b"/>
              <a:pathLst>
                <a:path w="3" h="4" fill="none" extrusionOk="0">
                  <a:moveTo>
                    <a:pt x="3" y="3"/>
                  </a:moveTo>
                  <a:lnTo>
                    <a:pt x="0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6"/>
            <p:cNvSpPr/>
            <p:nvPr/>
          </p:nvSpPr>
          <p:spPr>
            <a:xfrm>
              <a:off x="-30038" y="1494159"/>
              <a:ext cx="635315" cy="243991"/>
            </a:xfrm>
            <a:custGeom>
              <a:avLst/>
              <a:gdLst/>
              <a:ahLst/>
              <a:cxnLst/>
              <a:rect l="l" t="t" r="r" b="b"/>
              <a:pathLst>
                <a:path w="17589" h="6755" fill="none" extrusionOk="0">
                  <a:moveTo>
                    <a:pt x="17588" y="6755"/>
                  </a:moveTo>
                  <a:cubicBezTo>
                    <a:pt x="12807" y="2723"/>
                    <a:pt x="6693" y="219"/>
                    <a:pt x="1" y="1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6"/>
            <p:cNvSpPr/>
            <p:nvPr/>
          </p:nvSpPr>
          <p:spPr>
            <a:xfrm>
              <a:off x="-53841" y="1493654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1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-53877" y="3572324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1" y="0"/>
                  </a:moveTo>
                  <a:lnTo>
                    <a:pt x="3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-4754" y="2212478"/>
              <a:ext cx="979755" cy="1358220"/>
            </a:xfrm>
            <a:custGeom>
              <a:avLst/>
              <a:gdLst/>
              <a:ahLst/>
              <a:cxnLst/>
              <a:rect l="l" t="t" r="r" b="b"/>
              <a:pathLst>
                <a:path w="27125" h="37603" fill="none" extrusionOk="0">
                  <a:moveTo>
                    <a:pt x="0" y="37603"/>
                  </a:moveTo>
                  <a:cubicBezTo>
                    <a:pt x="14888" y="36757"/>
                    <a:pt x="26740" y="24598"/>
                    <a:pt x="27106" y="9587"/>
                  </a:cubicBezTo>
                  <a:cubicBezTo>
                    <a:pt x="27112" y="9349"/>
                    <a:pt x="27125" y="9113"/>
                    <a:pt x="27125" y="8873"/>
                  </a:cubicBezTo>
                  <a:cubicBezTo>
                    <a:pt x="27125" y="5777"/>
                    <a:pt x="26635" y="2794"/>
                    <a:pt x="25730" y="0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916739" y="2189036"/>
              <a:ext cx="72" cy="144"/>
            </a:xfrm>
            <a:custGeom>
              <a:avLst/>
              <a:gdLst/>
              <a:ahLst/>
              <a:cxnLst/>
              <a:rect l="l" t="t" r="r" b="b"/>
              <a:pathLst>
                <a:path w="2" h="4" fill="none" extrusionOk="0">
                  <a:moveTo>
                    <a:pt x="2" y="4"/>
                  </a:moveTo>
                  <a:cubicBezTo>
                    <a:pt x="2" y="3"/>
                    <a:pt x="2" y="2"/>
                    <a:pt x="1" y="1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-53877" y="1817253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1" y="1"/>
                  </a:moveTo>
                  <a:lnTo>
                    <a:pt x="3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-29171" y="1819673"/>
              <a:ext cx="680501" cy="1428257"/>
            </a:xfrm>
            <a:custGeom>
              <a:avLst/>
              <a:gdLst/>
              <a:ahLst/>
              <a:cxnLst/>
              <a:rect l="l" t="t" r="r" b="b"/>
              <a:pathLst>
                <a:path w="18840" h="39542" fill="none" extrusionOk="0">
                  <a:moveTo>
                    <a:pt x="681" y="0"/>
                  </a:moveTo>
                  <a:cubicBezTo>
                    <a:pt x="10850" y="845"/>
                    <a:pt x="18840" y="9361"/>
                    <a:pt x="18840" y="19748"/>
                  </a:cubicBezTo>
                  <a:cubicBezTo>
                    <a:pt x="18840" y="19988"/>
                    <a:pt x="18831" y="20225"/>
                    <a:pt x="18822" y="20462"/>
                  </a:cubicBezTo>
                  <a:cubicBezTo>
                    <a:pt x="18457" y="30751"/>
                    <a:pt x="10255" y="39040"/>
                    <a:pt x="1" y="39541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-53841" y="3248652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1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581510" y="2841183"/>
              <a:ext cx="72" cy="144"/>
            </a:xfrm>
            <a:custGeom>
              <a:avLst/>
              <a:gdLst/>
              <a:ahLst/>
              <a:cxnLst/>
              <a:rect l="l" t="t" r="r" b="b"/>
              <a:pathLst>
                <a:path w="2" h="4" fill="none" extrusionOk="0">
                  <a:moveTo>
                    <a:pt x="0" y="3"/>
                  </a:moveTo>
                  <a:lnTo>
                    <a:pt x="1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-29244" y="1818047"/>
              <a:ext cx="680609" cy="978130"/>
            </a:xfrm>
            <a:custGeom>
              <a:avLst/>
              <a:gdLst/>
              <a:ahLst/>
              <a:cxnLst/>
              <a:rect l="l" t="t" r="r" b="b"/>
              <a:pathLst>
                <a:path w="18843" h="27080" fill="none" extrusionOk="0">
                  <a:moveTo>
                    <a:pt x="17454" y="27079"/>
                  </a:moveTo>
                  <a:cubicBezTo>
                    <a:pt x="18283" y="24983"/>
                    <a:pt x="18746" y="22760"/>
                    <a:pt x="18824" y="20507"/>
                  </a:cubicBezTo>
                  <a:cubicBezTo>
                    <a:pt x="18833" y="20270"/>
                    <a:pt x="18843" y="20033"/>
                    <a:pt x="18843" y="19793"/>
                  </a:cubicBezTo>
                  <a:cubicBezTo>
                    <a:pt x="18843" y="9175"/>
                    <a:pt x="10493" y="512"/>
                    <a:pt x="1" y="0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-53841" y="1817253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1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-53877" y="3248652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1" y="1"/>
                  </a:moveTo>
                  <a:lnTo>
                    <a:pt x="3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-6380" y="3103594"/>
              <a:ext cx="373950" cy="142818"/>
            </a:xfrm>
            <a:custGeom>
              <a:avLst/>
              <a:gdLst/>
              <a:ahLst/>
              <a:cxnLst/>
              <a:rect l="l" t="t" r="r" b="b"/>
              <a:pathLst>
                <a:path w="10353" h="3954" fill="none" extrusionOk="0">
                  <a:moveTo>
                    <a:pt x="1" y="3954"/>
                  </a:moveTo>
                  <a:cubicBezTo>
                    <a:pt x="3759" y="3652"/>
                    <a:pt x="7351" y="2281"/>
                    <a:pt x="10353" y="0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386281" y="3088821"/>
              <a:ext cx="108" cy="108"/>
            </a:xfrm>
            <a:custGeom>
              <a:avLst/>
              <a:gdLst/>
              <a:ahLst/>
              <a:cxnLst/>
              <a:rect l="l" t="t" r="r" b="b"/>
              <a:pathLst>
                <a:path w="3" h="3" fill="none" extrusionOk="0">
                  <a:moveTo>
                    <a:pt x="1" y="2"/>
                  </a:moveTo>
                  <a:lnTo>
                    <a:pt x="3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-544965" y="2189072"/>
              <a:ext cx="365137" cy="382294"/>
            </a:xfrm>
            <a:custGeom>
              <a:avLst/>
              <a:gdLst/>
              <a:ahLst/>
              <a:cxnLst/>
              <a:rect l="l" t="t" r="r" b="b"/>
              <a:pathLst>
                <a:path w="10109" h="10584" extrusionOk="0">
                  <a:moveTo>
                    <a:pt x="3751" y="1"/>
                  </a:moveTo>
                  <a:cubicBezTo>
                    <a:pt x="1493" y="2227"/>
                    <a:pt x="79" y="5297"/>
                    <a:pt x="1" y="8698"/>
                  </a:cubicBezTo>
                  <a:cubicBezTo>
                    <a:pt x="775" y="9294"/>
                    <a:pt x="1729" y="9657"/>
                    <a:pt x="2707" y="9669"/>
                  </a:cubicBezTo>
                  <a:cubicBezTo>
                    <a:pt x="2726" y="9669"/>
                    <a:pt x="2744" y="9670"/>
                    <a:pt x="2762" y="9670"/>
                  </a:cubicBezTo>
                  <a:cubicBezTo>
                    <a:pt x="3432" y="9670"/>
                    <a:pt x="4104" y="9531"/>
                    <a:pt x="4767" y="9531"/>
                  </a:cubicBezTo>
                  <a:cubicBezTo>
                    <a:pt x="5015" y="9531"/>
                    <a:pt x="5262" y="9551"/>
                    <a:pt x="5507" y="9604"/>
                  </a:cubicBezTo>
                  <a:cubicBezTo>
                    <a:pt x="6159" y="9744"/>
                    <a:pt x="6735" y="10115"/>
                    <a:pt x="7356" y="10361"/>
                  </a:cubicBezTo>
                  <a:cubicBezTo>
                    <a:pt x="7688" y="10492"/>
                    <a:pt x="8057" y="10584"/>
                    <a:pt x="8413" y="10584"/>
                  </a:cubicBezTo>
                  <a:cubicBezTo>
                    <a:pt x="8722" y="10584"/>
                    <a:pt x="9022" y="10515"/>
                    <a:pt x="9281" y="10344"/>
                  </a:cubicBezTo>
                  <a:cubicBezTo>
                    <a:pt x="10109" y="9795"/>
                    <a:pt x="10037" y="8490"/>
                    <a:pt x="9455" y="7686"/>
                  </a:cubicBezTo>
                  <a:cubicBezTo>
                    <a:pt x="8872" y="6883"/>
                    <a:pt x="7951" y="6411"/>
                    <a:pt x="7153" y="5821"/>
                  </a:cubicBezTo>
                  <a:cubicBezTo>
                    <a:pt x="5292" y="4448"/>
                    <a:pt x="4066" y="2285"/>
                    <a:pt x="3751" y="1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-351362" y="2057631"/>
              <a:ext cx="675083" cy="543245"/>
            </a:xfrm>
            <a:custGeom>
              <a:avLst/>
              <a:gdLst/>
              <a:ahLst/>
              <a:cxnLst/>
              <a:rect l="l" t="t" r="r" b="b"/>
              <a:pathLst>
                <a:path w="18690" h="15040" extrusionOk="0">
                  <a:moveTo>
                    <a:pt x="7256" y="1"/>
                  </a:moveTo>
                  <a:cubicBezTo>
                    <a:pt x="4566" y="1"/>
                    <a:pt x="2078" y="848"/>
                    <a:pt x="29" y="2281"/>
                  </a:cubicBezTo>
                  <a:cubicBezTo>
                    <a:pt x="1" y="2731"/>
                    <a:pt x="3" y="3184"/>
                    <a:pt x="36" y="3634"/>
                  </a:cubicBezTo>
                  <a:cubicBezTo>
                    <a:pt x="180" y="5513"/>
                    <a:pt x="1035" y="7440"/>
                    <a:pt x="2659" y="8397"/>
                  </a:cubicBezTo>
                  <a:cubicBezTo>
                    <a:pt x="3867" y="9109"/>
                    <a:pt x="5362" y="9219"/>
                    <a:pt x="6554" y="9957"/>
                  </a:cubicBezTo>
                  <a:cubicBezTo>
                    <a:pt x="8195" y="10975"/>
                    <a:pt x="8971" y="12987"/>
                    <a:pt x="10518" y="14144"/>
                  </a:cubicBezTo>
                  <a:cubicBezTo>
                    <a:pt x="11329" y="14749"/>
                    <a:pt x="12332" y="15040"/>
                    <a:pt x="13340" y="15040"/>
                  </a:cubicBezTo>
                  <a:cubicBezTo>
                    <a:pt x="14776" y="15040"/>
                    <a:pt x="16221" y="14449"/>
                    <a:pt x="17135" y="13334"/>
                  </a:cubicBezTo>
                  <a:cubicBezTo>
                    <a:pt x="18689" y="11437"/>
                    <a:pt x="18451" y="8327"/>
                    <a:pt x="16627" y="6688"/>
                  </a:cubicBezTo>
                  <a:cubicBezTo>
                    <a:pt x="15006" y="5231"/>
                    <a:pt x="12503" y="4952"/>
                    <a:pt x="11093" y="3289"/>
                  </a:cubicBezTo>
                  <a:cubicBezTo>
                    <a:pt x="10380" y="2448"/>
                    <a:pt x="10062" y="1388"/>
                    <a:pt x="9899" y="281"/>
                  </a:cubicBezTo>
                  <a:cubicBezTo>
                    <a:pt x="9030" y="95"/>
                    <a:pt x="8144" y="1"/>
                    <a:pt x="7256" y="1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-537380" y="2549080"/>
              <a:ext cx="560944" cy="362970"/>
            </a:xfrm>
            <a:custGeom>
              <a:avLst/>
              <a:gdLst/>
              <a:ahLst/>
              <a:cxnLst/>
              <a:rect l="l" t="t" r="r" b="b"/>
              <a:pathLst>
                <a:path w="15530" h="10049" extrusionOk="0">
                  <a:moveTo>
                    <a:pt x="11888" y="0"/>
                  </a:moveTo>
                  <a:cubicBezTo>
                    <a:pt x="11711" y="0"/>
                    <a:pt x="11533" y="41"/>
                    <a:pt x="11358" y="133"/>
                  </a:cubicBezTo>
                  <a:cubicBezTo>
                    <a:pt x="10806" y="421"/>
                    <a:pt x="10596" y="1097"/>
                    <a:pt x="10171" y="1551"/>
                  </a:cubicBezTo>
                  <a:cubicBezTo>
                    <a:pt x="9696" y="2057"/>
                    <a:pt x="9053" y="2225"/>
                    <a:pt x="8358" y="2225"/>
                  </a:cubicBezTo>
                  <a:cubicBezTo>
                    <a:pt x="7614" y="2225"/>
                    <a:pt x="6809" y="2032"/>
                    <a:pt x="6086" y="1859"/>
                  </a:cubicBezTo>
                  <a:cubicBezTo>
                    <a:pt x="4562" y="1494"/>
                    <a:pt x="3001" y="1311"/>
                    <a:pt x="1436" y="1311"/>
                  </a:cubicBezTo>
                  <a:cubicBezTo>
                    <a:pt x="957" y="1311"/>
                    <a:pt x="479" y="1328"/>
                    <a:pt x="1" y="1362"/>
                  </a:cubicBezTo>
                  <a:cubicBezTo>
                    <a:pt x="700" y="5098"/>
                    <a:pt x="3041" y="8252"/>
                    <a:pt x="6251" y="10049"/>
                  </a:cubicBezTo>
                  <a:cubicBezTo>
                    <a:pt x="6892" y="9704"/>
                    <a:pt x="7453" y="9214"/>
                    <a:pt x="7840" y="8596"/>
                  </a:cubicBezTo>
                  <a:cubicBezTo>
                    <a:pt x="8180" y="8055"/>
                    <a:pt x="8417" y="7416"/>
                    <a:pt x="8935" y="7040"/>
                  </a:cubicBezTo>
                  <a:cubicBezTo>
                    <a:pt x="9272" y="6796"/>
                    <a:pt x="9645" y="6708"/>
                    <a:pt x="10040" y="6708"/>
                  </a:cubicBezTo>
                  <a:cubicBezTo>
                    <a:pt x="11048" y="6708"/>
                    <a:pt x="12197" y="7279"/>
                    <a:pt x="13250" y="7279"/>
                  </a:cubicBezTo>
                  <a:cubicBezTo>
                    <a:pt x="13547" y="7279"/>
                    <a:pt x="13837" y="7234"/>
                    <a:pt x="14113" y="7117"/>
                  </a:cubicBezTo>
                  <a:cubicBezTo>
                    <a:pt x="15105" y="6696"/>
                    <a:pt x="15530" y="5453"/>
                    <a:pt x="15357" y="4389"/>
                  </a:cubicBezTo>
                  <a:cubicBezTo>
                    <a:pt x="15183" y="3326"/>
                    <a:pt x="14553" y="2401"/>
                    <a:pt x="13939" y="1516"/>
                  </a:cubicBezTo>
                  <a:cubicBezTo>
                    <a:pt x="13442" y="796"/>
                    <a:pt x="12671" y="0"/>
                    <a:pt x="11888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87966" y="2093354"/>
              <a:ext cx="193603" cy="155424"/>
            </a:xfrm>
            <a:custGeom>
              <a:avLst/>
              <a:gdLst/>
              <a:ahLst/>
              <a:cxnLst/>
              <a:rect l="l" t="t" r="r" b="b"/>
              <a:pathLst>
                <a:path w="5360" h="4303" extrusionOk="0">
                  <a:moveTo>
                    <a:pt x="1" y="1"/>
                  </a:moveTo>
                  <a:cubicBezTo>
                    <a:pt x="382" y="1301"/>
                    <a:pt x="1200" y="2476"/>
                    <a:pt x="2313" y="3251"/>
                  </a:cubicBezTo>
                  <a:cubicBezTo>
                    <a:pt x="3205" y="3874"/>
                    <a:pt x="4273" y="4233"/>
                    <a:pt x="5359" y="4302"/>
                  </a:cubicBezTo>
                  <a:cubicBezTo>
                    <a:pt x="4009" y="2418"/>
                    <a:pt x="2163" y="913"/>
                    <a:pt x="1" y="1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-252212" y="2832116"/>
              <a:ext cx="377057" cy="137942"/>
            </a:xfrm>
            <a:custGeom>
              <a:avLst/>
              <a:gdLst/>
              <a:ahLst/>
              <a:cxnLst/>
              <a:rect l="l" t="t" r="r" b="b"/>
              <a:pathLst>
                <a:path w="10439" h="3819" extrusionOk="0">
                  <a:moveTo>
                    <a:pt x="8080" y="0"/>
                  </a:moveTo>
                  <a:cubicBezTo>
                    <a:pt x="6951" y="0"/>
                    <a:pt x="5996" y="993"/>
                    <a:pt x="4862" y="1011"/>
                  </a:cubicBezTo>
                  <a:cubicBezTo>
                    <a:pt x="4851" y="1012"/>
                    <a:pt x="4841" y="1012"/>
                    <a:pt x="4830" y="1012"/>
                  </a:cubicBezTo>
                  <a:cubicBezTo>
                    <a:pt x="3944" y="1012"/>
                    <a:pt x="3060" y="427"/>
                    <a:pt x="2222" y="427"/>
                  </a:cubicBezTo>
                  <a:cubicBezTo>
                    <a:pt x="2018" y="427"/>
                    <a:pt x="1816" y="462"/>
                    <a:pt x="1618" y="548"/>
                  </a:cubicBezTo>
                  <a:cubicBezTo>
                    <a:pt x="899" y="861"/>
                    <a:pt x="612" y="1702"/>
                    <a:pt x="300" y="2421"/>
                  </a:cubicBezTo>
                  <a:cubicBezTo>
                    <a:pt x="216" y="2614"/>
                    <a:pt x="116" y="2799"/>
                    <a:pt x="1" y="2974"/>
                  </a:cubicBezTo>
                  <a:cubicBezTo>
                    <a:pt x="1403" y="3512"/>
                    <a:pt x="2920" y="3818"/>
                    <a:pt x="4511" y="3818"/>
                  </a:cubicBezTo>
                  <a:cubicBezTo>
                    <a:pt x="4516" y="3818"/>
                    <a:pt x="4520" y="3818"/>
                    <a:pt x="4525" y="3818"/>
                  </a:cubicBezTo>
                  <a:cubicBezTo>
                    <a:pt x="6587" y="3818"/>
                    <a:pt x="8618" y="3310"/>
                    <a:pt x="10438" y="2340"/>
                  </a:cubicBezTo>
                  <a:cubicBezTo>
                    <a:pt x="10393" y="2123"/>
                    <a:pt x="10331" y="1911"/>
                    <a:pt x="10251" y="1706"/>
                  </a:cubicBezTo>
                  <a:cubicBezTo>
                    <a:pt x="9899" y="810"/>
                    <a:pt x="9090" y="25"/>
                    <a:pt x="8129" y="1"/>
                  </a:cubicBezTo>
                  <a:cubicBezTo>
                    <a:pt x="8112" y="0"/>
                    <a:pt x="8096" y="0"/>
                    <a:pt x="8080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99127" y="2512418"/>
              <a:ext cx="267830" cy="341876"/>
            </a:xfrm>
            <a:custGeom>
              <a:avLst/>
              <a:gdLst/>
              <a:ahLst/>
              <a:cxnLst/>
              <a:rect l="l" t="t" r="r" b="b"/>
              <a:pathLst>
                <a:path w="7415" h="9465" extrusionOk="0">
                  <a:moveTo>
                    <a:pt x="7412" y="0"/>
                  </a:moveTo>
                  <a:cubicBezTo>
                    <a:pt x="6398" y="1594"/>
                    <a:pt x="4874" y="2867"/>
                    <a:pt x="3106" y="3538"/>
                  </a:cubicBezTo>
                  <a:cubicBezTo>
                    <a:pt x="2429" y="3795"/>
                    <a:pt x="1712" y="3972"/>
                    <a:pt x="1104" y="4364"/>
                  </a:cubicBezTo>
                  <a:cubicBezTo>
                    <a:pt x="495" y="4757"/>
                    <a:pt x="1" y="5438"/>
                    <a:pt x="91" y="6156"/>
                  </a:cubicBezTo>
                  <a:cubicBezTo>
                    <a:pt x="247" y="7380"/>
                    <a:pt x="1796" y="7798"/>
                    <a:pt x="2645" y="8693"/>
                  </a:cubicBezTo>
                  <a:cubicBezTo>
                    <a:pt x="2862" y="8922"/>
                    <a:pt x="3029" y="9186"/>
                    <a:pt x="3171" y="9464"/>
                  </a:cubicBezTo>
                  <a:cubicBezTo>
                    <a:pt x="5769" y="7151"/>
                    <a:pt x="7414" y="3792"/>
                    <a:pt x="7414" y="39"/>
                  </a:cubicBezTo>
                  <a:cubicBezTo>
                    <a:pt x="7414" y="25"/>
                    <a:pt x="7413" y="13"/>
                    <a:pt x="7412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-545471" y="2067781"/>
              <a:ext cx="912319" cy="871792"/>
            </a:xfrm>
            <a:custGeom>
              <a:avLst/>
              <a:gdLst/>
              <a:ahLst/>
              <a:cxnLst/>
              <a:rect l="l" t="t" r="r" b="b"/>
              <a:pathLst>
                <a:path w="25258" h="24136" extrusionOk="0">
                  <a:moveTo>
                    <a:pt x="15273" y="0"/>
                  </a:moveTo>
                  <a:cubicBezTo>
                    <a:pt x="15436" y="1107"/>
                    <a:pt x="15755" y="2167"/>
                    <a:pt x="16467" y="3008"/>
                  </a:cubicBezTo>
                  <a:cubicBezTo>
                    <a:pt x="17877" y="4670"/>
                    <a:pt x="20380" y="4950"/>
                    <a:pt x="22001" y="6406"/>
                  </a:cubicBezTo>
                  <a:cubicBezTo>
                    <a:pt x="23826" y="8046"/>
                    <a:pt x="24063" y="11155"/>
                    <a:pt x="22509" y="13052"/>
                  </a:cubicBezTo>
                  <a:cubicBezTo>
                    <a:pt x="21595" y="14167"/>
                    <a:pt x="20150" y="14758"/>
                    <a:pt x="18714" y="14758"/>
                  </a:cubicBezTo>
                  <a:cubicBezTo>
                    <a:pt x="17706" y="14758"/>
                    <a:pt x="16703" y="14467"/>
                    <a:pt x="15893" y="13862"/>
                  </a:cubicBezTo>
                  <a:cubicBezTo>
                    <a:pt x="14345" y="12706"/>
                    <a:pt x="13570" y="10693"/>
                    <a:pt x="11929" y="9676"/>
                  </a:cubicBezTo>
                  <a:cubicBezTo>
                    <a:pt x="10736" y="8938"/>
                    <a:pt x="9241" y="8828"/>
                    <a:pt x="8033" y="8116"/>
                  </a:cubicBezTo>
                  <a:cubicBezTo>
                    <a:pt x="6409" y="7159"/>
                    <a:pt x="5554" y="5232"/>
                    <a:pt x="5410" y="3353"/>
                  </a:cubicBezTo>
                  <a:cubicBezTo>
                    <a:pt x="5377" y="2903"/>
                    <a:pt x="5375" y="2450"/>
                    <a:pt x="5403" y="2000"/>
                  </a:cubicBezTo>
                  <a:lnTo>
                    <a:pt x="5403" y="2000"/>
                  </a:lnTo>
                  <a:cubicBezTo>
                    <a:pt x="4820" y="2406"/>
                    <a:pt x="4272" y="2860"/>
                    <a:pt x="3765" y="3359"/>
                  </a:cubicBezTo>
                  <a:cubicBezTo>
                    <a:pt x="4081" y="5645"/>
                    <a:pt x="5306" y="7806"/>
                    <a:pt x="7167" y="9179"/>
                  </a:cubicBezTo>
                  <a:cubicBezTo>
                    <a:pt x="7965" y="9769"/>
                    <a:pt x="8886" y="10240"/>
                    <a:pt x="9469" y="11044"/>
                  </a:cubicBezTo>
                  <a:cubicBezTo>
                    <a:pt x="10052" y="11848"/>
                    <a:pt x="10123" y="13152"/>
                    <a:pt x="9296" y="13701"/>
                  </a:cubicBezTo>
                  <a:cubicBezTo>
                    <a:pt x="9037" y="13872"/>
                    <a:pt x="8737" y="13941"/>
                    <a:pt x="8427" y="13941"/>
                  </a:cubicBezTo>
                  <a:cubicBezTo>
                    <a:pt x="8071" y="13941"/>
                    <a:pt x="7703" y="13850"/>
                    <a:pt x="7370" y="13718"/>
                  </a:cubicBezTo>
                  <a:cubicBezTo>
                    <a:pt x="6749" y="13473"/>
                    <a:pt x="6173" y="13102"/>
                    <a:pt x="5521" y="12961"/>
                  </a:cubicBezTo>
                  <a:cubicBezTo>
                    <a:pt x="5277" y="12908"/>
                    <a:pt x="5031" y="12889"/>
                    <a:pt x="4784" y="12889"/>
                  </a:cubicBezTo>
                  <a:cubicBezTo>
                    <a:pt x="4122" y="12889"/>
                    <a:pt x="3450" y="13027"/>
                    <a:pt x="2783" y="13027"/>
                  </a:cubicBezTo>
                  <a:cubicBezTo>
                    <a:pt x="2763" y="13027"/>
                    <a:pt x="2743" y="13026"/>
                    <a:pt x="2722" y="13026"/>
                  </a:cubicBezTo>
                  <a:cubicBezTo>
                    <a:pt x="1743" y="13014"/>
                    <a:pt x="790" y="12651"/>
                    <a:pt x="15" y="12056"/>
                  </a:cubicBezTo>
                  <a:cubicBezTo>
                    <a:pt x="12" y="12154"/>
                    <a:pt x="0" y="12249"/>
                    <a:pt x="0" y="12349"/>
                  </a:cubicBezTo>
                  <a:cubicBezTo>
                    <a:pt x="0" y="13149"/>
                    <a:pt x="83" y="13928"/>
                    <a:pt x="225" y="14686"/>
                  </a:cubicBezTo>
                  <a:cubicBezTo>
                    <a:pt x="701" y="14652"/>
                    <a:pt x="1177" y="14635"/>
                    <a:pt x="1654" y="14635"/>
                  </a:cubicBezTo>
                  <a:cubicBezTo>
                    <a:pt x="3220" y="14635"/>
                    <a:pt x="4784" y="14819"/>
                    <a:pt x="6310" y="15184"/>
                  </a:cubicBezTo>
                  <a:cubicBezTo>
                    <a:pt x="7033" y="15357"/>
                    <a:pt x="7838" y="15550"/>
                    <a:pt x="8582" y="15550"/>
                  </a:cubicBezTo>
                  <a:cubicBezTo>
                    <a:pt x="9278" y="15550"/>
                    <a:pt x="9921" y="15382"/>
                    <a:pt x="10396" y="14876"/>
                  </a:cubicBezTo>
                  <a:cubicBezTo>
                    <a:pt x="10821" y="14422"/>
                    <a:pt x="11030" y="13746"/>
                    <a:pt x="11582" y="13458"/>
                  </a:cubicBezTo>
                  <a:cubicBezTo>
                    <a:pt x="11757" y="13366"/>
                    <a:pt x="11935" y="13325"/>
                    <a:pt x="12112" y="13325"/>
                  </a:cubicBezTo>
                  <a:cubicBezTo>
                    <a:pt x="12895" y="13325"/>
                    <a:pt x="13666" y="14121"/>
                    <a:pt x="14163" y="14841"/>
                  </a:cubicBezTo>
                  <a:cubicBezTo>
                    <a:pt x="14777" y="15726"/>
                    <a:pt x="15407" y="16651"/>
                    <a:pt x="15581" y="17714"/>
                  </a:cubicBezTo>
                  <a:cubicBezTo>
                    <a:pt x="15754" y="18778"/>
                    <a:pt x="15329" y="20021"/>
                    <a:pt x="14337" y="20442"/>
                  </a:cubicBezTo>
                  <a:cubicBezTo>
                    <a:pt x="14061" y="20559"/>
                    <a:pt x="13771" y="20604"/>
                    <a:pt x="13474" y="20604"/>
                  </a:cubicBezTo>
                  <a:cubicBezTo>
                    <a:pt x="12421" y="20604"/>
                    <a:pt x="11272" y="20033"/>
                    <a:pt x="10264" y="20033"/>
                  </a:cubicBezTo>
                  <a:cubicBezTo>
                    <a:pt x="9869" y="20033"/>
                    <a:pt x="9496" y="20121"/>
                    <a:pt x="9159" y="20365"/>
                  </a:cubicBezTo>
                  <a:cubicBezTo>
                    <a:pt x="8641" y="20741"/>
                    <a:pt x="8404" y="21380"/>
                    <a:pt x="8064" y="21921"/>
                  </a:cubicBezTo>
                  <a:cubicBezTo>
                    <a:pt x="7677" y="22539"/>
                    <a:pt x="7116" y="23029"/>
                    <a:pt x="6475" y="23374"/>
                  </a:cubicBezTo>
                  <a:cubicBezTo>
                    <a:pt x="7000" y="23667"/>
                    <a:pt x="7551" y="23918"/>
                    <a:pt x="8119" y="24135"/>
                  </a:cubicBezTo>
                  <a:cubicBezTo>
                    <a:pt x="8234" y="23960"/>
                    <a:pt x="8334" y="23775"/>
                    <a:pt x="8418" y="23582"/>
                  </a:cubicBezTo>
                  <a:cubicBezTo>
                    <a:pt x="8731" y="22863"/>
                    <a:pt x="9018" y="22021"/>
                    <a:pt x="9737" y="21709"/>
                  </a:cubicBezTo>
                  <a:cubicBezTo>
                    <a:pt x="9935" y="21623"/>
                    <a:pt x="10137" y="21588"/>
                    <a:pt x="10341" y="21588"/>
                  </a:cubicBezTo>
                  <a:cubicBezTo>
                    <a:pt x="11179" y="21588"/>
                    <a:pt x="12063" y="22173"/>
                    <a:pt x="12949" y="22173"/>
                  </a:cubicBezTo>
                  <a:cubicBezTo>
                    <a:pt x="12960" y="22173"/>
                    <a:pt x="12970" y="22173"/>
                    <a:pt x="12981" y="22172"/>
                  </a:cubicBezTo>
                  <a:cubicBezTo>
                    <a:pt x="14116" y="22154"/>
                    <a:pt x="15071" y="21160"/>
                    <a:pt x="16202" y="21160"/>
                  </a:cubicBezTo>
                  <a:cubicBezTo>
                    <a:pt x="16217" y="21160"/>
                    <a:pt x="16233" y="21160"/>
                    <a:pt x="16249" y="21161"/>
                  </a:cubicBezTo>
                  <a:cubicBezTo>
                    <a:pt x="17209" y="21185"/>
                    <a:pt x="18018" y="21971"/>
                    <a:pt x="18370" y="22867"/>
                  </a:cubicBezTo>
                  <a:cubicBezTo>
                    <a:pt x="18449" y="23072"/>
                    <a:pt x="18512" y="23284"/>
                    <a:pt x="18556" y="23501"/>
                  </a:cubicBezTo>
                  <a:cubicBezTo>
                    <a:pt x="19448" y="23025"/>
                    <a:pt x="20269" y="22441"/>
                    <a:pt x="21018" y="21774"/>
                  </a:cubicBezTo>
                  <a:cubicBezTo>
                    <a:pt x="20876" y="21496"/>
                    <a:pt x="20708" y="21232"/>
                    <a:pt x="20492" y="21003"/>
                  </a:cubicBezTo>
                  <a:cubicBezTo>
                    <a:pt x="19642" y="20108"/>
                    <a:pt x="18093" y="19691"/>
                    <a:pt x="17938" y="18466"/>
                  </a:cubicBezTo>
                  <a:cubicBezTo>
                    <a:pt x="17847" y="17748"/>
                    <a:pt x="18342" y="17067"/>
                    <a:pt x="18950" y="16674"/>
                  </a:cubicBezTo>
                  <a:cubicBezTo>
                    <a:pt x="19558" y="16282"/>
                    <a:pt x="20275" y="16105"/>
                    <a:pt x="20952" y="15848"/>
                  </a:cubicBezTo>
                  <a:cubicBezTo>
                    <a:pt x="22720" y="15177"/>
                    <a:pt x="24244" y="13904"/>
                    <a:pt x="25258" y="12310"/>
                  </a:cubicBezTo>
                  <a:cubicBezTo>
                    <a:pt x="25250" y="9585"/>
                    <a:pt x="24371" y="7070"/>
                    <a:pt x="22896" y="5010"/>
                  </a:cubicBezTo>
                  <a:cubicBezTo>
                    <a:pt x="21810" y="4941"/>
                    <a:pt x="20742" y="4582"/>
                    <a:pt x="19850" y="3959"/>
                  </a:cubicBezTo>
                  <a:cubicBezTo>
                    <a:pt x="18737" y="3184"/>
                    <a:pt x="17919" y="2009"/>
                    <a:pt x="17538" y="709"/>
                  </a:cubicBezTo>
                  <a:cubicBezTo>
                    <a:pt x="16807" y="402"/>
                    <a:pt x="16049" y="165"/>
                    <a:pt x="15273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6"/>
            <p:cNvSpPr/>
            <p:nvPr/>
          </p:nvSpPr>
          <p:spPr>
            <a:xfrm>
              <a:off x="509125" y="2924403"/>
              <a:ext cx="53963" cy="116812"/>
            </a:xfrm>
            <a:custGeom>
              <a:avLst/>
              <a:gdLst/>
              <a:ahLst/>
              <a:cxnLst/>
              <a:rect l="l" t="t" r="r" b="b"/>
              <a:pathLst>
                <a:path w="1494" h="3234" extrusionOk="0">
                  <a:moveTo>
                    <a:pt x="1033" y="0"/>
                  </a:moveTo>
                  <a:cubicBezTo>
                    <a:pt x="946" y="260"/>
                    <a:pt x="788" y="506"/>
                    <a:pt x="619" y="727"/>
                  </a:cubicBezTo>
                  <a:cubicBezTo>
                    <a:pt x="355" y="1074"/>
                    <a:pt x="61" y="1440"/>
                    <a:pt x="31" y="1876"/>
                  </a:cubicBezTo>
                  <a:cubicBezTo>
                    <a:pt x="0" y="2325"/>
                    <a:pt x="267" y="2754"/>
                    <a:pt x="621" y="3033"/>
                  </a:cubicBezTo>
                  <a:cubicBezTo>
                    <a:pt x="715" y="3107"/>
                    <a:pt x="816" y="3175"/>
                    <a:pt x="922" y="3234"/>
                  </a:cubicBezTo>
                  <a:cubicBezTo>
                    <a:pt x="1111" y="3023"/>
                    <a:pt x="1270" y="2783"/>
                    <a:pt x="1380" y="2517"/>
                  </a:cubicBezTo>
                  <a:cubicBezTo>
                    <a:pt x="1233" y="2324"/>
                    <a:pt x="1141" y="2086"/>
                    <a:pt x="1139" y="1842"/>
                  </a:cubicBezTo>
                  <a:cubicBezTo>
                    <a:pt x="1138" y="1514"/>
                    <a:pt x="1278" y="1197"/>
                    <a:pt x="1493" y="949"/>
                  </a:cubicBezTo>
                  <a:cubicBezTo>
                    <a:pt x="1408" y="603"/>
                    <a:pt x="1252" y="280"/>
                    <a:pt x="1033" y="0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6"/>
            <p:cNvSpPr/>
            <p:nvPr/>
          </p:nvSpPr>
          <p:spPr>
            <a:xfrm>
              <a:off x="435151" y="2888644"/>
              <a:ext cx="87880" cy="76141"/>
            </a:xfrm>
            <a:custGeom>
              <a:avLst/>
              <a:gdLst/>
              <a:ahLst/>
              <a:cxnLst/>
              <a:rect l="l" t="t" r="r" b="b"/>
              <a:pathLst>
                <a:path w="2433" h="2108" extrusionOk="0">
                  <a:moveTo>
                    <a:pt x="1081" y="0"/>
                  </a:moveTo>
                  <a:cubicBezTo>
                    <a:pt x="693" y="0"/>
                    <a:pt x="329" y="94"/>
                    <a:pt x="1" y="250"/>
                  </a:cubicBezTo>
                  <a:cubicBezTo>
                    <a:pt x="2" y="254"/>
                    <a:pt x="4" y="256"/>
                    <a:pt x="5" y="259"/>
                  </a:cubicBezTo>
                  <a:cubicBezTo>
                    <a:pt x="133" y="569"/>
                    <a:pt x="196" y="901"/>
                    <a:pt x="314" y="1214"/>
                  </a:cubicBezTo>
                  <a:cubicBezTo>
                    <a:pt x="432" y="1527"/>
                    <a:pt x="620" y="1833"/>
                    <a:pt x="916" y="1989"/>
                  </a:cubicBezTo>
                  <a:cubicBezTo>
                    <a:pt x="1078" y="2074"/>
                    <a:pt x="1262" y="2107"/>
                    <a:pt x="1445" y="2107"/>
                  </a:cubicBezTo>
                  <a:cubicBezTo>
                    <a:pt x="1522" y="2107"/>
                    <a:pt x="1599" y="2102"/>
                    <a:pt x="1675" y="2091"/>
                  </a:cubicBezTo>
                  <a:cubicBezTo>
                    <a:pt x="1795" y="2075"/>
                    <a:pt x="1916" y="2047"/>
                    <a:pt x="2012" y="1975"/>
                  </a:cubicBezTo>
                  <a:cubicBezTo>
                    <a:pt x="2188" y="1848"/>
                    <a:pt x="2245" y="1616"/>
                    <a:pt x="2284" y="1403"/>
                  </a:cubicBezTo>
                  <a:cubicBezTo>
                    <a:pt x="2346" y="1070"/>
                    <a:pt x="2395" y="734"/>
                    <a:pt x="2432" y="397"/>
                  </a:cubicBezTo>
                  <a:cubicBezTo>
                    <a:pt x="2029" y="139"/>
                    <a:pt x="1560" y="1"/>
                    <a:pt x="1081" y="0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6"/>
            <p:cNvSpPr/>
            <p:nvPr/>
          </p:nvSpPr>
          <p:spPr>
            <a:xfrm>
              <a:off x="550230" y="2958645"/>
              <a:ext cx="15748" cy="56672"/>
            </a:xfrm>
            <a:custGeom>
              <a:avLst/>
              <a:gdLst/>
              <a:ahLst/>
              <a:cxnLst/>
              <a:rect l="l" t="t" r="r" b="b"/>
              <a:pathLst>
                <a:path w="436" h="1569" extrusionOk="0">
                  <a:moveTo>
                    <a:pt x="355" y="1"/>
                  </a:moveTo>
                  <a:cubicBezTo>
                    <a:pt x="140" y="249"/>
                    <a:pt x="0" y="566"/>
                    <a:pt x="1" y="894"/>
                  </a:cubicBezTo>
                  <a:cubicBezTo>
                    <a:pt x="3" y="1138"/>
                    <a:pt x="95" y="1376"/>
                    <a:pt x="242" y="1569"/>
                  </a:cubicBezTo>
                  <a:cubicBezTo>
                    <a:pt x="369" y="1263"/>
                    <a:pt x="434" y="934"/>
                    <a:pt x="436" y="603"/>
                  </a:cubicBezTo>
                  <a:cubicBezTo>
                    <a:pt x="436" y="394"/>
                    <a:pt x="403" y="195"/>
                    <a:pt x="35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6"/>
            <p:cNvSpPr/>
            <p:nvPr/>
          </p:nvSpPr>
          <p:spPr>
            <a:xfrm>
              <a:off x="382452" y="2932169"/>
              <a:ext cx="42585" cy="56564"/>
            </a:xfrm>
            <a:custGeom>
              <a:avLst/>
              <a:gdLst/>
              <a:ahLst/>
              <a:cxnLst/>
              <a:rect l="l" t="t" r="r" b="b"/>
              <a:pathLst>
                <a:path w="1179" h="1566" extrusionOk="0">
                  <a:moveTo>
                    <a:pt x="388" y="1"/>
                  </a:moveTo>
                  <a:cubicBezTo>
                    <a:pt x="147" y="389"/>
                    <a:pt x="1" y="844"/>
                    <a:pt x="1" y="1336"/>
                  </a:cubicBezTo>
                  <a:cubicBezTo>
                    <a:pt x="1" y="1357"/>
                    <a:pt x="6" y="1377"/>
                    <a:pt x="8" y="1399"/>
                  </a:cubicBezTo>
                  <a:cubicBezTo>
                    <a:pt x="48" y="1428"/>
                    <a:pt x="91" y="1455"/>
                    <a:pt x="136" y="1479"/>
                  </a:cubicBezTo>
                  <a:cubicBezTo>
                    <a:pt x="265" y="1537"/>
                    <a:pt x="403" y="1566"/>
                    <a:pt x="540" y="1566"/>
                  </a:cubicBezTo>
                  <a:cubicBezTo>
                    <a:pt x="716" y="1566"/>
                    <a:pt x="890" y="1519"/>
                    <a:pt x="1045" y="1427"/>
                  </a:cubicBezTo>
                  <a:cubicBezTo>
                    <a:pt x="1088" y="1401"/>
                    <a:pt x="1130" y="1370"/>
                    <a:pt x="1152" y="1325"/>
                  </a:cubicBezTo>
                  <a:cubicBezTo>
                    <a:pt x="1178" y="1271"/>
                    <a:pt x="1171" y="1209"/>
                    <a:pt x="1159" y="1152"/>
                  </a:cubicBezTo>
                  <a:cubicBezTo>
                    <a:pt x="1068" y="685"/>
                    <a:pt x="778" y="269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6"/>
            <p:cNvSpPr/>
            <p:nvPr/>
          </p:nvSpPr>
          <p:spPr>
            <a:xfrm>
              <a:off x="382669" y="2909196"/>
              <a:ext cx="116270" cy="129707"/>
            </a:xfrm>
            <a:custGeom>
              <a:avLst/>
              <a:gdLst/>
              <a:ahLst/>
              <a:cxnLst/>
              <a:rect l="l" t="t" r="r" b="b"/>
              <a:pathLst>
                <a:path w="3219" h="3591" extrusionOk="0">
                  <a:moveTo>
                    <a:pt x="949" y="0"/>
                  </a:moveTo>
                  <a:cubicBezTo>
                    <a:pt x="726" y="179"/>
                    <a:pt x="534" y="394"/>
                    <a:pt x="381" y="636"/>
                  </a:cubicBezTo>
                  <a:cubicBezTo>
                    <a:pt x="772" y="905"/>
                    <a:pt x="1061" y="1321"/>
                    <a:pt x="1153" y="1787"/>
                  </a:cubicBezTo>
                  <a:cubicBezTo>
                    <a:pt x="1163" y="1844"/>
                    <a:pt x="1171" y="1907"/>
                    <a:pt x="1146" y="1961"/>
                  </a:cubicBezTo>
                  <a:cubicBezTo>
                    <a:pt x="1124" y="2005"/>
                    <a:pt x="1082" y="2037"/>
                    <a:pt x="1039" y="2063"/>
                  </a:cubicBezTo>
                  <a:cubicBezTo>
                    <a:pt x="884" y="2154"/>
                    <a:pt x="709" y="2201"/>
                    <a:pt x="534" y="2201"/>
                  </a:cubicBezTo>
                  <a:cubicBezTo>
                    <a:pt x="397" y="2201"/>
                    <a:pt x="259" y="2172"/>
                    <a:pt x="130" y="2114"/>
                  </a:cubicBezTo>
                  <a:cubicBezTo>
                    <a:pt x="84" y="2091"/>
                    <a:pt x="42" y="2064"/>
                    <a:pt x="0" y="2034"/>
                  </a:cubicBezTo>
                  <a:lnTo>
                    <a:pt x="0" y="2034"/>
                  </a:lnTo>
                  <a:cubicBezTo>
                    <a:pt x="13" y="2550"/>
                    <a:pt x="184" y="3050"/>
                    <a:pt x="490" y="3465"/>
                  </a:cubicBezTo>
                  <a:cubicBezTo>
                    <a:pt x="642" y="3544"/>
                    <a:pt x="813" y="3591"/>
                    <a:pt x="979" y="3591"/>
                  </a:cubicBezTo>
                  <a:cubicBezTo>
                    <a:pt x="1133" y="3591"/>
                    <a:pt x="1283" y="3551"/>
                    <a:pt x="1410" y="3461"/>
                  </a:cubicBezTo>
                  <a:cubicBezTo>
                    <a:pt x="1559" y="3355"/>
                    <a:pt x="1708" y="3185"/>
                    <a:pt x="1875" y="3185"/>
                  </a:cubicBezTo>
                  <a:cubicBezTo>
                    <a:pt x="1900" y="3185"/>
                    <a:pt x="1927" y="3189"/>
                    <a:pt x="1953" y="3198"/>
                  </a:cubicBezTo>
                  <a:cubicBezTo>
                    <a:pt x="2028" y="3223"/>
                    <a:pt x="2085" y="3286"/>
                    <a:pt x="2152" y="3328"/>
                  </a:cubicBezTo>
                  <a:cubicBezTo>
                    <a:pt x="2264" y="3400"/>
                    <a:pt x="2398" y="3416"/>
                    <a:pt x="2533" y="3416"/>
                  </a:cubicBezTo>
                  <a:cubicBezTo>
                    <a:pt x="2580" y="3416"/>
                    <a:pt x="2627" y="3414"/>
                    <a:pt x="2673" y="3412"/>
                  </a:cubicBezTo>
                  <a:cubicBezTo>
                    <a:pt x="2798" y="3405"/>
                    <a:pt x="2928" y="3398"/>
                    <a:pt x="3028" y="3325"/>
                  </a:cubicBezTo>
                  <a:cubicBezTo>
                    <a:pt x="3219" y="3189"/>
                    <a:pt x="3201" y="2889"/>
                    <a:pt x="3076" y="2692"/>
                  </a:cubicBezTo>
                  <a:cubicBezTo>
                    <a:pt x="2776" y="2219"/>
                    <a:pt x="2090" y="2159"/>
                    <a:pt x="1702" y="1754"/>
                  </a:cubicBezTo>
                  <a:cubicBezTo>
                    <a:pt x="1382" y="1420"/>
                    <a:pt x="1324" y="924"/>
                    <a:pt x="1185" y="483"/>
                  </a:cubicBezTo>
                  <a:cubicBezTo>
                    <a:pt x="1132" y="311"/>
                    <a:pt x="1052" y="148"/>
                    <a:pt x="949" y="0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6"/>
            <p:cNvSpPr/>
            <p:nvPr/>
          </p:nvSpPr>
          <p:spPr>
            <a:xfrm>
              <a:off x="400404" y="2897674"/>
              <a:ext cx="146033" cy="156941"/>
            </a:xfrm>
            <a:custGeom>
              <a:avLst/>
              <a:gdLst/>
              <a:ahLst/>
              <a:cxnLst/>
              <a:rect l="l" t="t" r="r" b="b"/>
              <a:pathLst>
                <a:path w="4043" h="4345" extrusionOk="0">
                  <a:moveTo>
                    <a:pt x="963" y="0"/>
                  </a:moveTo>
                  <a:cubicBezTo>
                    <a:pt x="783" y="86"/>
                    <a:pt x="614" y="194"/>
                    <a:pt x="459" y="320"/>
                  </a:cubicBezTo>
                  <a:cubicBezTo>
                    <a:pt x="561" y="468"/>
                    <a:pt x="642" y="630"/>
                    <a:pt x="695" y="803"/>
                  </a:cubicBezTo>
                  <a:cubicBezTo>
                    <a:pt x="833" y="1244"/>
                    <a:pt x="891" y="1740"/>
                    <a:pt x="1212" y="2073"/>
                  </a:cubicBezTo>
                  <a:cubicBezTo>
                    <a:pt x="1600" y="2478"/>
                    <a:pt x="2285" y="2538"/>
                    <a:pt x="2586" y="3012"/>
                  </a:cubicBezTo>
                  <a:cubicBezTo>
                    <a:pt x="2711" y="3209"/>
                    <a:pt x="2728" y="3509"/>
                    <a:pt x="2538" y="3645"/>
                  </a:cubicBezTo>
                  <a:cubicBezTo>
                    <a:pt x="2438" y="3717"/>
                    <a:pt x="2308" y="3726"/>
                    <a:pt x="2184" y="3731"/>
                  </a:cubicBezTo>
                  <a:cubicBezTo>
                    <a:pt x="2136" y="3733"/>
                    <a:pt x="2088" y="3735"/>
                    <a:pt x="2040" y="3735"/>
                  </a:cubicBezTo>
                  <a:cubicBezTo>
                    <a:pt x="1906" y="3735"/>
                    <a:pt x="1773" y="3719"/>
                    <a:pt x="1662" y="3648"/>
                  </a:cubicBezTo>
                  <a:cubicBezTo>
                    <a:pt x="1595" y="3605"/>
                    <a:pt x="1538" y="3543"/>
                    <a:pt x="1462" y="3517"/>
                  </a:cubicBezTo>
                  <a:cubicBezTo>
                    <a:pt x="1436" y="3508"/>
                    <a:pt x="1410" y="3504"/>
                    <a:pt x="1385" y="3504"/>
                  </a:cubicBezTo>
                  <a:cubicBezTo>
                    <a:pt x="1218" y="3504"/>
                    <a:pt x="1070" y="3675"/>
                    <a:pt x="920" y="3780"/>
                  </a:cubicBezTo>
                  <a:cubicBezTo>
                    <a:pt x="792" y="3870"/>
                    <a:pt x="641" y="3910"/>
                    <a:pt x="487" y="3910"/>
                  </a:cubicBezTo>
                  <a:cubicBezTo>
                    <a:pt x="321" y="3910"/>
                    <a:pt x="152" y="3864"/>
                    <a:pt x="0" y="3785"/>
                  </a:cubicBezTo>
                  <a:lnTo>
                    <a:pt x="0" y="3785"/>
                  </a:lnTo>
                  <a:cubicBezTo>
                    <a:pt x="157" y="4000"/>
                    <a:pt x="346" y="4189"/>
                    <a:pt x="561" y="4345"/>
                  </a:cubicBezTo>
                  <a:cubicBezTo>
                    <a:pt x="793" y="4187"/>
                    <a:pt x="1069" y="4093"/>
                    <a:pt x="1349" y="4093"/>
                  </a:cubicBezTo>
                  <a:cubicBezTo>
                    <a:pt x="1382" y="4093"/>
                    <a:pt x="1416" y="4095"/>
                    <a:pt x="1450" y="4098"/>
                  </a:cubicBezTo>
                  <a:cubicBezTo>
                    <a:pt x="1706" y="4120"/>
                    <a:pt x="1958" y="4212"/>
                    <a:pt x="2212" y="4212"/>
                  </a:cubicBezTo>
                  <a:cubicBezTo>
                    <a:pt x="2259" y="4212"/>
                    <a:pt x="2307" y="4209"/>
                    <a:pt x="2354" y="4201"/>
                  </a:cubicBezTo>
                  <a:cubicBezTo>
                    <a:pt x="2582" y="4165"/>
                    <a:pt x="2790" y="4031"/>
                    <a:pt x="3020" y="4021"/>
                  </a:cubicBezTo>
                  <a:cubicBezTo>
                    <a:pt x="3030" y="4021"/>
                    <a:pt x="3040" y="4021"/>
                    <a:pt x="3051" y="4021"/>
                  </a:cubicBezTo>
                  <a:cubicBezTo>
                    <a:pt x="3261" y="4021"/>
                    <a:pt x="3458" y="4128"/>
                    <a:pt x="3612" y="4275"/>
                  </a:cubicBezTo>
                  <a:cubicBezTo>
                    <a:pt x="3727" y="4184"/>
                    <a:pt x="3834" y="4083"/>
                    <a:pt x="3932" y="3974"/>
                  </a:cubicBezTo>
                  <a:cubicBezTo>
                    <a:pt x="3826" y="3915"/>
                    <a:pt x="3725" y="3847"/>
                    <a:pt x="3631" y="3773"/>
                  </a:cubicBezTo>
                  <a:cubicBezTo>
                    <a:pt x="3277" y="3494"/>
                    <a:pt x="3010" y="3065"/>
                    <a:pt x="3041" y="2616"/>
                  </a:cubicBezTo>
                  <a:cubicBezTo>
                    <a:pt x="3071" y="2180"/>
                    <a:pt x="3365" y="1814"/>
                    <a:pt x="3629" y="1467"/>
                  </a:cubicBezTo>
                  <a:cubicBezTo>
                    <a:pt x="3798" y="1246"/>
                    <a:pt x="3956" y="1000"/>
                    <a:pt x="4043" y="740"/>
                  </a:cubicBezTo>
                  <a:cubicBezTo>
                    <a:pt x="3862" y="506"/>
                    <a:pt x="3644" y="306"/>
                    <a:pt x="3396" y="147"/>
                  </a:cubicBezTo>
                  <a:cubicBezTo>
                    <a:pt x="3357" y="484"/>
                    <a:pt x="3310" y="820"/>
                    <a:pt x="3248" y="1153"/>
                  </a:cubicBezTo>
                  <a:cubicBezTo>
                    <a:pt x="3207" y="1366"/>
                    <a:pt x="3150" y="1598"/>
                    <a:pt x="2976" y="1725"/>
                  </a:cubicBezTo>
                  <a:cubicBezTo>
                    <a:pt x="2878" y="1797"/>
                    <a:pt x="2757" y="1825"/>
                    <a:pt x="2638" y="1841"/>
                  </a:cubicBezTo>
                  <a:cubicBezTo>
                    <a:pt x="2562" y="1852"/>
                    <a:pt x="2485" y="1857"/>
                    <a:pt x="2408" y="1857"/>
                  </a:cubicBezTo>
                  <a:cubicBezTo>
                    <a:pt x="2224" y="1857"/>
                    <a:pt x="2040" y="1824"/>
                    <a:pt x="1878" y="1739"/>
                  </a:cubicBezTo>
                  <a:cubicBezTo>
                    <a:pt x="1582" y="1583"/>
                    <a:pt x="1395" y="1277"/>
                    <a:pt x="1276" y="964"/>
                  </a:cubicBezTo>
                  <a:cubicBezTo>
                    <a:pt x="1158" y="651"/>
                    <a:pt x="1095" y="319"/>
                    <a:pt x="967" y="9"/>
                  </a:cubicBezTo>
                  <a:cubicBezTo>
                    <a:pt x="966" y="6"/>
                    <a:pt x="964" y="4"/>
                    <a:pt x="96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420631" y="3042841"/>
              <a:ext cx="110202" cy="29293"/>
            </a:xfrm>
            <a:custGeom>
              <a:avLst/>
              <a:gdLst/>
              <a:ahLst/>
              <a:cxnLst/>
              <a:rect l="l" t="t" r="r" b="b"/>
              <a:pathLst>
                <a:path w="3051" h="811" extrusionOk="0">
                  <a:moveTo>
                    <a:pt x="2487" y="1"/>
                  </a:moveTo>
                  <a:cubicBezTo>
                    <a:pt x="2477" y="1"/>
                    <a:pt x="2468" y="1"/>
                    <a:pt x="2459" y="1"/>
                  </a:cubicBezTo>
                  <a:cubicBezTo>
                    <a:pt x="2230" y="12"/>
                    <a:pt x="2022" y="146"/>
                    <a:pt x="1793" y="182"/>
                  </a:cubicBezTo>
                  <a:cubicBezTo>
                    <a:pt x="1747" y="189"/>
                    <a:pt x="1700" y="192"/>
                    <a:pt x="1654" y="192"/>
                  </a:cubicBezTo>
                  <a:cubicBezTo>
                    <a:pt x="1400" y="192"/>
                    <a:pt x="1146" y="100"/>
                    <a:pt x="889" y="79"/>
                  </a:cubicBezTo>
                  <a:cubicBezTo>
                    <a:pt x="855" y="76"/>
                    <a:pt x="821" y="74"/>
                    <a:pt x="787" y="74"/>
                  </a:cubicBezTo>
                  <a:cubicBezTo>
                    <a:pt x="508" y="74"/>
                    <a:pt x="232" y="168"/>
                    <a:pt x="0" y="326"/>
                  </a:cubicBezTo>
                  <a:cubicBezTo>
                    <a:pt x="418" y="628"/>
                    <a:pt x="928" y="811"/>
                    <a:pt x="1482" y="811"/>
                  </a:cubicBezTo>
                  <a:cubicBezTo>
                    <a:pt x="2078" y="811"/>
                    <a:pt x="2618" y="598"/>
                    <a:pt x="3051" y="255"/>
                  </a:cubicBezTo>
                  <a:cubicBezTo>
                    <a:pt x="2896" y="108"/>
                    <a:pt x="2697" y="1"/>
                    <a:pt x="2487" y="1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6"/>
            <p:cNvSpPr/>
            <p:nvPr/>
          </p:nvSpPr>
          <p:spPr>
            <a:xfrm>
              <a:off x="667547" y="1825344"/>
              <a:ext cx="316267" cy="146105"/>
            </a:xfrm>
            <a:custGeom>
              <a:avLst/>
              <a:gdLst/>
              <a:ahLst/>
              <a:cxnLst/>
              <a:rect l="l" t="t" r="r" b="b"/>
              <a:pathLst>
                <a:path w="8756" h="4045" extrusionOk="0">
                  <a:moveTo>
                    <a:pt x="766" y="1"/>
                  </a:moveTo>
                  <a:cubicBezTo>
                    <a:pt x="480" y="259"/>
                    <a:pt x="223" y="548"/>
                    <a:pt x="1" y="862"/>
                  </a:cubicBezTo>
                  <a:cubicBezTo>
                    <a:pt x="584" y="1252"/>
                    <a:pt x="1046" y="1824"/>
                    <a:pt x="1286" y="2483"/>
                  </a:cubicBezTo>
                  <a:cubicBezTo>
                    <a:pt x="1394" y="2780"/>
                    <a:pt x="1461" y="3099"/>
                    <a:pt x="1645" y="3355"/>
                  </a:cubicBezTo>
                  <a:cubicBezTo>
                    <a:pt x="1784" y="3550"/>
                    <a:pt x="2020" y="3698"/>
                    <a:pt x="2249" y="3698"/>
                  </a:cubicBezTo>
                  <a:cubicBezTo>
                    <a:pt x="2322" y="3698"/>
                    <a:pt x="2395" y="3683"/>
                    <a:pt x="2463" y="3650"/>
                  </a:cubicBezTo>
                  <a:cubicBezTo>
                    <a:pt x="2645" y="3563"/>
                    <a:pt x="2774" y="3361"/>
                    <a:pt x="2975" y="3344"/>
                  </a:cubicBezTo>
                  <a:cubicBezTo>
                    <a:pt x="2986" y="3343"/>
                    <a:pt x="2996" y="3343"/>
                    <a:pt x="3007" y="3343"/>
                  </a:cubicBezTo>
                  <a:cubicBezTo>
                    <a:pt x="3266" y="3343"/>
                    <a:pt x="3421" y="3650"/>
                    <a:pt x="3623" y="3828"/>
                  </a:cubicBezTo>
                  <a:cubicBezTo>
                    <a:pt x="3803" y="3987"/>
                    <a:pt x="4031" y="4044"/>
                    <a:pt x="4272" y="4044"/>
                  </a:cubicBezTo>
                  <a:cubicBezTo>
                    <a:pt x="4520" y="4044"/>
                    <a:pt x="4782" y="3984"/>
                    <a:pt x="5019" y="3913"/>
                  </a:cubicBezTo>
                  <a:cubicBezTo>
                    <a:pt x="5911" y="3648"/>
                    <a:pt x="6791" y="3301"/>
                    <a:pt x="7547" y="2759"/>
                  </a:cubicBezTo>
                  <a:cubicBezTo>
                    <a:pt x="8027" y="2414"/>
                    <a:pt x="8437" y="1981"/>
                    <a:pt x="8756" y="1483"/>
                  </a:cubicBezTo>
                  <a:cubicBezTo>
                    <a:pt x="8612" y="1201"/>
                    <a:pt x="8443" y="933"/>
                    <a:pt x="8250" y="682"/>
                  </a:cubicBezTo>
                  <a:cubicBezTo>
                    <a:pt x="8040" y="866"/>
                    <a:pt x="7829" y="1051"/>
                    <a:pt x="7673" y="1269"/>
                  </a:cubicBezTo>
                  <a:cubicBezTo>
                    <a:pt x="7362" y="1708"/>
                    <a:pt x="7201" y="2359"/>
                    <a:pt x="6677" y="2477"/>
                  </a:cubicBezTo>
                  <a:cubicBezTo>
                    <a:pt x="6612" y="2491"/>
                    <a:pt x="6544" y="2496"/>
                    <a:pt x="6475" y="2496"/>
                  </a:cubicBezTo>
                  <a:cubicBezTo>
                    <a:pt x="6314" y="2496"/>
                    <a:pt x="6147" y="2469"/>
                    <a:pt x="5993" y="2469"/>
                  </a:cubicBezTo>
                  <a:cubicBezTo>
                    <a:pt x="5836" y="2469"/>
                    <a:pt x="5693" y="2497"/>
                    <a:pt x="5584" y="2610"/>
                  </a:cubicBezTo>
                  <a:cubicBezTo>
                    <a:pt x="5496" y="2700"/>
                    <a:pt x="5455" y="2831"/>
                    <a:pt x="5356" y="2909"/>
                  </a:cubicBezTo>
                  <a:cubicBezTo>
                    <a:pt x="5270" y="2977"/>
                    <a:pt x="5159" y="2993"/>
                    <a:pt x="5047" y="2993"/>
                  </a:cubicBezTo>
                  <a:cubicBezTo>
                    <a:pt x="5007" y="2993"/>
                    <a:pt x="4966" y="2991"/>
                    <a:pt x="4927" y="2988"/>
                  </a:cubicBezTo>
                  <a:cubicBezTo>
                    <a:pt x="4497" y="2964"/>
                    <a:pt x="4034" y="2926"/>
                    <a:pt x="3709" y="2644"/>
                  </a:cubicBezTo>
                  <a:cubicBezTo>
                    <a:pt x="3475" y="2442"/>
                    <a:pt x="3350" y="2144"/>
                    <a:pt x="3166" y="1895"/>
                  </a:cubicBezTo>
                  <a:cubicBezTo>
                    <a:pt x="2560" y="1072"/>
                    <a:pt x="1328" y="790"/>
                    <a:pt x="76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6"/>
            <p:cNvSpPr/>
            <p:nvPr/>
          </p:nvSpPr>
          <p:spPr>
            <a:xfrm>
              <a:off x="695179" y="1807537"/>
              <a:ext cx="270358" cy="125914"/>
            </a:xfrm>
            <a:custGeom>
              <a:avLst/>
              <a:gdLst/>
              <a:ahLst/>
              <a:cxnLst/>
              <a:rect l="l" t="t" r="r" b="b"/>
              <a:pathLst>
                <a:path w="7485" h="3486" extrusionOk="0">
                  <a:moveTo>
                    <a:pt x="636" y="1"/>
                  </a:moveTo>
                  <a:cubicBezTo>
                    <a:pt x="412" y="148"/>
                    <a:pt x="199" y="313"/>
                    <a:pt x="1" y="494"/>
                  </a:cubicBezTo>
                  <a:cubicBezTo>
                    <a:pt x="563" y="1283"/>
                    <a:pt x="1794" y="1565"/>
                    <a:pt x="2401" y="2388"/>
                  </a:cubicBezTo>
                  <a:cubicBezTo>
                    <a:pt x="2585" y="2637"/>
                    <a:pt x="2709" y="2935"/>
                    <a:pt x="2944" y="3137"/>
                  </a:cubicBezTo>
                  <a:cubicBezTo>
                    <a:pt x="3269" y="3419"/>
                    <a:pt x="3732" y="3457"/>
                    <a:pt x="4162" y="3481"/>
                  </a:cubicBezTo>
                  <a:cubicBezTo>
                    <a:pt x="4201" y="3484"/>
                    <a:pt x="4241" y="3486"/>
                    <a:pt x="4281" y="3486"/>
                  </a:cubicBezTo>
                  <a:cubicBezTo>
                    <a:pt x="4393" y="3486"/>
                    <a:pt x="4504" y="3470"/>
                    <a:pt x="4590" y="3402"/>
                  </a:cubicBezTo>
                  <a:cubicBezTo>
                    <a:pt x="4689" y="3324"/>
                    <a:pt x="4731" y="3193"/>
                    <a:pt x="4818" y="3103"/>
                  </a:cubicBezTo>
                  <a:cubicBezTo>
                    <a:pt x="4928" y="2990"/>
                    <a:pt x="5071" y="2962"/>
                    <a:pt x="5228" y="2962"/>
                  </a:cubicBezTo>
                  <a:cubicBezTo>
                    <a:pt x="5381" y="2962"/>
                    <a:pt x="5547" y="2989"/>
                    <a:pt x="5706" y="2989"/>
                  </a:cubicBezTo>
                  <a:cubicBezTo>
                    <a:pt x="5776" y="2989"/>
                    <a:pt x="5845" y="2984"/>
                    <a:pt x="5910" y="2969"/>
                  </a:cubicBezTo>
                  <a:cubicBezTo>
                    <a:pt x="6436" y="2851"/>
                    <a:pt x="6597" y="2201"/>
                    <a:pt x="6908" y="1762"/>
                  </a:cubicBezTo>
                  <a:cubicBezTo>
                    <a:pt x="7063" y="1545"/>
                    <a:pt x="7275" y="1359"/>
                    <a:pt x="7485" y="1175"/>
                  </a:cubicBezTo>
                  <a:cubicBezTo>
                    <a:pt x="7289" y="920"/>
                    <a:pt x="7070" y="685"/>
                    <a:pt x="6831" y="471"/>
                  </a:cubicBezTo>
                  <a:cubicBezTo>
                    <a:pt x="6779" y="888"/>
                    <a:pt x="6638" y="1272"/>
                    <a:pt x="6308" y="1519"/>
                  </a:cubicBezTo>
                  <a:cubicBezTo>
                    <a:pt x="6150" y="1636"/>
                    <a:pt x="5963" y="1709"/>
                    <a:pt x="5801" y="1822"/>
                  </a:cubicBezTo>
                  <a:cubicBezTo>
                    <a:pt x="5638" y="1935"/>
                    <a:pt x="5504" y="2088"/>
                    <a:pt x="5322" y="2162"/>
                  </a:cubicBezTo>
                  <a:cubicBezTo>
                    <a:pt x="5222" y="2202"/>
                    <a:pt x="5116" y="2216"/>
                    <a:pt x="5008" y="2216"/>
                  </a:cubicBezTo>
                  <a:cubicBezTo>
                    <a:pt x="4894" y="2216"/>
                    <a:pt x="4779" y="2201"/>
                    <a:pt x="4667" y="2184"/>
                  </a:cubicBezTo>
                  <a:cubicBezTo>
                    <a:pt x="4256" y="2127"/>
                    <a:pt x="3829" y="2064"/>
                    <a:pt x="3483" y="1833"/>
                  </a:cubicBezTo>
                  <a:cubicBezTo>
                    <a:pt x="3246" y="1675"/>
                    <a:pt x="3059" y="1445"/>
                    <a:pt x="2809" y="1309"/>
                  </a:cubicBezTo>
                  <a:cubicBezTo>
                    <a:pt x="2467" y="1124"/>
                    <a:pt x="2050" y="1135"/>
                    <a:pt x="1695" y="979"/>
                  </a:cubicBezTo>
                  <a:cubicBezTo>
                    <a:pt x="1437" y="867"/>
                    <a:pt x="1223" y="672"/>
                    <a:pt x="1027" y="469"/>
                  </a:cubicBezTo>
                  <a:cubicBezTo>
                    <a:pt x="885" y="322"/>
                    <a:pt x="763" y="159"/>
                    <a:pt x="636" y="1"/>
                  </a:cubicBez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718115" y="1780735"/>
              <a:ext cx="223800" cy="106843"/>
            </a:xfrm>
            <a:custGeom>
              <a:avLst/>
              <a:gdLst/>
              <a:ahLst/>
              <a:cxnLst/>
              <a:rect l="l" t="t" r="r" b="b"/>
              <a:pathLst>
                <a:path w="6196" h="2958" extrusionOk="0">
                  <a:moveTo>
                    <a:pt x="3737" y="1"/>
                  </a:moveTo>
                  <a:cubicBezTo>
                    <a:pt x="3721" y="59"/>
                    <a:pt x="3703" y="116"/>
                    <a:pt x="3687" y="172"/>
                  </a:cubicBezTo>
                  <a:cubicBezTo>
                    <a:pt x="3616" y="417"/>
                    <a:pt x="3575" y="708"/>
                    <a:pt x="3737" y="905"/>
                  </a:cubicBezTo>
                  <a:cubicBezTo>
                    <a:pt x="3810" y="992"/>
                    <a:pt x="3912" y="1048"/>
                    <a:pt x="4013" y="1100"/>
                  </a:cubicBezTo>
                  <a:lnTo>
                    <a:pt x="5051" y="1647"/>
                  </a:lnTo>
                  <a:cubicBezTo>
                    <a:pt x="5125" y="1860"/>
                    <a:pt x="4974" y="2102"/>
                    <a:pt x="4771" y="2199"/>
                  </a:cubicBezTo>
                  <a:cubicBezTo>
                    <a:pt x="4657" y="2252"/>
                    <a:pt x="4533" y="2272"/>
                    <a:pt x="4407" y="2272"/>
                  </a:cubicBezTo>
                  <a:cubicBezTo>
                    <a:pt x="4306" y="2272"/>
                    <a:pt x="4203" y="2259"/>
                    <a:pt x="4104" y="2242"/>
                  </a:cubicBezTo>
                  <a:cubicBezTo>
                    <a:pt x="3876" y="2203"/>
                    <a:pt x="3647" y="2140"/>
                    <a:pt x="3465" y="1998"/>
                  </a:cubicBezTo>
                  <a:cubicBezTo>
                    <a:pt x="3275" y="1853"/>
                    <a:pt x="3146" y="1633"/>
                    <a:pt x="2940" y="1510"/>
                  </a:cubicBezTo>
                  <a:cubicBezTo>
                    <a:pt x="2783" y="1417"/>
                    <a:pt x="2608" y="1394"/>
                    <a:pt x="2426" y="1394"/>
                  </a:cubicBezTo>
                  <a:cubicBezTo>
                    <a:pt x="2241" y="1394"/>
                    <a:pt x="2048" y="1418"/>
                    <a:pt x="1860" y="1418"/>
                  </a:cubicBezTo>
                  <a:cubicBezTo>
                    <a:pt x="1754" y="1418"/>
                    <a:pt x="1650" y="1410"/>
                    <a:pt x="1549" y="1387"/>
                  </a:cubicBezTo>
                  <a:cubicBezTo>
                    <a:pt x="1228" y="1312"/>
                    <a:pt x="963" y="1078"/>
                    <a:pt x="781" y="803"/>
                  </a:cubicBezTo>
                  <a:cubicBezTo>
                    <a:pt x="701" y="682"/>
                    <a:pt x="639" y="550"/>
                    <a:pt x="581" y="418"/>
                  </a:cubicBezTo>
                  <a:cubicBezTo>
                    <a:pt x="381" y="513"/>
                    <a:pt x="186" y="621"/>
                    <a:pt x="0" y="742"/>
                  </a:cubicBezTo>
                  <a:cubicBezTo>
                    <a:pt x="128" y="900"/>
                    <a:pt x="250" y="1063"/>
                    <a:pt x="392" y="1210"/>
                  </a:cubicBezTo>
                  <a:cubicBezTo>
                    <a:pt x="588" y="1413"/>
                    <a:pt x="801" y="1608"/>
                    <a:pt x="1060" y="1721"/>
                  </a:cubicBezTo>
                  <a:cubicBezTo>
                    <a:pt x="1415" y="1877"/>
                    <a:pt x="1832" y="1865"/>
                    <a:pt x="2173" y="2050"/>
                  </a:cubicBezTo>
                  <a:cubicBezTo>
                    <a:pt x="2424" y="2186"/>
                    <a:pt x="2611" y="2416"/>
                    <a:pt x="2848" y="2575"/>
                  </a:cubicBezTo>
                  <a:cubicBezTo>
                    <a:pt x="3194" y="2805"/>
                    <a:pt x="3621" y="2869"/>
                    <a:pt x="4032" y="2926"/>
                  </a:cubicBezTo>
                  <a:cubicBezTo>
                    <a:pt x="4144" y="2942"/>
                    <a:pt x="4259" y="2957"/>
                    <a:pt x="4372" y="2957"/>
                  </a:cubicBezTo>
                  <a:cubicBezTo>
                    <a:pt x="4480" y="2957"/>
                    <a:pt x="4586" y="2943"/>
                    <a:pt x="4687" y="2903"/>
                  </a:cubicBezTo>
                  <a:cubicBezTo>
                    <a:pt x="4869" y="2829"/>
                    <a:pt x="5005" y="2676"/>
                    <a:pt x="5166" y="2564"/>
                  </a:cubicBezTo>
                  <a:cubicBezTo>
                    <a:pt x="5325" y="2451"/>
                    <a:pt x="5515" y="2378"/>
                    <a:pt x="5673" y="2260"/>
                  </a:cubicBezTo>
                  <a:cubicBezTo>
                    <a:pt x="6003" y="2014"/>
                    <a:pt x="6144" y="1630"/>
                    <a:pt x="6196" y="1213"/>
                  </a:cubicBezTo>
                  <a:cubicBezTo>
                    <a:pt x="5502" y="592"/>
                    <a:pt x="4652" y="173"/>
                    <a:pt x="373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969041" y="1898812"/>
              <a:ext cx="34206" cy="51146"/>
            </a:xfrm>
            <a:custGeom>
              <a:avLst/>
              <a:gdLst/>
              <a:ahLst/>
              <a:cxnLst/>
              <a:rect l="l" t="t" r="r" b="b"/>
              <a:pathLst>
                <a:path w="947" h="1416" extrusionOk="0">
                  <a:moveTo>
                    <a:pt x="647" y="0"/>
                  </a:moveTo>
                  <a:cubicBezTo>
                    <a:pt x="514" y="110"/>
                    <a:pt x="390" y="229"/>
                    <a:pt x="275" y="356"/>
                  </a:cubicBezTo>
                  <a:cubicBezTo>
                    <a:pt x="134" y="513"/>
                    <a:pt x="1" y="717"/>
                    <a:pt x="60" y="917"/>
                  </a:cubicBezTo>
                  <a:cubicBezTo>
                    <a:pt x="110" y="1087"/>
                    <a:pt x="280" y="1189"/>
                    <a:pt x="443" y="1259"/>
                  </a:cubicBezTo>
                  <a:cubicBezTo>
                    <a:pt x="605" y="1330"/>
                    <a:pt x="774" y="1376"/>
                    <a:pt x="946" y="1416"/>
                  </a:cubicBezTo>
                  <a:cubicBezTo>
                    <a:pt x="914" y="931"/>
                    <a:pt x="813" y="455"/>
                    <a:pt x="64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739101" y="1777485"/>
              <a:ext cx="164165" cy="85352"/>
            </a:xfrm>
            <a:custGeom>
              <a:avLst/>
              <a:gdLst/>
              <a:ahLst/>
              <a:cxnLst/>
              <a:rect l="l" t="t" r="r" b="b"/>
              <a:pathLst>
                <a:path w="4545" h="2363" extrusionOk="0">
                  <a:moveTo>
                    <a:pt x="2204" y="0"/>
                  </a:moveTo>
                  <a:cubicBezTo>
                    <a:pt x="1444" y="0"/>
                    <a:pt x="690" y="172"/>
                    <a:pt x="0" y="508"/>
                  </a:cubicBezTo>
                  <a:cubicBezTo>
                    <a:pt x="58" y="640"/>
                    <a:pt x="121" y="772"/>
                    <a:pt x="200" y="893"/>
                  </a:cubicBezTo>
                  <a:cubicBezTo>
                    <a:pt x="382" y="1168"/>
                    <a:pt x="647" y="1403"/>
                    <a:pt x="968" y="1477"/>
                  </a:cubicBezTo>
                  <a:cubicBezTo>
                    <a:pt x="1069" y="1500"/>
                    <a:pt x="1173" y="1508"/>
                    <a:pt x="1279" y="1508"/>
                  </a:cubicBezTo>
                  <a:cubicBezTo>
                    <a:pt x="1467" y="1508"/>
                    <a:pt x="1658" y="1484"/>
                    <a:pt x="1843" y="1484"/>
                  </a:cubicBezTo>
                  <a:cubicBezTo>
                    <a:pt x="2026" y="1484"/>
                    <a:pt x="2202" y="1508"/>
                    <a:pt x="2360" y="1601"/>
                  </a:cubicBezTo>
                  <a:cubicBezTo>
                    <a:pt x="2565" y="1723"/>
                    <a:pt x="2694" y="1944"/>
                    <a:pt x="2884" y="2090"/>
                  </a:cubicBezTo>
                  <a:cubicBezTo>
                    <a:pt x="3067" y="2230"/>
                    <a:pt x="3296" y="2293"/>
                    <a:pt x="3523" y="2333"/>
                  </a:cubicBezTo>
                  <a:cubicBezTo>
                    <a:pt x="3621" y="2350"/>
                    <a:pt x="3723" y="2362"/>
                    <a:pt x="3823" y="2362"/>
                  </a:cubicBezTo>
                  <a:cubicBezTo>
                    <a:pt x="3950" y="2362"/>
                    <a:pt x="4075" y="2343"/>
                    <a:pt x="4190" y="2289"/>
                  </a:cubicBezTo>
                  <a:cubicBezTo>
                    <a:pt x="4394" y="2192"/>
                    <a:pt x="4544" y="1951"/>
                    <a:pt x="4470" y="1737"/>
                  </a:cubicBezTo>
                  <a:lnTo>
                    <a:pt x="3432" y="1191"/>
                  </a:lnTo>
                  <a:cubicBezTo>
                    <a:pt x="3332" y="1138"/>
                    <a:pt x="3229" y="1083"/>
                    <a:pt x="3157" y="996"/>
                  </a:cubicBezTo>
                  <a:cubicBezTo>
                    <a:pt x="2994" y="799"/>
                    <a:pt x="3035" y="508"/>
                    <a:pt x="3106" y="263"/>
                  </a:cubicBezTo>
                  <a:cubicBezTo>
                    <a:pt x="3122" y="206"/>
                    <a:pt x="3140" y="149"/>
                    <a:pt x="3156" y="91"/>
                  </a:cubicBezTo>
                  <a:cubicBezTo>
                    <a:pt x="2840" y="30"/>
                    <a:pt x="2522" y="0"/>
                    <a:pt x="2204" y="0"/>
                  </a:cubicBez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648476" y="1856479"/>
              <a:ext cx="355385" cy="149176"/>
            </a:xfrm>
            <a:custGeom>
              <a:avLst/>
              <a:gdLst/>
              <a:ahLst/>
              <a:cxnLst/>
              <a:rect l="l" t="t" r="r" b="b"/>
              <a:pathLst>
                <a:path w="9839" h="4130" extrusionOk="0">
                  <a:moveTo>
                    <a:pt x="529" y="0"/>
                  </a:moveTo>
                  <a:cubicBezTo>
                    <a:pt x="319" y="297"/>
                    <a:pt x="142" y="616"/>
                    <a:pt x="0" y="951"/>
                  </a:cubicBezTo>
                  <a:cubicBezTo>
                    <a:pt x="285" y="1154"/>
                    <a:pt x="502" y="1480"/>
                    <a:pt x="633" y="1811"/>
                  </a:cubicBezTo>
                  <a:cubicBezTo>
                    <a:pt x="839" y="2330"/>
                    <a:pt x="915" y="2901"/>
                    <a:pt x="1188" y="3387"/>
                  </a:cubicBezTo>
                  <a:cubicBezTo>
                    <a:pt x="1413" y="3790"/>
                    <a:pt x="1845" y="4129"/>
                    <a:pt x="2285" y="4129"/>
                  </a:cubicBezTo>
                  <a:cubicBezTo>
                    <a:pt x="2377" y="4129"/>
                    <a:pt x="2469" y="4115"/>
                    <a:pt x="2560" y="4082"/>
                  </a:cubicBezTo>
                  <a:cubicBezTo>
                    <a:pt x="2718" y="4026"/>
                    <a:pt x="2856" y="3924"/>
                    <a:pt x="3012" y="3860"/>
                  </a:cubicBezTo>
                  <a:cubicBezTo>
                    <a:pt x="3151" y="3805"/>
                    <a:pt x="3297" y="3784"/>
                    <a:pt x="3446" y="3784"/>
                  </a:cubicBezTo>
                  <a:cubicBezTo>
                    <a:pt x="3705" y="3784"/>
                    <a:pt x="3973" y="3847"/>
                    <a:pt x="4230" y="3900"/>
                  </a:cubicBezTo>
                  <a:cubicBezTo>
                    <a:pt x="4583" y="3971"/>
                    <a:pt x="4946" y="4019"/>
                    <a:pt x="5306" y="4019"/>
                  </a:cubicBezTo>
                  <a:cubicBezTo>
                    <a:pt x="5683" y="4019"/>
                    <a:pt x="6057" y="3966"/>
                    <a:pt x="6409" y="3832"/>
                  </a:cubicBezTo>
                  <a:cubicBezTo>
                    <a:pt x="6993" y="3609"/>
                    <a:pt x="7482" y="3176"/>
                    <a:pt x="8073" y="2974"/>
                  </a:cubicBezTo>
                  <a:cubicBezTo>
                    <a:pt x="8307" y="2893"/>
                    <a:pt x="8554" y="2854"/>
                    <a:pt x="8801" y="2854"/>
                  </a:cubicBezTo>
                  <a:cubicBezTo>
                    <a:pt x="9155" y="2854"/>
                    <a:pt x="9510" y="2934"/>
                    <a:pt x="9831" y="3086"/>
                  </a:cubicBezTo>
                  <a:cubicBezTo>
                    <a:pt x="9832" y="3034"/>
                    <a:pt x="9838" y="2984"/>
                    <a:pt x="9838" y="2930"/>
                  </a:cubicBezTo>
                  <a:cubicBezTo>
                    <a:pt x="9838" y="2815"/>
                    <a:pt x="9829" y="2702"/>
                    <a:pt x="9821" y="2588"/>
                  </a:cubicBezTo>
                  <a:cubicBezTo>
                    <a:pt x="9649" y="2548"/>
                    <a:pt x="9479" y="2501"/>
                    <a:pt x="9317" y="2431"/>
                  </a:cubicBezTo>
                  <a:cubicBezTo>
                    <a:pt x="9156" y="2361"/>
                    <a:pt x="8985" y="2259"/>
                    <a:pt x="8935" y="2089"/>
                  </a:cubicBezTo>
                  <a:cubicBezTo>
                    <a:pt x="8876" y="1888"/>
                    <a:pt x="9009" y="1683"/>
                    <a:pt x="9150" y="1528"/>
                  </a:cubicBezTo>
                  <a:cubicBezTo>
                    <a:pt x="9264" y="1401"/>
                    <a:pt x="9389" y="1281"/>
                    <a:pt x="9522" y="1172"/>
                  </a:cubicBezTo>
                  <a:cubicBezTo>
                    <a:pt x="9452" y="984"/>
                    <a:pt x="9373" y="799"/>
                    <a:pt x="9282" y="621"/>
                  </a:cubicBezTo>
                  <a:cubicBezTo>
                    <a:pt x="8965" y="1119"/>
                    <a:pt x="8555" y="1552"/>
                    <a:pt x="8074" y="1897"/>
                  </a:cubicBezTo>
                  <a:cubicBezTo>
                    <a:pt x="7318" y="2439"/>
                    <a:pt x="6438" y="2784"/>
                    <a:pt x="5547" y="3050"/>
                  </a:cubicBezTo>
                  <a:cubicBezTo>
                    <a:pt x="5309" y="3121"/>
                    <a:pt x="5046" y="3181"/>
                    <a:pt x="4797" y="3181"/>
                  </a:cubicBezTo>
                  <a:cubicBezTo>
                    <a:pt x="4557" y="3181"/>
                    <a:pt x="4330" y="3125"/>
                    <a:pt x="4151" y="2966"/>
                  </a:cubicBezTo>
                  <a:cubicBezTo>
                    <a:pt x="3948" y="2787"/>
                    <a:pt x="3794" y="2480"/>
                    <a:pt x="3533" y="2480"/>
                  </a:cubicBezTo>
                  <a:cubicBezTo>
                    <a:pt x="3523" y="2480"/>
                    <a:pt x="3513" y="2480"/>
                    <a:pt x="3502" y="2481"/>
                  </a:cubicBezTo>
                  <a:cubicBezTo>
                    <a:pt x="3302" y="2499"/>
                    <a:pt x="3172" y="2700"/>
                    <a:pt x="2991" y="2788"/>
                  </a:cubicBezTo>
                  <a:cubicBezTo>
                    <a:pt x="2923" y="2821"/>
                    <a:pt x="2851" y="2836"/>
                    <a:pt x="2778" y="2836"/>
                  </a:cubicBezTo>
                  <a:cubicBezTo>
                    <a:pt x="2548" y="2836"/>
                    <a:pt x="2311" y="2687"/>
                    <a:pt x="2172" y="2493"/>
                  </a:cubicBezTo>
                  <a:cubicBezTo>
                    <a:pt x="1988" y="2236"/>
                    <a:pt x="1920" y="1918"/>
                    <a:pt x="1813" y="1621"/>
                  </a:cubicBezTo>
                  <a:cubicBezTo>
                    <a:pt x="1574" y="961"/>
                    <a:pt x="1111" y="390"/>
                    <a:pt x="529" y="0"/>
                  </a:cubicBez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713131" y="2113473"/>
              <a:ext cx="64257" cy="28860"/>
            </a:xfrm>
            <a:custGeom>
              <a:avLst/>
              <a:gdLst/>
              <a:ahLst/>
              <a:cxnLst/>
              <a:rect l="l" t="t" r="r" b="b"/>
              <a:pathLst>
                <a:path w="1779" h="799" extrusionOk="0">
                  <a:moveTo>
                    <a:pt x="256" y="0"/>
                  </a:moveTo>
                  <a:cubicBezTo>
                    <a:pt x="171" y="0"/>
                    <a:pt x="86" y="4"/>
                    <a:pt x="1" y="9"/>
                  </a:cubicBezTo>
                  <a:cubicBezTo>
                    <a:pt x="537" y="384"/>
                    <a:pt x="1141" y="652"/>
                    <a:pt x="1779" y="798"/>
                  </a:cubicBezTo>
                  <a:cubicBezTo>
                    <a:pt x="1698" y="633"/>
                    <a:pt x="1589" y="480"/>
                    <a:pt x="1448" y="363"/>
                  </a:cubicBezTo>
                  <a:cubicBezTo>
                    <a:pt x="1117" y="86"/>
                    <a:pt x="694" y="0"/>
                    <a:pt x="256" y="0"/>
                  </a:cubicBez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634931" y="1979251"/>
              <a:ext cx="355168" cy="122844"/>
            </a:xfrm>
            <a:custGeom>
              <a:avLst/>
              <a:gdLst/>
              <a:ahLst/>
              <a:cxnLst/>
              <a:rect l="l" t="t" r="r" b="b"/>
              <a:pathLst>
                <a:path w="9833" h="3401" extrusionOk="0">
                  <a:moveTo>
                    <a:pt x="1" y="0"/>
                  </a:moveTo>
                  <a:cubicBezTo>
                    <a:pt x="63" y="684"/>
                    <a:pt x="262" y="1348"/>
                    <a:pt x="586" y="1952"/>
                  </a:cubicBezTo>
                  <a:cubicBezTo>
                    <a:pt x="952" y="2087"/>
                    <a:pt x="1296" y="2393"/>
                    <a:pt x="1620" y="2635"/>
                  </a:cubicBezTo>
                  <a:cubicBezTo>
                    <a:pt x="2106" y="2999"/>
                    <a:pt x="2671" y="3243"/>
                    <a:pt x="3269" y="3349"/>
                  </a:cubicBezTo>
                  <a:cubicBezTo>
                    <a:pt x="3457" y="3382"/>
                    <a:pt x="3649" y="3401"/>
                    <a:pt x="3841" y="3401"/>
                  </a:cubicBezTo>
                  <a:cubicBezTo>
                    <a:pt x="4116" y="3401"/>
                    <a:pt x="4391" y="3362"/>
                    <a:pt x="4651" y="3271"/>
                  </a:cubicBezTo>
                  <a:cubicBezTo>
                    <a:pt x="5281" y="3049"/>
                    <a:pt x="5796" y="2531"/>
                    <a:pt x="6456" y="2419"/>
                  </a:cubicBezTo>
                  <a:cubicBezTo>
                    <a:pt x="6550" y="2403"/>
                    <a:pt x="6644" y="2395"/>
                    <a:pt x="6737" y="2395"/>
                  </a:cubicBezTo>
                  <a:cubicBezTo>
                    <a:pt x="7433" y="2395"/>
                    <a:pt x="8103" y="2807"/>
                    <a:pt x="8778" y="3080"/>
                  </a:cubicBezTo>
                  <a:cubicBezTo>
                    <a:pt x="9229" y="2612"/>
                    <a:pt x="9587" y="2064"/>
                    <a:pt x="9833" y="1463"/>
                  </a:cubicBezTo>
                  <a:cubicBezTo>
                    <a:pt x="9651" y="1406"/>
                    <a:pt x="9466" y="1364"/>
                    <a:pt x="9279" y="1338"/>
                  </a:cubicBezTo>
                  <a:cubicBezTo>
                    <a:pt x="9073" y="1311"/>
                    <a:pt x="8866" y="1300"/>
                    <a:pt x="8658" y="1300"/>
                  </a:cubicBezTo>
                  <a:cubicBezTo>
                    <a:pt x="8229" y="1300"/>
                    <a:pt x="7798" y="1347"/>
                    <a:pt x="7371" y="1395"/>
                  </a:cubicBezTo>
                  <a:cubicBezTo>
                    <a:pt x="6632" y="1476"/>
                    <a:pt x="5879" y="1561"/>
                    <a:pt x="5201" y="1865"/>
                  </a:cubicBezTo>
                  <a:cubicBezTo>
                    <a:pt x="4832" y="2030"/>
                    <a:pt x="4490" y="2259"/>
                    <a:pt x="4105" y="2382"/>
                  </a:cubicBezTo>
                  <a:cubicBezTo>
                    <a:pt x="3905" y="2445"/>
                    <a:pt x="3698" y="2475"/>
                    <a:pt x="3490" y="2475"/>
                  </a:cubicBezTo>
                  <a:cubicBezTo>
                    <a:pt x="2726" y="2475"/>
                    <a:pt x="1958" y="2067"/>
                    <a:pt x="1575" y="1400"/>
                  </a:cubicBezTo>
                  <a:cubicBezTo>
                    <a:pt x="1447" y="1177"/>
                    <a:pt x="1354" y="927"/>
                    <a:pt x="1167" y="751"/>
                  </a:cubicBezTo>
                  <a:cubicBezTo>
                    <a:pt x="979" y="575"/>
                    <a:pt x="720" y="497"/>
                    <a:pt x="491" y="379"/>
                  </a:cubicBezTo>
                  <a:cubicBezTo>
                    <a:pt x="306" y="284"/>
                    <a:pt x="146" y="150"/>
                    <a:pt x="1" y="0"/>
                  </a:cubicBez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656133" y="2049721"/>
              <a:ext cx="295895" cy="96874"/>
            </a:xfrm>
            <a:custGeom>
              <a:avLst/>
              <a:gdLst/>
              <a:ahLst/>
              <a:cxnLst/>
              <a:rect l="l" t="t" r="r" b="b"/>
              <a:pathLst>
                <a:path w="8192" h="2682" extrusionOk="0">
                  <a:moveTo>
                    <a:pt x="0" y="1"/>
                  </a:moveTo>
                  <a:lnTo>
                    <a:pt x="0" y="1"/>
                  </a:lnTo>
                  <a:cubicBezTo>
                    <a:pt x="381" y="707"/>
                    <a:pt x="922" y="1314"/>
                    <a:pt x="1580" y="1774"/>
                  </a:cubicBezTo>
                  <a:cubicBezTo>
                    <a:pt x="1665" y="1769"/>
                    <a:pt x="1750" y="1765"/>
                    <a:pt x="1835" y="1765"/>
                  </a:cubicBezTo>
                  <a:cubicBezTo>
                    <a:pt x="2274" y="1765"/>
                    <a:pt x="2696" y="1851"/>
                    <a:pt x="3027" y="2128"/>
                  </a:cubicBezTo>
                  <a:cubicBezTo>
                    <a:pt x="3167" y="2245"/>
                    <a:pt x="3276" y="2398"/>
                    <a:pt x="3357" y="2563"/>
                  </a:cubicBezTo>
                  <a:cubicBezTo>
                    <a:pt x="3620" y="2624"/>
                    <a:pt x="3889" y="2663"/>
                    <a:pt x="4158" y="2682"/>
                  </a:cubicBezTo>
                  <a:cubicBezTo>
                    <a:pt x="4230" y="2451"/>
                    <a:pt x="4296" y="2219"/>
                    <a:pt x="4461" y="2050"/>
                  </a:cubicBezTo>
                  <a:cubicBezTo>
                    <a:pt x="4744" y="1758"/>
                    <a:pt x="5209" y="1762"/>
                    <a:pt x="5574" y="1584"/>
                  </a:cubicBezTo>
                  <a:cubicBezTo>
                    <a:pt x="5892" y="1428"/>
                    <a:pt x="6174" y="1120"/>
                    <a:pt x="6515" y="1120"/>
                  </a:cubicBezTo>
                  <a:cubicBezTo>
                    <a:pt x="6540" y="1120"/>
                    <a:pt x="6566" y="1122"/>
                    <a:pt x="6592" y="1126"/>
                  </a:cubicBezTo>
                  <a:cubicBezTo>
                    <a:pt x="6723" y="1143"/>
                    <a:pt x="6841" y="1210"/>
                    <a:pt x="6953" y="1279"/>
                  </a:cubicBezTo>
                  <a:cubicBezTo>
                    <a:pt x="7156" y="1407"/>
                    <a:pt x="7346" y="1550"/>
                    <a:pt x="7525" y="1709"/>
                  </a:cubicBezTo>
                  <a:cubicBezTo>
                    <a:pt x="7763" y="1535"/>
                    <a:pt x="7987" y="1341"/>
                    <a:pt x="8191" y="1129"/>
                  </a:cubicBezTo>
                  <a:cubicBezTo>
                    <a:pt x="7517" y="856"/>
                    <a:pt x="6847" y="444"/>
                    <a:pt x="6151" y="444"/>
                  </a:cubicBezTo>
                  <a:cubicBezTo>
                    <a:pt x="6058" y="444"/>
                    <a:pt x="5964" y="452"/>
                    <a:pt x="5870" y="468"/>
                  </a:cubicBezTo>
                  <a:cubicBezTo>
                    <a:pt x="5210" y="580"/>
                    <a:pt x="4695" y="1098"/>
                    <a:pt x="4065" y="1320"/>
                  </a:cubicBezTo>
                  <a:cubicBezTo>
                    <a:pt x="3805" y="1411"/>
                    <a:pt x="3530" y="1450"/>
                    <a:pt x="3255" y="1450"/>
                  </a:cubicBezTo>
                  <a:cubicBezTo>
                    <a:pt x="3063" y="1450"/>
                    <a:pt x="2871" y="1431"/>
                    <a:pt x="2683" y="1398"/>
                  </a:cubicBezTo>
                  <a:cubicBezTo>
                    <a:pt x="2085" y="1292"/>
                    <a:pt x="1520" y="1048"/>
                    <a:pt x="1034" y="684"/>
                  </a:cubicBezTo>
                  <a:cubicBezTo>
                    <a:pt x="710" y="442"/>
                    <a:pt x="365" y="136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837889" y="2128968"/>
              <a:ext cx="60682" cy="17265"/>
            </a:xfrm>
            <a:custGeom>
              <a:avLst/>
              <a:gdLst/>
              <a:ahLst/>
              <a:cxnLst/>
              <a:rect l="l" t="t" r="r" b="b"/>
              <a:pathLst>
                <a:path w="1680" h="478" extrusionOk="0">
                  <a:moveTo>
                    <a:pt x="1680" y="0"/>
                  </a:moveTo>
                  <a:cubicBezTo>
                    <a:pt x="1571" y="0"/>
                    <a:pt x="1461" y="7"/>
                    <a:pt x="1353" y="15"/>
                  </a:cubicBezTo>
                  <a:cubicBezTo>
                    <a:pt x="1040" y="40"/>
                    <a:pt x="720" y="67"/>
                    <a:pt x="429" y="185"/>
                  </a:cubicBezTo>
                  <a:cubicBezTo>
                    <a:pt x="267" y="250"/>
                    <a:pt x="120" y="351"/>
                    <a:pt x="0" y="478"/>
                  </a:cubicBezTo>
                  <a:cubicBezTo>
                    <a:pt x="583" y="417"/>
                    <a:pt x="1152" y="256"/>
                    <a:pt x="168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634100" y="1890829"/>
              <a:ext cx="369471" cy="177855"/>
            </a:xfrm>
            <a:custGeom>
              <a:avLst/>
              <a:gdLst/>
              <a:ahLst/>
              <a:cxnLst/>
              <a:rect l="l" t="t" r="r" b="b"/>
              <a:pathLst>
                <a:path w="10229" h="4924" extrusionOk="0">
                  <a:moveTo>
                    <a:pt x="398" y="0"/>
                  </a:moveTo>
                  <a:cubicBezTo>
                    <a:pt x="136" y="627"/>
                    <a:pt x="0" y="1300"/>
                    <a:pt x="1" y="1980"/>
                  </a:cubicBezTo>
                  <a:cubicBezTo>
                    <a:pt x="1" y="2138"/>
                    <a:pt x="11" y="2294"/>
                    <a:pt x="25" y="2448"/>
                  </a:cubicBezTo>
                  <a:cubicBezTo>
                    <a:pt x="169" y="2598"/>
                    <a:pt x="329" y="2731"/>
                    <a:pt x="514" y="2827"/>
                  </a:cubicBezTo>
                  <a:cubicBezTo>
                    <a:pt x="743" y="2945"/>
                    <a:pt x="1001" y="3022"/>
                    <a:pt x="1190" y="3199"/>
                  </a:cubicBezTo>
                  <a:cubicBezTo>
                    <a:pt x="1378" y="3376"/>
                    <a:pt x="1470" y="3625"/>
                    <a:pt x="1598" y="3848"/>
                  </a:cubicBezTo>
                  <a:cubicBezTo>
                    <a:pt x="1981" y="4515"/>
                    <a:pt x="2750" y="4923"/>
                    <a:pt x="3514" y="4923"/>
                  </a:cubicBezTo>
                  <a:cubicBezTo>
                    <a:pt x="3721" y="4923"/>
                    <a:pt x="3929" y="4893"/>
                    <a:pt x="4128" y="4830"/>
                  </a:cubicBezTo>
                  <a:cubicBezTo>
                    <a:pt x="4513" y="4707"/>
                    <a:pt x="4855" y="4478"/>
                    <a:pt x="5224" y="4313"/>
                  </a:cubicBezTo>
                  <a:cubicBezTo>
                    <a:pt x="5903" y="4009"/>
                    <a:pt x="6655" y="3923"/>
                    <a:pt x="7394" y="3843"/>
                  </a:cubicBezTo>
                  <a:cubicBezTo>
                    <a:pt x="7821" y="3795"/>
                    <a:pt x="8252" y="3748"/>
                    <a:pt x="8681" y="3748"/>
                  </a:cubicBezTo>
                  <a:cubicBezTo>
                    <a:pt x="8889" y="3748"/>
                    <a:pt x="9096" y="3759"/>
                    <a:pt x="9302" y="3786"/>
                  </a:cubicBezTo>
                  <a:cubicBezTo>
                    <a:pt x="9490" y="3812"/>
                    <a:pt x="9675" y="3854"/>
                    <a:pt x="9857" y="3911"/>
                  </a:cubicBezTo>
                  <a:cubicBezTo>
                    <a:pt x="10085" y="3347"/>
                    <a:pt x="10211" y="2745"/>
                    <a:pt x="10229" y="2136"/>
                  </a:cubicBezTo>
                  <a:cubicBezTo>
                    <a:pt x="9908" y="1983"/>
                    <a:pt x="9553" y="1903"/>
                    <a:pt x="9199" y="1903"/>
                  </a:cubicBezTo>
                  <a:cubicBezTo>
                    <a:pt x="8952" y="1903"/>
                    <a:pt x="8705" y="1942"/>
                    <a:pt x="8471" y="2023"/>
                  </a:cubicBezTo>
                  <a:cubicBezTo>
                    <a:pt x="7880" y="2226"/>
                    <a:pt x="7391" y="2658"/>
                    <a:pt x="6807" y="2881"/>
                  </a:cubicBezTo>
                  <a:cubicBezTo>
                    <a:pt x="6455" y="3015"/>
                    <a:pt x="6082" y="3068"/>
                    <a:pt x="5704" y="3068"/>
                  </a:cubicBezTo>
                  <a:cubicBezTo>
                    <a:pt x="5345" y="3068"/>
                    <a:pt x="4981" y="3020"/>
                    <a:pt x="4629" y="2949"/>
                  </a:cubicBezTo>
                  <a:cubicBezTo>
                    <a:pt x="4372" y="2897"/>
                    <a:pt x="4104" y="2834"/>
                    <a:pt x="3845" y="2834"/>
                  </a:cubicBezTo>
                  <a:cubicBezTo>
                    <a:pt x="3696" y="2834"/>
                    <a:pt x="3549" y="2855"/>
                    <a:pt x="3410" y="2911"/>
                  </a:cubicBezTo>
                  <a:cubicBezTo>
                    <a:pt x="3254" y="2973"/>
                    <a:pt x="3117" y="3076"/>
                    <a:pt x="2958" y="3131"/>
                  </a:cubicBezTo>
                  <a:cubicBezTo>
                    <a:pt x="2867" y="3164"/>
                    <a:pt x="2774" y="3179"/>
                    <a:pt x="2682" y="3179"/>
                  </a:cubicBezTo>
                  <a:cubicBezTo>
                    <a:pt x="2243" y="3179"/>
                    <a:pt x="1811" y="2839"/>
                    <a:pt x="1586" y="2436"/>
                  </a:cubicBezTo>
                  <a:cubicBezTo>
                    <a:pt x="1313" y="1950"/>
                    <a:pt x="1237" y="1380"/>
                    <a:pt x="1031" y="861"/>
                  </a:cubicBezTo>
                  <a:cubicBezTo>
                    <a:pt x="900" y="529"/>
                    <a:pt x="683" y="203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6"/>
            <p:cNvSpPr/>
            <p:nvPr/>
          </p:nvSpPr>
          <p:spPr>
            <a:xfrm>
              <a:off x="806320" y="2090176"/>
              <a:ext cx="121616" cy="57070"/>
            </a:xfrm>
            <a:custGeom>
              <a:avLst/>
              <a:gdLst/>
              <a:ahLst/>
              <a:cxnLst/>
              <a:rect l="l" t="t" r="r" b="b"/>
              <a:pathLst>
                <a:path w="3367" h="1580" extrusionOk="0">
                  <a:moveTo>
                    <a:pt x="2357" y="0"/>
                  </a:moveTo>
                  <a:cubicBezTo>
                    <a:pt x="2016" y="0"/>
                    <a:pt x="1734" y="308"/>
                    <a:pt x="1416" y="464"/>
                  </a:cubicBezTo>
                  <a:cubicBezTo>
                    <a:pt x="1051" y="642"/>
                    <a:pt x="587" y="638"/>
                    <a:pt x="303" y="930"/>
                  </a:cubicBezTo>
                  <a:cubicBezTo>
                    <a:pt x="138" y="1099"/>
                    <a:pt x="72" y="1331"/>
                    <a:pt x="0" y="1562"/>
                  </a:cubicBezTo>
                  <a:cubicBezTo>
                    <a:pt x="117" y="1569"/>
                    <a:pt x="232" y="1579"/>
                    <a:pt x="351" y="1579"/>
                  </a:cubicBezTo>
                  <a:cubicBezTo>
                    <a:pt x="526" y="1579"/>
                    <a:pt x="700" y="1570"/>
                    <a:pt x="874" y="1552"/>
                  </a:cubicBezTo>
                  <a:cubicBezTo>
                    <a:pt x="994" y="1425"/>
                    <a:pt x="1141" y="1324"/>
                    <a:pt x="1303" y="1259"/>
                  </a:cubicBezTo>
                  <a:cubicBezTo>
                    <a:pt x="1594" y="1141"/>
                    <a:pt x="1914" y="1114"/>
                    <a:pt x="2227" y="1089"/>
                  </a:cubicBezTo>
                  <a:cubicBezTo>
                    <a:pt x="2335" y="1081"/>
                    <a:pt x="2445" y="1076"/>
                    <a:pt x="2554" y="1074"/>
                  </a:cubicBezTo>
                  <a:cubicBezTo>
                    <a:pt x="2839" y="938"/>
                    <a:pt x="3112" y="776"/>
                    <a:pt x="3367" y="589"/>
                  </a:cubicBezTo>
                  <a:cubicBezTo>
                    <a:pt x="3188" y="430"/>
                    <a:pt x="2998" y="287"/>
                    <a:pt x="2795" y="159"/>
                  </a:cubicBezTo>
                  <a:cubicBezTo>
                    <a:pt x="2683" y="90"/>
                    <a:pt x="2565" y="24"/>
                    <a:pt x="2434" y="6"/>
                  </a:cubicBezTo>
                  <a:cubicBezTo>
                    <a:pt x="2408" y="2"/>
                    <a:pt x="2382" y="0"/>
                    <a:pt x="2357" y="0"/>
                  </a:cubicBez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1019862" y="3125519"/>
              <a:ext cx="89758" cy="211483"/>
            </a:xfrm>
            <a:custGeom>
              <a:avLst/>
              <a:gdLst/>
              <a:ahLst/>
              <a:cxnLst/>
              <a:rect l="l" t="t" r="r" b="b"/>
              <a:pathLst>
                <a:path w="2485" h="5855" extrusionOk="0">
                  <a:moveTo>
                    <a:pt x="956" y="0"/>
                  </a:moveTo>
                  <a:cubicBezTo>
                    <a:pt x="365" y="641"/>
                    <a:pt x="0" y="1494"/>
                    <a:pt x="0" y="2435"/>
                  </a:cubicBezTo>
                  <a:cubicBezTo>
                    <a:pt x="0" y="4032"/>
                    <a:pt x="1043" y="5386"/>
                    <a:pt x="2484" y="5855"/>
                  </a:cubicBezTo>
                  <a:cubicBezTo>
                    <a:pt x="2445" y="5713"/>
                    <a:pt x="2424" y="5568"/>
                    <a:pt x="2421" y="5422"/>
                  </a:cubicBezTo>
                  <a:cubicBezTo>
                    <a:pt x="2419" y="5246"/>
                    <a:pt x="2442" y="5067"/>
                    <a:pt x="2396" y="4897"/>
                  </a:cubicBezTo>
                  <a:cubicBezTo>
                    <a:pt x="2340" y="4693"/>
                    <a:pt x="2188" y="4507"/>
                    <a:pt x="2218" y="4299"/>
                  </a:cubicBezTo>
                  <a:cubicBezTo>
                    <a:pt x="2235" y="4177"/>
                    <a:pt x="2313" y="4074"/>
                    <a:pt x="2368" y="3964"/>
                  </a:cubicBezTo>
                  <a:cubicBezTo>
                    <a:pt x="2422" y="3854"/>
                    <a:pt x="2450" y="3712"/>
                    <a:pt x="2376" y="3614"/>
                  </a:cubicBezTo>
                  <a:cubicBezTo>
                    <a:pt x="2345" y="3573"/>
                    <a:pt x="2298" y="3545"/>
                    <a:pt x="2264" y="3505"/>
                  </a:cubicBezTo>
                  <a:cubicBezTo>
                    <a:pt x="2154" y="3369"/>
                    <a:pt x="2235" y="3163"/>
                    <a:pt x="2184" y="2995"/>
                  </a:cubicBezTo>
                  <a:cubicBezTo>
                    <a:pt x="2125" y="2803"/>
                    <a:pt x="1910" y="2709"/>
                    <a:pt x="1717" y="2652"/>
                  </a:cubicBezTo>
                  <a:cubicBezTo>
                    <a:pt x="1523" y="2594"/>
                    <a:pt x="1306" y="2534"/>
                    <a:pt x="1204" y="2360"/>
                  </a:cubicBezTo>
                  <a:cubicBezTo>
                    <a:pt x="1100" y="2186"/>
                    <a:pt x="1151" y="1958"/>
                    <a:pt x="1088" y="1763"/>
                  </a:cubicBezTo>
                  <a:cubicBezTo>
                    <a:pt x="1046" y="1633"/>
                    <a:pt x="954" y="1526"/>
                    <a:pt x="885" y="1408"/>
                  </a:cubicBezTo>
                  <a:cubicBezTo>
                    <a:pt x="718" y="1125"/>
                    <a:pt x="676" y="786"/>
                    <a:pt x="769" y="471"/>
                  </a:cubicBezTo>
                  <a:cubicBezTo>
                    <a:pt x="817" y="313"/>
                    <a:pt x="898" y="157"/>
                    <a:pt x="956" y="0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1179801" y="3112949"/>
              <a:ext cx="95393" cy="89830"/>
            </a:xfrm>
            <a:custGeom>
              <a:avLst/>
              <a:gdLst/>
              <a:ahLst/>
              <a:cxnLst/>
              <a:rect l="l" t="t" r="r" b="b"/>
              <a:pathLst>
                <a:path w="2641" h="2487" extrusionOk="0">
                  <a:moveTo>
                    <a:pt x="1452" y="0"/>
                  </a:moveTo>
                  <a:cubicBezTo>
                    <a:pt x="1398" y="68"/>
                    <a:pt x="1366" y="150"/>
                    <a:pt x="1358" y="236"/>
                  </a:cubicBezTo>
                  <a:cubicBezTo>
                    <a:pt x="1343" y="385"/>
                    <a:pt x="1366" y="543"/>
                    <a:pt x="1305" y="680"/>
                  </a:cubicBezTo>
                  <a:cubicBezTo>
                    <a:pt x="1258" y="784"/>
                    <a:pt x="1169" y="860"/>
                    <a:pt x="1076" y="927"/>
                  </a:cubicBezTo>
                  <a:cubicBezTo>
                    <a:pt x="835" y="1106"/>
                    <a:pt x="562" y="1244"/>
                    <a:pt x="352" y="1458"/>
                  </a:cubicBezTo>
                  <a:cubicBezTo>
                    <a:pt x="141" y="1672"/>
                    <a:pt x="0" y="1994"/>
                    <a:pt x="108" y="2274"/>
                  </a:cubicBezTo>
                  <a:cubicBezTo>
                    <a:pt x="145" y="2371"/>
                    <a:pt x="219" y="2463"/>
                    <a:pt x="321" y="2483"/>
                  </a:cubicBezTo>
                  <a:cubicBezTo>
                    <a:pt x="335" y="2486"/>
                    <a:pt x="349" y="2487"/>
                    <a:pt x="362" y="2487"/>
                  </a:cubicBezTo>
                  <a:cubicBezTo>
                    <a:pt x="529" y="2487"/>
                    <a:pt x="650" y="2290"/>
                    <a:pt x="671" y="2115"/>
                  </a:cubicBezTo>
                  <a:cubicBezTo>
                    <a:pt x="676" y="2078"/>
                    <a:pt x="680" y="2039"/>
                    <a:pt x="705" y="2012"/>
                  </a:cubicBezTo>
                  <a:cubicBezTo>
                    <a:pt x="724" y="1992"/>
                    <a:pt x="745" y="1985"/>
                    <a:pt x="769" y="1985"/>
                  </a:cubicBezTo>
                  <a:cubicBezTo>
                    <a:pt x="832" y="1985"/>
                    <a:pt x="909" y="2037"/>
                    <a:pt x="979" y="2051"/>
                  </a:cubicBezTo>
                  <a:cubicBezTo>
                    <a:pt x="992" y="2053"/>
                    <a:pt x="1005" y="2055"/>
                    <a:pt x="1017" y="2055"/>
                  </a:cubicBezTo>
                  <a:cubicBezTo>
                    <a:pt x="1179" y="2055"/>
                    <a:pt x="1283" y="1845"/>
                    <a:pt x="1436" y="1762"/>
                  </a:cubicBezTo>
                  <a:cubicBezTo>
                    <a:pt x="1494" y="1729"/>
                    <a:pt x="1557" y="1717"/>
                    <a:pt x="1621" y="1717"/>
                  </a:cubicBezTo>
                  <a:cubicBezTo>
                    <a:pt x="1755" y="1717"/>
                    <a:pt x="1899" y="1770"/>
                    <a:pt x="2032" y="1807"/>
                  </a:cubicBezTo>
                  <a:cubicBezTo>
                    <a:pt x="2158" y="1842"/>
                    <a:pt x="2287" y="1856"/>
                    <a:pt x="2417" y="1856"/>
                  </a:cubicBezTo>
                  <a:cubicBezTo>
                    <a:pt x="2491" y="1856"/>
                    <a:pt x="2566" y="1851"/>
                    <a:pt x="2641" y="1843"/>
                  </a:cubicBezTo>
                  <a:cubicBezTo>
                    <a:pt x="2445" y="1120"/>
                    <a:pt x="2029" y="476"/>
                    <a:pt x="1452" y="0"/>
                  </a:cubicBezTo>
                  <a:close/>
                </a:path>
              </a:pathLst>
            </a:custGeom>
            <a:solidFill>
              <a:srgbClr val="B2D078"/>
            </a:solidFill>
            <a:ln w="9525" cap="flat" cmpd="sng">
              <a:solidFill>
                <a:srgbClr val="B2D0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1044315" y="3091747"/>
              <a:ext cx="141988" cy="251142"/>
            </a:xfrm>
            <a:custGeom>
              <a:avLst/>
              <a:gdLst/>
              <a:ahLst/>
              <a:cxnLst/>
              <a:rect l="l" t="t" r="r" b="b"/>
              <a:pathLst>
                <a:path w="3931" h="6953" extrusionOk="0">
                  <a:moveTo>
                    <a:pt x="1667" y="1"/>
                  </a:moveTo>
                  <a:cubicBezTo>
                    <a:pt x="1137" y="199"/>
                    <a:pt x="661" y="519"/>
                    <a:pt x="280" y="935"/>
                  </a:cubicBezTo>
                  <a:cubicBezTo>
                    <a:pt x="221" y="1092"/>
                    <a:pt x="140" y="1248"/>
                    <a:pt x="92" y="1406"/>
                  </a:cubicBezTo>
                  <a:cubicBezTo>
                    <a:pt x="0" y="1721"/>
                    <a:pt x="41" y="2060"/>
                    <a:pt x="208" y="2343"/>
                  </a:cubicBezTo>
                  <a:cubicBezTo>
                    <a:pt x="279" y="2461"/>
                    <a:pt x="370" y="2568"/>
                    <a:pt x="412" y="2698"/>
                  </a:cubicBezTo>
                  <a:cubicBezTo>
                    <a:pt x="475" y="2893"/>
                    <a:pt x="422" y="3120"/>
                    <a:pt x="527" y="3295"/>
                  </a:cubicBezTo>
                  <a:cubicBezTo>
                    <a:pt x="630" y="3470"/>
                    <a:pt x="846" y="3529"/>
                    <a:pt x="1040" y="3587"/>
                  </a:cubicBezTo>
                  <a:cubicBezTo>
                    <a:pt x="1234" y="3644"/>
                    <a:pt x="1448" y="3738"/>
                    <a:pt x="1507" y="3930"/>
                  </a:cubicBezTo>
                  <a:cubicBezTo>
                    <a:pt x="1558" y="4098"/>
                    <a:pt x="1477" y="4304"/>
                    <a:pt x="1588" y="4440"/>
                  </a:cubicBezTo>
                  <a:cubicBezTo>
                    <a:pt x="1621" y="4480"/>
                    <a:pt x="1668" y="4507"/>
                    <a:pt x="1699" y="4549"/>
                  </a:cubicBezTo>
                  <a:cubicBezTo>
                    <a:pt x="1774" y="4647"/>
                    <a:pt x="1745" y="4789"/>
                    <a:pt x="1691" y="4899"/>
                  </a:cubicBezTo>
                  <a:cubicBezTo>
                    <a:pt x="1636" y="5009"/>
                    <a:pt x="1558" y="5112"/>
                    <a:pt x="1541" y="5234"/>
                  </a:cubicBezTo>
                  <a:cubicBezTo>
                    <a:pt x="1511" y="5443"/>
                    <a:pt x="1665" y="5629"/>
                    <a:pt x="1720" y="5832"/>
                  </a:cubicBezTo>
                  <a:cubicBezTo>
                    <a:pt x="1766" y="6002"/>
                    <a:pt x="1742" y="6181"/>
                    <a:pt x="1744" y="6357"/>
                  </a:cubicBezTo>
                  <a:cubicBezTo>
                    <a:pt x="1747" y="6503"/>
                    <a:pt x="1768" y="6648"/>
                    <a:pt x="1807" y="6790"/>
                  </a:cubicBezTo>
                  <a:cubicBezTo>
                    <a:pt x="2071" y="6875"/>
                    <a:pt x="2345" y="6930"/>
                    <a:pt x="2622" y="6953"/>
                  </a:cubicBezTo>
                  <a:cubicBezTo>
                    <a:pt x="2611" y="6866"/>
                    <a:pt x="2612" y="6779"/>
                    <a:pt x="2644" y="6696"/>
                  </a:cubicBezTo>
                  <a:cubicBezTo>
                    <a:pt x="2694" y="6562"/>
                    <a:pt x="2794" y="6452"/>
                    <a:pt x="2885" y="6342"/>
                  </a:cubicBezTo>
                  <a:cubicBezTo>
                    <a:pt x="3931" y="5077"/>
                    <a:pt x="3449" y="4973"/>
                    <a:pt x="3145" y="4973"/>
                  </a:cubicBezTo>
                  <a:cubicBezTo>
                    <a:pt x="3108" y="4973"/>
                    <a:pt x="3075" y="4975"/>
                    <a:pt x="3046" y="4976"/>
                  </a:cubicBezTo>
                  <a:cubicBezTo>
                    <a:pt x="3046" y="4976"/>
                    <a:pt x="3046" y="4976"/>
                    <a:pt x="3045" y="4976"/>
                  </a:cubicBezTo>
                  <a:cubicBezTo>
                    <a:pt x="3003" y="4976"/>
                    <a:pt x="3056" y="4885"/>
                    <a:pt x="3043" y="4843"/>
                  </a:cubicBezTo>
                  <a:cubicBezTo>
                    <a:pt x="3023" y="4779"/>
                    <a:pt x="3201" y="4453"/>
                    <a:pt x="3133" y="4448"/>
                  </a:cubicBezTo>
                  <a:cubicBezTo>
                    <a:pt x="2029" y="4402"/>
                    <a:pt x="2313" y="4190"/>
                    <a:pt x="2067" y="3889"/>
                  </a:cubicBezTo>
                  <a:cubicBezTo>
                    <a:pt x="2003" y="3811"/>
                    <a:pt x="1941" y="3730"/>
                    <a:pt x="1858" y="3674"/>
                  </a:cubicBezTo>
                  <a:cubicBezTo>
                    <a:pt x="1767" y="3609"/>
                    <a:pt x="1644" y="3569"/>
                    <a:pt x="1606" y="3464"/>
                  </a:cubicBezTo>
                  <a:cubicBezTo>
                    <a:pt x="1572" y="3368"/>
                    <a:pt x="1625" y="3265"/>
                    <a:pt x="1687" y="3184"/>
                  </a:cubicBezTo>
                  <a:cubicBezTo>
                    <a:pt x="1796" y="3042"/>
                    <a:pt x="1935" y="2925"/>
                    <a:pt x="2093" y="2840"/>
                  </a:cubicBezTo>
                  <a:cubicBezTo>
                    <a:pt x="2296" y="2734"/>
                    <a:pt x="2561" y="2642"/>
                    <a:pt x="2598" y="2416"/>
                  </a:cubicBezTo>
                  <a:cubicBezTo>
                    <a:pt x="2611" y="2342"/>
                    <a:pt x="2594" y="2267"/>
                    <a:pt x="2598" y="2192"/>
                  </a:cubicBezTo>
                  <a:cubicBezTo>
                    <a:pt x="2609" y="2011"/>
                    <a:pt x="2741" y="1860"/>
                    <a:pt x="2890" y="1757"/>
                  </a:cubicBezTo>
                  <a:cubicBezTo>
                    <a:pt x="3038" y="1652"/>
                    <a:pt x="3207" y="1583"/>
                    <a:pt x="3352" y="1474"/>
                  </a:cubicBezTo>
                  <a:cubicBezTo>
                    <a:pt x="3637" y="1256"/>
                    <a:pt x="3800" y="914"/>
                    <a:pt x="3788" y="555"/>
                  </a:cubicBezTo>
                  <a:cubicBezTo>
                    <a:pt x="3784" y="464"/>
                    <a:pt x="3768" y="372"/>
                    <a:pt x="3716" y="299"/>
                  </a:cubicBezTo>
                  <a:cubicBezTo>
                    <a:pt x="3614" y="152"/>
                    <a:pt x="3414" y="124"/>
                    <a:pt x="3237" y="108"/>
                  </a:cubicBezTo>
                  <a:lnTo>
                    <a:pt x="2701" y="62"/>
                  </a:lnTo>
                  <a:cubicBezTo>
                    <a:pt x="2664" y="59"/>
                    <a:pt x="2626" y="56"/>
                    <a:pt x="2589" y="56"/>
                  </a:cubicBezTo>
                  <a:cubicBezTo>
                    <a:pt x="2544" y="56"/>
                    <a:pt x="2499" y="60"/>
                    <a:pt x="2457" y="74"/>
                  </a:cubicBezTo>
                  <a:cubicBezTo>
                    <a:pt x="2300" y="125"/>
                    <a:pt x="2183" y="301"/>
                    <a:pt x="2025" y="301"/>
                  </a:cubicBezTo>
                  <a:cubicBezTo>
                    <a:pt x="2015" y="301"/>
                    <a:pt x="2005" y="300"/>
                    <a:pt x="1994" y="299"/>
                  </a:cubicBezTo>
                  <a:cubicBezTo>
                    <a:pt x="1847" y="277"/>
                    <a:pt x="1768" y="113"/>
                    <a:pt x="1667" y="1"/>
                  </a:cubicBezTo>
                  <a:close/>
                </a:path>
              </a:pathLst>
            </a:custGeom>
            <a:solidFill>
              <a:srgbClr val="B2D078"/>
            </a:solidFill>
            <a:ln w="9525" cap="flat" cmpd="sng">
              <a:solidFill>
                <a:srgbClr val="B2D0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6"/>
            <p:cNvSpPr/>
            <p:nvPr/>
          </p:nvSpPr>
          <p:spPr>
            <a:xfrm>
              <a:off x="1241061" y="3211557"/>
              <a:ext cx="38757" cy="94201"/>
            </a:xfrm>
            <a:custGeom>
              <a:avLst/>
              <a:gdLst/>
              <a:ahLst/>
              <a:cxnLst/>
              <a:rect l="l" t="t" r="r" b="b"/>
              <a:pathLst>
                <a:path w="1073" h="2608" extrusionOk="0">
                  <a:moveTo>
                    <a:pt x="1070" y="1"/>
                  </a:moveTo>
                  <a:cubicBezTo>
                    <a:pt x="962" y="184"/>
                    <a:pt x="827" y="349"/>
                    <a:pt x="658" y="479"/>
                  </a:cubicBezTo>
                  <a:cubicBezTo>
                    <a:pt x="464" y="629"/>
                    <a:pt x="225" y="746"/>
                    <a:pt x="117" y="967"/>
                  </a:cubicBezTo>
                  <a:cubicBezTo>
                    <a:pt x="51" y="1100"/>
                    <a:pt x="43" y="1253"/>
                    <a:pt x="35" y="1402"/>
                  </a:cubicBezTo>
                  <a:cubicBezTo>
                    <a:pt x="20" y="1750"/>
                    <a:pt x="9" y="2098"/>
                    <a:pt x="1" y="2447"/>
                  </a:cubicBezTo>
                  <a:cubicBezTo>
                    <a:pt x="0" y="2500"/>
                    <a:pt x="5" y="2554"/>
                    <a:pt x="5" y="2608"/>
                  </a:cubicBezTo>
                  <a:cubicBezTo>
                    <a:pt x="689" y="1933"/>
                    <a:pt x="1073" y="1013"/>
                    <a:pt x="1073" y="52"/>
                  </a:cubicBezTo>
                  <a:cubicBezTo>
                    <a:pt x="1073" y="35"/>
                    <a:pt x="1070" y="18"/>
                    <a:pt x="1070" y="1"/>
                  </a:cubicBezTo>
                  <a:close/>
                </a:path>
              </a:pathLst>
            </a:custGeom>
            <a:solidFill>
              <a:srgbClr val="B2D078"/>
            </a:solidFill>
            <a:ln w="9525" cap="flat" cmpd="sng">
              <a:solidFill>
                <a:srgbClr val="B2D0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6"/>
            <p:cNvSpPr/>
            <p:nvPr/>
          </p:nvSpPr>
          <p:spPr>
            <a:xfrm>
              <a:off x="1101024" y="3083476"/>
              <a:ext cx="178722" cy="259956"/>
            </a:xfrm>
            <a:custGeom>
              <a:avLst/>
              <a:gdLst/>
              <a:ahLst/>
              <a:cxnLst/>
              <a:rect l="l" t="t" r="r" b="b"/>
              <a:pathLst>
                <a:path w="4948" h="7197" extrusionOk="0">
                  <a:moveTo>
                    <a:pt x="1357" y="0"/>
                  </a:moveTo>
                  <a:cubicBezTo>
                    <a:pt x="933" y="0"/>
                    <a:pt x="506" y="76"/>
                    <a:pt x="97" y="230"/>
                  </a:cubicBezTo>
                  <a:cubicBezTo>
                    <a:pt x="198" y="343"/>
                    <a:pt x="276" y="507"/>
                    <a:pt x="424" y="528"/>
                  </a:cubicBezTo>
                  <a:cubicBezTo>
                    <a:pt x="435" y="530"/>
                    <a:pt x="445" y="530"/>
                    <a:pt x="456" y="530"/>
                  </a:cubicBezTo>
                  <a:cubicBezTo>
                    <a:pt x="613" y="530"/>
                    <a:pt x="730" y="355"/>
                    <a:pt x="887" y="304"/>
                  </a:cubicBezTo>
                  <a:cubicBezTo>
                    <a:pt x="929" y="290"/>
                    <a:pt x="973" y="285"/>
                    <a:pt x="1018" y="285"/>
                  </a:cubicBezTo>
                  <a:cubicBezTo>
                    <a:pt x="1056" y="285"/>
                    <a:pt x="1094" y="288"/>
                    <a:pt x="1131" y="292"/>
                  </a:cubicBezTo>
                  <a:lnTo>
                    <a:pt x="1667" y="339"/>
                  </a:lnTo>
                  <a:cubicBezTo>
                    <a:pt x="1843" y="354"/>
                    <a:pt x="2044" y="382"/>
                    <a:pt x="2145" y="528"/>
                  </a:cubicBezTo>
                  <a:cubicBezTo>
                    <a:pt x="2196" y="602"/>
                    <a:pt x="2214" y="694"/>
                    <a:pt x="2217" y="784"/>
                  </a:cubicBezTo>
                  <a:cubicBezTo>
                    <a:pt x="2229" y="1143"/>
                    <a:pt x="2067" y="1486"/>
                    <a:pt x="1781" y="1704"/>
                  </a:cubicBezTo>
                  <a:cubicBezTo>
                    <a:pt x="1636" y="1813"/>
                    <a:pt x="1466" y="1882"/>
                    <a:pt x="1318" y="1987"/>
                  </a:cubicBezTo>
                  <a:cubicBezTo>
                    <a:pt x="1171" y="2090"/>
                    <a:pt x="1038" y="2241"/>
                    <a:pt x="1028" y="2422"/>
                  </a:cubicBezTo>
                  <a:cubicBezTo>
                    <a:pt x="1024" y="2497"/>
                    <a:pt x="1040" y="2572"/>
                    <a:pt x="1028" y="2646"/>
                  </a:cubicBezTo>
                  <a:cubicBezTo>
                    <a:pt x="990" y="2872"/>
                    <a:pt x="724" y="2963"/>
                    <a:pt x="522" y="3070"/>
                  </a:cubicBezTo>
                  <a:cubicBezTo>
                    <a:pt x="364" y="3155"/>
                    <a:pt x="226" y="3272"/>
                    <a:pt x="116" y="3414"/>
                  </a:cubicBezTo>
                  <a:cubicBezTo>
                    <a:pt x="55" y="3495"/>
                    <a:pt x="1" y="3598"/>
                    <a:pt x="35" y="3694"/>
                  </a:cubicBezTo>
                  <a:cubicBezTo>
                    <a:pt x="73" y="3798"/>
                    <a:pt x="196" y="3840"/>
                    <a:pt x="288" y="3904"/>
                  </a:cubicBezTo>
                  <a:cubicBezTo>
                    <a:pt x="370" y="3960"/>
                    <a:pt x="343" y="4202"/>
                    <a:pt x="346" y="4302"/>
                  </a:cubicBezTo>
                  <a:cubicBezTo>
                    <a:pt x="363" y="4893"/>
                    <a:pt x="564" y="5034"/>
                    <a:pt x="784" y="5034"/>
                  </a:cubicBezTo>
                  <a:cubicBezTo>
                    <a:pt x="983" y="5034"/>
                    <a:pt x="1198" y="4918"/>
                    <a:pt x="1305" y="4918"/>
                  </a:cubicBezTo>
                  <a:cubicBezTo>
                    <a:pt x="1319" y="4918"/>
                    <a:pt x="1330" y="4920"/>
                    <a:pt x="1340" y="4924"/>
                  </a:cubicBezTo>
                  <a:cubicBezTo>
                    <a:pt x="1403" y="4953"/>
                    <a:pt x="1451" y="5007"/>
                    <a:pt x="1473" y="5072"/>
                  </a:cubicBezTo>
                  <a:cubicBezTo>
                    <a:pt x="1486" y="5115"/>
                    <a:pt x="1442" y="5176"/>
                    <a:pt x="1475" y="5205"/>
                  </a:cubicBezTo>
                  <a:cubicBezTo>
                    <a:pt x="1661" y="5374"/>
                    <a:pt x="2118" y="5572"/>
                    <a:pt x="1314" y="6571"/>
                  </a:cubicBezTo>
                  <a:cubicBezTo>
                    <a:pt x="1225" y="6683"/>
                    <a:pt x="1124" y="6791"/>
                    <a:pt x="1073" y="6925"/>
                  </a:cubicBezTo>
                  <a:cubicBezTo>
                    <a:pt x="1041" y="7008"/>
                    <a:pt x="1040" y="7095"/>
                    <a:pt x="1051" y="7182"/>
                  </a:cubicBezTo>
                  <a:cubicBezTo>
                    <a:pt x="1150" y="7190"/>
                    <a:pt x="1250" y="7197"/>
                    <a:pt x="1351" y="7197"/>
                  </a:cubicBezTo>
                  <a:cubicBezTo>
                    <a:pt x="1352" y="7197"/>
                    <a:pt x="1354" y="7197"/>
                    <a:pt x="1355" y="7197"/>
                  </a:cubicBezTo>
                  <a:cubicBezTo>
                    <a:pt x="2301" y="7197"/>
                    <a:pt x="3210" y="6823"/>
                    <a:pt x="3882" y="6155"/>
                  </a:cubicBezTo>
                  <a:cubicBezTo>
                    <a:pt x="3882" y="6100"/>
                    <a:pt x="3877" y="6047"/>
                    <a:pt x="3878" y="5994"/>
                  </a:cubicBezTo>
                  <a:cubicBezTo>
                    <a:pt x="3886" y="5646"/>
                    <a:pt x="3898" y="5296"/>
                    <a:pt x="3913" y="4948"/>
                  </a:cubicBezTo>
                  <a:cubicBezTo>
                    <a:pt x="3920" y="4800"/>
                    <a:pt x="3928" y="4647"/>
                    <a:pt x="3995" y="4513"/>
                  </a:cubicBezTo>
                  <a:cubicBezTo>
                    <a:pt x="4104" y="4293"/>
                    <a:pt x="4342" y="4175"/>
                    <a:pt x="4537" y="4026"/>
                  </a:cubicBezTo>
                  <a:cubicBezTo>
                    <a:pt x="4704" y="3896"/>
                    <a:pt x="4840" y="3730"/>
                    <a:pt x="4948" y="3548"/>
                  </a:cubicBezTo>
                  <a:cubicBezTo>
                    <a:pt x="4942" y="3247"/>
                    <a:pt x="4901" y="2949"/>
                    <a:pt x="4822" y="2659"/>
                  </a:cubicBezTo>
                  <a:cubicBezTo>
                    <a:pt x="4747" y="2667"/>
                    <a:pt x="4673" y="2672"/>
                    <a:pt x="4598" y="2672"/>
                  </a:cubicBezTo>
                  <a:cubicBezTo>
                    <a:pt x="4468" y="2672"/>
                    <a:pt x="4339" y="2658"/>
                    <a:pt x="4213" y="2623"/>
                  </a:cubicBezTo>
                  <a:cubicBezTo>
                    <a:pt x="4080" y="2586"/>
                    <a:pt x="3937" y="2533"/>
                    <a:pt x="3802" y="2533"/>
                  </a:cubicBezTo>
                  <a:cubicBezTo>
                    <a:pt x="3738" y="2533"/>
                    <a:pt x="3675" y="2545"/>
                    <a:pt x="3617" y="2578"/>
                  </a:cubicBezTo>
                  <a:cubicBezTo>
                    <a:pt x="3464" y="2661"/>
                    <a:pt x="3360" y="2871"/>
                    <a:pt x="3198" y="2871"/>
                  </a:cubicBezTo>
                  <a:cubicBezTo>
                    <a:pt x="3186" y="2871"/>
                    <a:pt x="3173" y="2869"/>
                    <a:pt x="3160" y="2867"/>
                  </a:cubicBezTo>
                  <a:cubicBezTo>
                    <a:pt x="3091" y="2853"/>
                    <a:pt x="3013" y="2801"/>
                    <a:pt x="2950" y="2801"/>
                  </a:cubicBezTo>
                  <a:cubicBezTo>
                    <a:pt x="2926" y="2801"/>
                    <a:pt x="2905" y="2808"/>
                    <a:pt x="2886" y="2828"/>
                  </a:cubicBezTo>
                  <a:cubicBezTo>
                    <a:pt x="2861" y="2855"/>
                    <a:pt x="2858" y="2895"/>
                    <a:pt x="2854" y="2931"/>
                  </a:cubicBezTo>
                  <a:cubicBezTo>
                    <a:pt x="2831" y="3106"/>
                    <a:pt x="2711" y="3303"/>
                    <a:pt x="2544" y="3303"/>
                  </a:cubicBezTo>
                  <a:cubicBezTo>
                    <a:pt x="2530" y="3303"/>
                    <a:pt x="2516" y="3302"/>
                    <a:pt x="2502" y="3299"/>
                  </a:cubicBezTo>
                  <a:cubicBezTo>
                    <a:pt x="2401" y="3279"/>
                    <a:pt x="2327" y="3187"/>
                    <a:pt x="2290" y="3090"/>
                  </a:cubicBezTo>
                  <a:cubicBezTo>
                    <a:pt x="2182" y="2810"/>
                    <a:pt x="2323" y="2488"/>
                    <a:pt x="2533" y="2274"/>
                  </a:cubicBezTo>
                  <a:cubicBezTo>
                    <a:pt x="2744" y="2061"/>
                    <a:pt x="3017" y="1920"/>
                    <a:pt x="3258" y="1743"/>
                  </a:cubicBezTo>
                  <a:cubicBezTo>
                    <a:pt x="3350" y="1676"/>
                    <a:pt x="3439" y="1600"/>
                    <a:pt x="3486" y="1496"/>
                  </a:cubicBezTo>
                  <a:cubicBezTo>
                    <a:pt x="3548" y="1359"/>
                    <a:pt x="3524" y="1201"/>
                    <a:pt x="3539" y="1052"/>
                  </a:cubicBezTo>
                  <a:cubicBezTo>
                    <a:pt x="3547" y="966"/>
                    <a:pt x="3579" y="884"/>
                    <a:pt x="3633" y="816"/>
                  </a:cubicBezTo>
                  <a:cubicBezTo>
                    <a:pt x="2981" y="280"/>
                    <a:pt x="2174" y="0"/>
                    <a:pt x="1357" y="0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1663412" y="2273990"/>
              <a:ext cx="159795" cy="140543"/>
            </a:xfrm>
            <a:custGeom>
              <a:avLst/>
              <a:gdLst/>
              <a:ahLst/>
              <a:cxnLst/>
              <a:rect l="l" t="t" r="r" b="b"/>
              <a:pathLst>
                <a:path w="4424" h="3891" extrusionOk="0">
                  <a:moveTo>
                    <a:pt x="800" y="0"/>
                  </a:moveTo>
                  <a:cubicBezTo>
                    <a:pt x="532" y="0"/>
                    <a:pt x="264" y="31"/>
                    <a:pt x="0" y="91"/>
                  </a:cubicBezTo>
                  <a:cubicBezTo>
                    <a:pt x="285" y="574"/>
                    <a:pt x="159" y="1279"/>
                    <a:pt x="499" y="1752"/>
                  </a:cubicBezTo>
                  <a:cubicBezTo>
                    <a:pt x="717" y="2058"/>
                    <a:pt x="1091" y="2207"/>
                    <a:pt x="1380" y="2448"/>
                  </a:cubicBezTo>
                  <a:cubicBezTo>
                    <a:pt x="1675" y="2695"/>
                    <a:pt x="1878" y="3035"/>
                    <a:pt x="2164" y="3292"/>
                  </a:cubicBezTo>
                  <a:cubicBezTo>
                    <a:pt x="2693" y="3768"/>
                    <a:pt x="3407" y="3890"/>
                    <a:pt x="4136" y="3890"/>
                  </a:cubicBezTo>
                  <a:cubicBezTo>
                    <a:pt x="4221" y="3890"/>
                    <a:pt x="4306" y="3889"/>
                    <a:pt x="4390" y="3886"/>
                  </a:cubicBezTo>
                  <a:cubicBezTo>
                    <a:pt x="4424" y="3452"/>
                    <a:pt x="4379" y="3015"/>
                    <a:pt x="4256" y="2598"/>
                  </a:cubicBezTo>
                  <a:cubicBezTo>
                    <a:pt x="4175" y="2554"/>
                    <a:pt x="4091" y="2511"/>
                    <a:pt x="4000" y="2486"/>
                  </a:cubicBezTo>
                  <a:cubicBezTo>
                    <a:pt x="3889" y="2456"/>
                    <a:pt x="3777" y="2446"/>
                    <a:pt x="3664" y="2446"/>
                  </a:cubicBezTo>
                  <a:cubicBezTo>
                    <a:pt x="3374" y="2446"/>
                    <a:pt x="3076" y="2515"/>
                    <a:pt x="2785" y="2515"/>
                  </a:cubicBezTo>
                  <a:cubicBezTo>
                    <a:pt x="2686" y="2515"/>
                    <a:pt x="2588" y="2507"/>
                    <a:pt x="2491" y="2486"/>
                  </a:cubicBezTo>
                  <a:cubicBezTo>
                    <a:pt x="2005" y="2380"/>
                    <a:pt x="1627" y="1908"/>
                    <a:pt x="1627" y="1412"/>
                  </a:cubicBezTo>
                  <a:cubicBezTo>
                    <a:pt x="1627" y="1233"/>
                    <a:pt x="1670" y="1057"/>
                    <a:pt x="1678" y="879"/>
                  </a:cubicBezTo>
                  <a:cubicBezTo>
                    <a:pt x="1690" y="605"/>
                    <a:pt x="1616" y="337"/>
                    <a:pt x="1526" y="75"/>
                  </a:cubicBezTo>
                  <a:cubicBezTo>
                    <a:pt x="1286" y="25"/>
                    <a:pt x="1043" y="0"/>
                    <a:pt x="800" y="0"/>
                  </a:cubicBez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1718495" y="2276699"/>
              <a:ext cx="98680" cy="91131"/>
            </a:xfrm>
            <a:custGeom>
              <a:avLst/>
              <a:gdLst/>
              <a:ahLst/>
              <a:cxnLst/>
              <a:rect l="l" t="t" r="r" b="b"/>
              <a:pathLst>
                <a:path w="2732" h="2523" extrusionOk="0">
                  <a:moveTo>
                    <a:pt x="1" y="1"/>
                  </a:moveTo>
                  <a:lnTo>
                    <a:pt x="1" y="1"/>
                  </a:lnTo>
                  <a:cubicBezTo>
                    <a:pt x="91" y="262"/>
                    <a:pt x="165" y="530"/>
                    <a:pt x="154" y="804"/>
                  </a:cubicBezTo>
                  <a:cubicBezTo>
                    <a:pt x="145" y="982"/>
                    <a:pt x="102" y="1158"/>
                    <a:pt x="102" y="1337"/>
                  </a:cubicBezTo>
                  <a:cubicBezTo>
                    <a:pt x="102" y="1834"/>
                    <a:pt x="480" y="2305"/>
                    <a:pt x="966" y="2412"/>
                  </a:cubicBezTo>
                  <a:cubicBezTo>
                    <a:pt x="1062" y="2433"/>
                    <a:pt x="1160" y="2441"/>
                    <a:pt x="1259" y="2441"/>
                  </a:cubicBezTo>
                  <a:cubicBezTo>
                    <a:pt x="1550" y="2441"/>
                    <a:pt x="1847" y="2372"/>
                    <a:pt x="2138" y="2372"/>
                  </a:cubicBezTo>
                  <a:cubicBezTo>
                    <a:pt x="2251" y="2372"/>
                    <a:pt x="2364" y="2382"/>
                    <a:pt x="2475" y="2412"/>
                  </a:cubicBezTo>
                  <a:cubicBezTo>
                    <a:pt x="2566" y="2436"/>
                    <a:pt x="2649" y="2479"/>
                    <a:pt x="2731" y="2523"/>
                  </a:cubicBezTo>
                  <a:cubicBezTo>
                    <a:pt x="2620" y="2136"/>
                    <a:pt x="2445" y="1771"/>
                    <a:pt x="2214" y="1442"/>
                  </a:cubicBezTo>
                  <a:cubicBezTo>
                    <a:pt x="2165" y="1510"/>
                    <a:pt x="2123" y="1582"/>
                    <a:pt x="2071" y="1647"/>
                  </a:cubicBezTo>
                  <a:cubicBezTo>
                    <a:pt x="1946" y="1801"/>
                    <a:pt x="1807" y="1949"/>
                    <a:pt x="1632" y="2041"/>
                  </a:cubicBezTo>
                  <a:cubicBezTo>
                    <a:pt x="1527" y="2095"/>
                    <a:pt x="1408" y="2128"/>
                    <a:pt x="1292" y="2128"/>
                  </a:cubicBezTo>
                  <a:cubicBezTo>
                    <a:pt x="1211" y="2128"/>
                    <a:pt x="1131" y="2113"/>
                    <a:pt x="1058" y="2078"/>
                  </a:cubicBezTo>
                  <a:cubicBezTo>
                    <a:pt x="824" y="1966"/>
                    <a:pt x="711" y="1686"/>
                    <a:pt x="708" y="1427"/>
                  </a:cubicBezTo>
                  <a:cubicBezTo>
                    <a:pt x="705" y="1167"/>
                    <a:pt x="786" y="915"/>
                    <a:pt x="838" y="660"/>
                  </a:cubicBezTo>
                  <a:cubicBezTo>
                    <a:pt x="865" y="543"/>
                    <a:pt x="879" y="422"/>
                    <a:pt x="880" y="301"/>
                  </a:cubicBezTo>
                  <a:cubicBezTo>
                    <a:pt x="601" y="164"/>
                    <a:pt x="305" y="63"/>
                    <a:pt x="1" y="1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1621513" y="2277277"/>
              <a:ext cx="200502" cy="199419"/>
            </a:xfrm>
            <a:custGeom>
              <a:avLst/>
              <a:gdLst/>
              <a:ahLst/>
              <a:cxnLst/>
              <a:rect l="l" t="t" r="r" b="b"/>
              <a:pathLst>
                <a:path w="5551" h="5521" extrusionOk="0">
                  <a:moveTo>
                    <a:pt x="1160" y="0"/>
                  </a:moveTo>
                  <a:cubicBezTo>
                    <a:pt x="748" y="96"/>
                    <a:pt x="355" y="263"/>
                    <a:pt x="1" y="494"/>
                  </a:cubicBezTo>
                  <a:cubicBezTo>
                    <a:pt x="559" y="1198"/>
                    <a:pt x="885" y="2065"/>
                    <a:pt x="1261" y="2887"/>
                  </a:cubicBezTo>
                  <a:cubicBezTo>
                    <a:pt x="1679" y="3801"/>
                    <a:pt x="2248" y="4727"/>
                    <a:pt x="3168" y="5132"/>
                  </a:cubicBezTo>
                  <a:cubicBezTo>
                    <a:pt x="3723" y="5376"/>
                    <a:pt x="4347" y="5405"/>
                    <a:pt x="4942" y="5520"/>
                  </a:cubicBezTo>
                  <a:cubicBezTo>
                    <a:pt x="5027" y="5397"/>
                    <a:pt x="5103" y="5269"/>
                    <a:pt x="5172" y="5136"/>
                  </a:cubicBezTo>
                  <a:cubicBezTo>
                    <a:pt x="5385" y="4718"/>
                    <a:pt x="5513" y="4263"/>
                    <a:pt x="5550" y="3795"/>
                  </a:cubicBezTo>
                  <a:lnTo>
                    <a:pt x="5550" y="3795"/>
                  </a:lnTo>
                  <a:cubicBezTo>
                    <a:pt x="5466" y="3798"/>
                    <a:pt x="5381" y="3799"/>
                    <a:pt x="5297" y="3799"/>
                  </a:cubicBezTo>
                  <a:cubicBezTo>
                    <a:pt x="4567" y="3799"/>
                    <a:pt x="3853" y="3677"/>
                    <a:pt x="3324" y="3201"/>
                  </a:cubicBezTo>
                  <a:cubicBezTo>
                    <a:pt x="3038" y="2944"/>
                    <a:pt x="2835" y="2604"/>
                    <a:pt x="2540" y="2357"/>
                  </a:cubicBezTo>
                  <a:cubicBezTo>
                    <a:pt x="2251" y="2116"/>
                    <a:pt x="1877" y="1967"/>
                    <a:pt x="1659" y="1661"/>
                  </a:cubicBezTo>
                  <a:cubicBezTo>
                    <a:pt x="1319" y="1188"/>
                    <a:pt x="1445" y="483"/>
                    <a:pt x="1160" y="0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1743923" y="2287571"/>
              <a:ext cx="54505" cy="66027"/>
            </a:xfrm>
            <a:custGeom>
              <a:avLst/>
              <a:gdLst/>
              <a:ahLst/>
              <a:cxnLst/>
              <a:rect l="l" t="t" r="r" b="b"/>
              <a:pathLst>
                <a:path w="1509" h="1828" extrusionOk="0">
                  <a:moveTo>
                    <a:pt x="175" y="0"/>
                  </a:moveTo>
                  <a:cubicBezTo>
                    <a:pt x="174" y="121"/>
                    <a:pt x="159" y="242"/>
                    <a:pt x="134" y="359"/>
                  </a:cubicBezTo>
                  <a:cubicBezTo>
                    <a:pt x="82" y="614"/>
                    <a:pt x="1" y="866"/>
                    <a:pt x="4" y="1125"/>
                  </a:cubicBezTo>
                  <a:cubicBezTo>
                    <a:pt x="7" y="1385"/>
                    <a:pt x="119" y="1665"/>
                    <a:pt x="354" y="1777"/>
                  </a:cubicBezTo>
                  <a:cubicBezTo>
                    <a:pt x="428" y="1811"/>
                    <a:pt x="507" y="1827"/>
                    <a:pt x="588" y="1827"/>
                  </a:cubicBezTo>
                  <a:cubicBezTo>
                    <a:pt x="705" y="1827"/>
                    <a:pt x="823" y="1794"/>
                    <a:pt x="926" y="1740"/>
                  </a:cubicBezTo>
                  <a:cubicBezTo>
                    <a:pt x="1103" y="1647"/>
                    <a:pt x="1242" y="1499"/>
                    <a:pt x="1367" y="1346"/>
                  </a:cubicBezTo>
                  <a:cubicBezTo>
                    <a:pt x="1419" y="1281"/>
                    <a:pt x="1461" y="1209"/>
                    <a:pt x="1508" y="1140"/>
                  </a:cubicBezTo>
                  <a:cubicBezTo>
                    <a:pt x="1172" y="665"/>
                    <a:pt x="725" y="278"/>
                    <a:pt x="205" y="13"/>
                  </a:cubicBezTo>
                  <a:cubicBezTo>
                    <a:pt x="195" y="9"/>
                    <a:pt x="184" y="6"/>
                    <a:pt x="175" y="0"/>
                  </a:cubicBez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1568163" y="2325642"/>
              <a:ext cx="182803" cy="207076"/>
            </a:xfrm>
            <a:custGeom>
              <a:avLst/>
              <a:gdLst/>
              <a:ahLst/>
              <a:cxnLst/>
              <a:rect l="l" t="t" r="r" b="b"/>
              <a:pathLst>
                <a:path w="5061" h="5733" extrusionOk="0">
                  <a:moveTo>
                    <a:pt x="580" y="0"/>
                  </a:moveTo>
                  <a:cubicBezTo>
                    <a:pt x="453" y="167"/>
                    <a:pt x="333" y="342"/>
                    <a:pt x="234" y="537"/>
                  </a:cubicBezTo>
                  <a:cubicBezTo>
                    <a:pt x="138" y="725"/>
                    <a:pt x="61" y="921"/>
                    <a:pt x="0" y="1122"/>
                  </a:cubicBezTo>
                  <a:cubicBezTo>
                    <a:pt x="272" y="1323"/>
                    <a:pt x="484" y="1627"/>
                    <a:pt x="638" y="1936"/>
                  </a:cubicBezTo>
                  <a:cubicBezTo>
                    <a:pt x="877" y="2417"/>
                    <a:pt x="1036" y="2948"/>
                    <a:pt x="1382" y="3359"/>
                  </a:cubicBezTo>
                  <a:cubicBezTo>
                    <a:pt x="1782" y="3833"/>
                    <a:pt x="2421" y="4136"/>
                    <a:pt x="2618" y="4724"/>
                  </a:cubicBezTo>
                  <a:cubicBezTo>
                    <a:pt x="2720" y="5028"/>
                    <a:pt x="2674" y="5345"/>
                    <a:pt x="2583" y="5658"/>
                  </a:cubicBezTo>
                  <a:cubicBezTo>
                    <a:pt x="2723" y="5691"/>
                    <a:pt x="2865" y="5716"/>
                    <a:pt x="3008" y="5733"/>
                  </a:cubicBezTo>
                  <a:cubicBezTo>
                    <a:pt x="3077" y="5595"/>
                    <a:pt x="3173" y="5479"/>
                    <a:pt x="3317" y="5430"/>
                  </a:cubicBezTo>
                  <a:cubicBezTo>
                    <a:pt x="3367" y="5413"/>
                    <a:pt x="3418" y="5406"/>
                    <a:pt x="3470" y="5406"/>
                  </a:cubicBezTo>
                  <a:cubicBezTo>
                    <a:pt x="3609" y="5406"/>
                    <a:pt x="3751" y="5459"/>
                    <a:pt x="3880" y="5517"/>
                  </a:cubicBezTo>
                  <a:cubicBezTo>
                    <a:pt x="3984" y="5565"/>
                    <a:pt x="4080" y="5628"/>
                    <a:pt x="4180" y="5684"/>
                  </a:cubicBezTo>
                  <a:cubicBezTo>
                    <a:pt x="4486" y="5617"/>
                    <a:pt x="4782" y="5512"/>
                    <a:pt x="5060" y="5369"/>
                  </a:cubicBezTo>
                  <a:cubicBezTo>
                    <a:pt x="4350" y="5232"/>
                    <a:pt x="3683" y="4860"/>
                    <a:pt x="3218" y="4304"/>
                  </a:cubicBezTo>
                  <a:cubicBezTo>
                    <a:pt x="2718" y="3705"/>
                    <a:pt x="2452" y="2936"/>
                    <a:pt x="1949" y="2339"/>
                  </a:cubicBezTo>
                  <a:cubicBezTo>
                    <a:pt x="1647" y="1981"/>
                    <a:pt x="1258" y="1683"/>
                    <a:pt x="1063" y="1258"/>
                  </a:cubicBezTo>
                  <a:cubicBezTo>
                    <a:pt x="938" y="986"/>
                    <a:pt x="902" y="682"/>
                    <a:pt x="803" y="400"/>
                  </a:cubicBezTo>
                  <a:cubicBezTo>
                    <a:pt x="753" y="257"/>
                    <a:pt x="679" y="115"/>
                    <a:pt x="580" y="0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1589113" y="2295120"/>
              <a:ext cx="210941" cy="224486"/>
            </a:xfrm>
            <a:custGeom>
              <a:avLst/>
              <a:gdLst/>
              <a:ahLst/>
              <a:cxnLst/>
              <a:rect l="l" t="t" r="r" b="b"/>
              <a:pathLst>
                <a:path w="5840" h="6215" extrusionOk="0">
                  <a:moveTo>
                    <a:pt x="898" y="0"/>
                  </a:moveTo>
                  <a:cubicBezTo>
                    <a:pt x="618" y="183"/>
                    <a:pt x="365" y="404"/>
                    <a:pt x="146" y="657"/>
                  </a:cubicBezTo>
                  <a:cubicBezTo>
                    <a:pt x="95" y="717"/>
                    <a:pt x="49" y="782"/>
                    <a:pt x="0" y="845"/>
                  </a:cubicBezTo>
                  <a:cubicBezTo>
                    <a:pt x="99" y="960"/>
                    <a:pt x="173" y="1102"/>
                    <a:pt x="223" y="1245"/>
                  </a:cubicBezTo>
                  <a:cubicBezTo>
                    <a:pt x="322" y="1527"/>
                    <a:pt x="358" y="1831"/>
                    <a:pt x="483" y="2103"/>
                  </a:cubicBezTo>
                  <a:cubicBezTo>
                    <a:pt x="678" y="2528"/>
                    <a:pt x="1067" y="2826"/>
                    <a:pt x="1369" y="3184"/>
                  </a:cubicBezTo>
                  <a:cubicBezTo>
                    <a:pt x="1872" y="3781"/>
                    <a:pt x="2138" y="4550"/>
                    <a:pt x="2638" y="5149"/>
                  </a:cubicBezTo>
                  <a:cubicBezTo>
                    <a:pt x="3103" y="5705"/>
                    <a:pt x="3770" y="6077"/>
                    <a:pt x="4480" y="6214"/>
                  </a:cubicBezTo>
                  <a:cubicBezTo>
                    <a:pt x="5031" y="5946"/>
                    <a:pt x="5500" y="5535"/>
                    <a:pt x="5839" y="5026"/>
                  </a:cubicBezTo>
                  <a:cubicBezTo>
                    <a:pt x="5244" y="4911"/>
                    <a:pt x="4620" y="4882"/>
                    <a:pt x="4065" y="4638"/>
                  </a:cubicBezTo>
                  <a:cubicBezTo>
                    <a:pt x="3145" y="4233"/>
                    <a:pt x="2575" y="3307"/>
                    <a:pt x="2158" y="2393"/>
                  </a:cubicBezTo>
                  <a:cubicBezTo>
                    <a:pt x="1782" y="1571"/>
                    <a:pt x="1456" y="704"/>
                    <a:pt x="898" y="0"/>
                  </a:cubicBez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1676812" y="2520907"/>
              <a:ext cx="42369" cy="12859"/>
            </a:xfrm>
            <a:custGeom>
              <a:avLst/>
              <a:gdLst/>
              <a:ahLst/>
              <a:cxnLst/>
              <a:rect l="l" t="t" r="r" b="b"/>
              <a:pathLst>
                <a:path w="1173" h="356" extrusionOk="0">
                  <a:moveTo>
                    <a:pt x="462" y="1"/>
                  </a:moveTo>
                  <a:cubicBezTo>
                    <a:pt x="411" y="1"/>
                    <a:pt x="359" y="8"/>
                    <a:pt x="309" y="25"/>
                  </a:cubicBezTo>
                  <a:cubicBezTo>
                    <a:pt x="165" y="74"/>
                    <a:pt x="69" y="190"/>
                    <a:pt x="0" y="328"/>
                  </a:cubicBezTo>
                  <a:cubicBezTo>
                    <a:pt x="147" y="346"/>
                    <a:pt x="294" y="355"/>
                    <a:pt x="441" y="355"/>
                  </a:cubicBezTo>
                  <a:cubicBezTo>
                    <a:pt x="686" y="355"/>
                    <a:pt x="931" y="330"/>
                    <a:pt x="1172" y="279"/>
                  </a:cubicBezTo>
                  <a:cubicBezTo>
                    <a:pt x="1072" y="223"/>
                    <a:pt x="976" y="159"/>
                    <a:pt x="872" y="112"/>
                  </a:cubicBezTo>
                  <a:cubicBezTo>
                    <a:pt x="743" y="54"/>
                    <a:pt x="601" y="1"/>
                    <a:pt x="462" y="1"/>
                  </a:cubicBez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1562348" y="2366168"/>
              <a:ext cx="104098" cy="163840"/>
            </a:xfrm>
            <a:custGeom>
              <a:avLst/>
              <a:gdLst/>
              <a:ahLst/>
              <a:cxnLst/>
              <a:rect l="l" t="t" r="r" b="b"/>
              <a:pathLst>
                <a:path w="2882" h="4536" extrusionOk="0">
                  <a:moveTo>
                    <a:pt x="161" y="0"/>
                  </a:moveTo>
                  <a:cubicBezTo>
                    <a:pt x="101" y="201"/>
                    <a:pt x="59" y="406"/>
                    <a:pt x="34" y="614"/>
                  </a:cubicBezTo>
                  <a:cubicBezTo>
                    <a:pt x="5" y="852"/>
                    <a:pt x="0" y="1092"/>
                    <a:pt x="20" y="1332"/>
                  </a:cubicBezTo>
                  <a:cubicBezTo>
                    <a:pt x="25" y="1397"/>
                    <a:pt x="39" y="1460"/>
                    <a:pt x="47" y="1524"/>
                  </a:cubicBezTo>
                  <a:cubicBezTo>
                    <a:pt x="299" y="1663"/>
                    <a:pt x="522" y="1851"/>
                    <a:pt x="702" y="2076"/>
                  </a:cubicBezTo>
                  <a:cubicBezTo>
                    <a:pt x="847" y="2262"/>
                    <a:pt x="961" y="2470"/>
                    <a:pt x="1074" y="2676"/>
                  </a:cubicBezTo>
                  <a:cubicBezTo>
                    <a:pt x="1328" y="3139"/>
                    <a:pt x="1582" y="3622"/>
                    <a:pt x="1750" y="4120"/>
                  </a:cubicBezTo>
                  <a:cubicBezTo>
                    <a:pt x="1824" y="4165"/>
                    <a:pt x="1894" y="4213"/>
                    <a:pt x="1973" y="4253"/>
                  </a:cubicBezTo>
                  <a:cubicBezTo>
                    <a:pt x="2219" y="4375"/>
                    <a:pt x="2477" y="4470"/>
                    <a:pt x="2744" y="4536"/>
                  </a:cubicBezTo>
                  <a:cubicBezTo>
                    <a:pt x="2835" y="4224"/>
                    <a:pt x="2881" y="3907"/>
                    <a:pt x="2779" y="3603"/>
                  </a:cubicBezTo>
                  <a:cubicBezTo>
                    <a:pt x="2583" y="3015"/>
                    <a:pt x="1943" y="2712"/>
                    <a:pt x="1543" y="2237"/>
                  </a:cubicBezTo>
                  <a:cubicBezTo>
                    <a:pt x="1197" y="1827"/>
                    <a:pt x="1038" y="1295"/>
                    <a:pt x="799" y="814"/>
                  </a:cubicBezTo>
                  <a:cubicBezTo>
                    <a:pt x="645" y="506"/>
                    <a:pt x="433" y="202"/>
                    <a:pt x="161" y="0"/>
                  </a:cubicBez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1564046" y="2421215"/>
              <a:ext cx="61512" cy="93804"/>
            </a:xfrm>
            <a:custGeom>
              <a:avLst/>
              <a:gdLst/>
              <a:ahLst/>
              <a:cxnLst/>
              <a:rect l="l" t="t" r="r" b="b"/>
              <a:pathLst>
                <a:path w="1703" h="2597" extrusionOk="0">
                  <a:moveTo>
                    <a:pt x="0" y="0"/>
                  </a:moveTo>
                  <a:lnTo>
                    <a:pt x="0" y="0"/>
                  </a:lnTo>
                  <a:cubicBezTo>
                    <a:pt x="143" y="1050"/>
                    <a:pt x="741" y="2017"/>
                    <a:pt x="1703" y="2596"/>
                  </a:cubicBezTo>
                  <a:cubicBezTo>
                    <a:pt x="1534" y="2098"/>
                    <a:pt x="1281" y="1614"/>
                    <a:pt x="1027" y="1152"/>
                  </a:cubicBezTo>
                  <a:cubicBezTo>
                    <a:pt x="914" y="946"/>
                    <a:pt x="800" y="738"/>
                    <a:pt x="655" y="552"/>
                  </a:cubicBezTo>
                  <a:cubicBezTo>
                    <a:pt x="475" y="327"/>
                    <a:pt x="252" y="139"/>
                    <a:pt x="0" y="0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1650553" y="1668727"/>
              <a:ext cx="479637" cy="117029"/>
            </a:xfrm>
            <a:custGeom>
              <a:avLst/>
              <a:gdLst/>
              <a:ahLst/>
              <a:cxnLst/>
              <a:rect l="l" t="t" r="r" b="b"/>
              <a:pathLst>
                <a:path w="13279" h="3240" extrusionOk="0">
                  <a:moveTo>
                    <a:pt x="6146" y="908"/>
                  </a:moveTo>
                  <a:cubicBezTo>
                    <a:pt x="6308" y="908"/>
                    <a:pt x="6470" y="914"/>
                    <a:pt x="6633" y="925"/>
                  </a:cubicBezTo>
                  <a:cubicBezTo>
                    <a:pt x="6889" y="944"/>
                    <a:pt x="7218" y="1056"/>
                    <a:pt x="7212" y="1312"/>
                  </a:cubicBezTo>
                  <a:cubicBezTo>
                    <a:pt x="7207" y="1476"/>
                    <a:pt x="7059" y="1593"/>
                    <a:pt x="6919" y="1676"/>
                  </a:cubicBezTo>
                  <a:cubicBezTo>
                    <a:pt x="6495" y="1922"/>
                    <a:pt x="6008" y="2042"/>
                    <a:pt x="5519" y="2042"/>
                  </a:cubicBezTo>
                  <a:cubicBezTo>
                    <a:pt x="4843" y="2042"/>
                    <a:pt x="4165" y="1813"/>
                    <a:pt x="3651" y="1373"/>
                  </a:cubicBezTo>
                  <a:cubicBezTo>
                    <a:pt x="4448" y="1065"/>
                    <a:pt x="5294" y="908"/>
                    <a:pt x="6146" y="908"/>
                  </a:cubicBezTo>
                  <a:close/>
                  <a:moveTo>
                    <a:pt x="193" y="0"/>
                  </a:moveTo>
                  <a:cubicBezTo>
                    <a:pt x="113" y="262"/>
                    <a:pt x="49" y="530"/>
                    <a:pt x="1" y="800"/>
                  </a:cubicBezTo>
                  <a:cubicBezTo>
                    <a:pt x="1940" y="1206"/>
                    <a:pt x="3579" y="2856"/>
                    <a:pt x="5580" y="3194"/>
                  </a:cubicBezTo>
                  <a:cubicBezTo>
                    <a:pt x="5742" y="3222"/>
                    <a:pt x="5908" y="3239"/>
                    <a:pt x="6073" y="3239"/>
                  </a:cubicBezTo>
                  <a:cubicBezTo>
                    <a:pt x="6298" y="3239"/>
                    <a:pt x="6520" y="3206"/>
                    <a:pt x="6726" y="3118"/>
                  </a:cubicBezTo>
                  <a:cubicBezTo>
                    <a:pt x="7275" y="2884"/>
                    <a:pt x="7604" y="2313"/>
                    <a:pt x="8110" y="1997"/>
                  </a:cubicBezTo>
                  <a:cubicBezTo>
                    <a:pt x="8649" y="1661"/>
                    <a:pt x="9302" y="1654"/>
                    <a:pt x="9949" y="1654"/>
                  </a:cubicBezTo>
                  <a:cubicBezTo>
                    <a:pt x="9977" y="1654"/>
                    <a:pt x="10004" y="1654"/>
                    <a:pt x="10032" y="1654"/>
                  </a:cubicBezTo>
                  <a:cubicBezTo>
                    <a:pt x="10188" y="1654"/>
                    <a:pt x="10343" y="1654"/>
                    <a:pt x="10496" y="1649"/>
                  </a:cubicBezTo>
                  <a:cubicBezTo>
                    <a:pt x="11465" y="1614"/>
                    <a:pt x="12423" y="1346"/>
                    <a:pt x="13279" y="890"/>
                  </a:cubicBezTo>
                  <a:cubicBezTo>
                    <a:pt x="13239" y="647"/>
                    <a:pt x="13184" y="406"/>
                    <a:pt x="13118" y="169"/>
                  </a:cubicBezTo>
                  <a:cubicBezTo>
                    <a:pt x="12123" y="524"/>
                    <a:pt x="11104" y="789"/>
                    <a:pt x="10083" y="789"/>
                  </a:cubicBezTo>
                  <a:cubicBezTo>
                    <a:pt x="9728" y="789"/>
                    <a:pt x="9373" y="757"/>
                    <a:pt x="9019" y="686"/>
                  </a:cubicBezTo>
                  <a:cubicBezTo>
                    <a:pt x="8271" y="534"/>
                    <a:pt x="7561" y="212"/>
                    <a:pt x="6804" y="128"/>
                  </a:cubicBezTo>
                  <a:cubicBezTo>
                    <a:pt x="6653" y="111"/>
                    <a:pt x="6503" y="103"/>
                    <a:pt x="6353" y="103"/>
                  </a:cubicBezTo>
                  <a:cubicBezTo>
                    <a:pt x="5450" y="103"/>
                    <a:pt x="4553" y="373"/>
                    <a:pt x="3649" y="472"/>
                  </a:cubicBezTo>
                  <a:cubicBezTo>
                    <a:pt x="3394" y="500"/>
                    <a:pt x="3139" y="514"/>
                    <a:pt x="2883" y="514"/>
                  </a:cubicBezTo>
                  <a:cubicBezTo>
                    <a:pt x="1965" y="514"/>
                    <a:pt x="1047" y="337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6"/>
            <p:cNvSpPr/>
            <p:nvPr/>
          </p:nvSpPr>
          <p:spPr>
            <a:xfrm>
              <a:off x="1725719" y="1516951"/>
              <a:ext cx="355132" cy="88061"/>
            </a:xfrm>
            <a:custGeom>
              <a:avLst/>
              <a:gdLst/>
              <a:ahLst/>
              <a:cxnLst/>
              <a:rect l="l" t="t" r="r" b="b"/>
              <a:pathLst>
                <a:path w="9832" h="2438" extrusionOk="0">
                  <a:moveTo>
                    <a:pt x="7152" y="1"/>
                  </a:moveTo>
                  <a:cubicBezTo>
                    <a:pt x="6409" y="245"/>
                    <a:pt x="5690" y="615"/>
                    <a:pt x="4930" y="813"/>
                  </a:cubicBezTo>
                  <a:cubicBezTo>
                    <a:pt x="4519" y="921"/>
                    <a:pt x="4094" y="974"/>
                    <a:pt x="3669" y="974"/>
                  </a:cubicBezTo>
                  <a:cubicBezTo>
                    <a:pt x="2819" y="974"/>
                    <a:pt x="1968" y="763"/>
                    <a:pt x="1218" y="362"/>
                  </a:cubicBezTo>
                  <a:cubicBezTo>
                    <a:pt x="1033" y="467"/>
                    <a:pt x="852" y="578"/>
                    <a:pt x="678" y="700"/>
                  </a:cubicBezTo>
                  <a:cubicBezTo>
                    <a:pt x="445" y="866"/>
                    <a:pt x="223" y="1045"/>
                    <a:pt x="12" y="1239"/>
                  </a:cubicBezTo>
                  <a:cubicBezTo>
                    <a:pt x="9" y="1242"/>
                    <a:pt x="5" y="1246"/>
                    <a:pt x="1" y="1251"/>
                  </a:cubicBezTo>
                  <a:cubicBezTo>
                    <a:pt x="398" y="1470"/>
                    <a:pt x="832" y="1639"/>
                    <a:pt x="1260" y="1795"/>
                  </a:cubicBezTo>
                  <a:cubicBezTo>
                    <a:pt x="2143" y="2113"/>
                    <a:pt x="3056" y="2437"/>
                    <a:pt x="3989" y="2437"/>
                  </a:cubicBezTo>
                  <a:cubicBezTo>
                    <a:pt x="4073" y="2437"/>
                    <a:pt x="4157" y="2434"/>
                    <a:pt x="4242" y="2429"/>
                  </a:cubicBezTo>
                  <a:cubicBezTo>
                    <a:pt x="5134" y="2371"/>
                    <a:pt x="5995" y="1994"/>
                    <a:pt x="6883" y="1994"/>
                  </a:cubicBezTo>
                  <a:cubicBezTo>
                    <a:pt x="6944" y="1994"/>
                    <a:pt x="7005" y="1995"/>
                    <a:pt x="7066" y="1999"/>
                  </a:cubicBezTo>
                  <a:cubicBezTo>
                    <a:pt x="7479" y="2024"/>
                    <a:pt x="7881" y="2140"/>
                    <a:pt x="8290" y="2198"/>
                  </a:cubicBezTo>
                  <a:cubicBezTo>
                    <a:pt x="8453" y="2222"/>
                    <a:pt x="8620" y="2235"/>
                    <a:pt x="8786" y="2235"/>
                  </a:cubicBezTo>
                  <a:cubicBezTo>
                    <a:pt x="9148" y="2235"/>
                    <a:pt x="9509" y="2175"/>
                    <a:pt x="9831" y="2037"/>
                  </a:cubicBezTo>
                  <a:cubicBezTo>
                    <a:pt x="9128" y="1139"/>
                    <a:pt x="8205" y="437"/>
                    <a:pt x="715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6"/>
            <p:cNvSpPr/>
            <p:nvPr/>
          </p:nvSpPr>
          <p:spPr>
            <a:xfrm>
              <a:off x="1657560" y="1606240"/>
              <a:ext cx="466815" cy="90986"/>
            </a:xfrm>
            <a:custGeom>
              <a:avLst/>
              <a:gdLst/>
              <a:ahLst/>
              <a:cxnLst/>
              <a:rect l="l" t="t" r="r" b="b"/>
              <a:pathLst>
                <a:path w="12924" h="2519" extrusionOk="0">
                  <a:moveTo>
                    <a:pt x="842" y="0"/>
                  </a:moveTo>
                  <a:cubicBezTo>
                    <a:pt x="484" y="530"/>
                    <a:pt x="195" y="1108"/>
                    <a:pt x="0" y="1730"/>
                  </a:cubicBezTo>
                  <a:cubicBezTo>
                    <a:pt x="853" y="2067"/>
                    <a:pt x="1769" y="2243"/>
                    <a:pt x="2685" y="2243"/>
                  </a:cubicBezTo>
                  <a:cubicBezTo>
                    <a:pt x="2942" y="2243"/>
                    <a:pt x="3199" y="2229"/>
                    <a:pt x="3455" y="2201"/>
                  </a:cubicBezTo>
                  <a:cubicBezTo>
                    <a:pt x="4358" y="2102"/>
                    <a:pt x="5256" y="1833"/>
                    <a:pt x="6159" y="1833"/>
                  </a:cubicBezTo>
                  <a:cubicBezTo>
                    <a:pt x="6309" y="1833"/>
                    <a:pt x="6459" y="1841"/>
                    <a:pt x="6610" y="1858"/>
                  </a:cubicBezTo>
                  <a:cubicBezTo>
                    <a:pt x="7367" y="1942"/>
                    <a:pt x="8077" y="2264"/>
                    <a:pt x="8825" y="2415"/>
                  </a:cubicBezTo>
                  <a:cubicBezTo>
                    <a:pt x="9180" y="2487"/>
                    <a:pt x="9536" y="2519"/>
                    <a:pt x="9892" y="2519"/>
                  </a:cubicBezTo>
                  <a:cubicBezTo>
                    <a:pt x="10912" y="2519"/>
                    <a:pt x="11930" y="2254"/>
                    <a:pt x="12924" y="1899"/>
                  </a:cubicBezTo>
                  <a:cubicBezTo>
                    <a:pt x="12767" y="1351"/>
                    <a:pt x="12539" y="835"/>
                    <a:pt x="12257" y="354"/>
                  </a:cubicBezTo>
                  <a:cubicBezTo>
                    <a:pt x="12220" y="357"/>
                    <a:pt x="12182" y="366"/>
                    <a:pt x="12144" y="368"/>
                  </a:cubicBezTo>
                  <a:cubicBezTo>
                    <a:pt x="12119" y="369"/>
                    <a:pt x="12094" y="369"/>
                    <a:pt x="12069" y="369"/>
                  </a:cubicBezTo>
                  <a:cubicBezTo>
                    <a:pt x="11632" y="369"/>
                    <a:pt x="11200" y="265"/>
                    <a:pt x="10763" y="226"/>
                  </a:cubicBezTo>
                  <a:cubicBezTo>
                    <a:pt x="10619" y="213"/>
                    <a:pt x="10475" y="207"/>
                    <a:pt x="10330" y="207"/>
                  </a:cubicBezTo>
                  <a:cubicBezTo>
                    <a:pt x="9873" y="207"/>
                    <a:pt x="9415" y="263"/>
                    <a:pt x="8959" y="318"/>
                  </a:cubicBezTo>
                  <a:cubicBezTo>
                    <a:pt x="8587" y="363"/>
                    <a:pt x="8211" y="408"/>
                    <a:pt x="7855" y="530"/>
                  </a:cubicBezTo>
                  <a:cubicBezTo>
                    <a:pt x="7547" y="635"/>
                    <a:pt x="7259" y="796"/>
                    <a:pt x="6945" y="875"/>
                  </a:cubicBezTo>
                  <a:cubicBezTo>
                    <a:pt x="6755" y="923"/>
                    <a:pt x="6561" y="941"/>
                    <a:pt x="6365" y="941"/>
                  </a:cubicBezTo>
                  <a:cubicBezTo>
                    <a:pt x="6126" y="941"/>
                    <a:pt x="5885" y="914"/>
                    <a:pt x="5648" y="885"/>
                  </a:cubicBezTo>
                  <a:cubicBezTo>
                    <a:pt x="4031" y="683"/>
                    <a:pt x="2435" y="348"/>
                    <a:pt x="84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6"/>
            <p:cNvSpPr/>
            <p:nvPr/>
          </p:nvSpPr>
          <p:spPr>
            <a:xfrm>
              <a:off x="1687974" y="1562065"/>
              <a:ext cx="412310" cy="78200"/>
            </a:xfrm>
            <a:custGeom>
              <a:avLst/>
              <a:gdLst/>
              <a:ahLst/>
              <a:cxnLst/>
              <a:rect l="l" t="t" r="r" b="b"/>
              <a:pathLst>
                <a:path w="11415" h="2165" extrusionOk="0">
                  <a:moveTo>
                    <a:pt x="1046" y="1"/>
                  </a:moveTo>
                  <a:cubicBezTo>
                    <a:pt x="650" y="365"/>
                    <a:pt x="300" y="775"/>
                    <a:pt x="0" y="1222"/>
                  </a:cubicBezTo>
                  <a:cubicBezTo>
                    <a:pt x="1592" y="1569"/>
                    <a:pt x="3189" y="1905"/>
                    <a:pt x="4806" y="2107"/>
                  </a:cubicBezTo>
                  <a:cubicBezTo>
                    <a:pt x="5043" y="2137"/>
                    <a:pt x="5285" y="2164"/>
                    <a:pt x="5524" y="2164"/>
                  </a:cubicBezTo>
                  <a:cubicBezTo>
                    <a:pt x="5719" y="2164"/>
                    <a:pt x="5913" y="2147"/>
                    <a:pt x="6102" y="2098"/>
                  </a:cubicBezTo>
                  <a:cubicBezTo>
                    <a:pt x="6417" y="2019"/>
                    <a:pt x="6705" y="1858"/>
                    <a:pt x="7013" y="1753"/>
                  </a:cubicBezTo>
                  <a:cubicBezTo>
                    <a:pt x="7368" y="1631"/>
                    <a:pt x="7744" y="1586"/>
                    <a:pt x="8117" y="1541"/>
                  </a:cubicBezTo>
                  <a:cubicBezTo>
                    <a:pt x="8572" y="1486"/>
                    <a:pt x="9030" y="1430"/>
                    <a:pt x="9487" y="1430"/>
                  </a:cubicBezTo>
                  <a:cubicBezTo>
                    <a:pt x="9632" y="1430"/>
                    <a:pt x="9776" y="1436"/>
                    <a:pt x="9920" y="1449"/>
                  </a:cubicBezTo>
                  <a:cubicBezTo>
                    <a:pt x="10358" y="1488"/>
                    <a:pt x="10790" y="1592"/>
                    <a:pt x="11227" y="1592"/>
                  </a:cubicBezTo>
                  <a:cubicBezTo>
                    <a:pt x="11252" y="1592"/>
                    <a:pt x="11277" y="1592"/>
                    <a:pt x="11302" y="1591"/>
                  </a:cubicBezTo>
                  <a:cubicBezTo>
                    <a:pt x="11339" y="1590"/>
                    <a:pt x="11377" y="1580"/>
                    <a:pt x="11415" y="1577"/>
                  </a:cubicBezTo>
                  <a:cubicBezTo>
                    <a:pt x="11277" y="1338"/>
                    <a:pt x="11125" y="1107"/>
                    <a:pt x="10958" y="886"/>
                  </a:cubicBezTo>
                  <a:cubicBezTo>
                    <a:pt x="10933" y="851"/>
                    <a:pt x="10903" y="821"/>
                    <a:pt x="10876" y="787"/>
                  </a:cubicBezTo>
                  <a:cubicBezTo>
                    <a:pt x="10553" y="925"/>
                    <a:pt x="10191" y="985"/>
                    <a:pt x="9829" y="985"/>
                  </a:cubicBezTo>
                  <a:cubicBezTo>
                    <a:pt x="9663" y="985"/>
                    <a:pt x="9497" y="973"/>
                    <a:pt x="9335" y="949"/>
                  </a:cubicBezTo>
                  <a:cubicBezTo>
                    <a:pt x="8927" y="891"/>
                    <a:pt x="8524" y="774"/>
                    <a:pt x="8111" y="749"/>
                  </a:cubicBezTo>
                  <a:cubicBezTo>
                    <a:pt x="8051" y="745"/>
                    <a:pt x="7991" y="744"/>
                    <a:pt x="7931" y="744"/>
                  </a:cubicBezTo>
                  <a:cubicBezTo>
                    <a:pt x="7042" y="744"/>
                    <a:pt x="6180" y="1122"/>
                    <a:pt x="5287" y="1179"/>
                  </a:cubicBezTo>
                  <a:cubicBezTo>
                    <a:pt x="5202" y="1184"/>
                    <a:pt x="5118" y="1187"/>
                    <a:pt x="5034" y="1187"/>
                  </a:cubicBezTo>
                  <a:cubicBezTo>
                    <a:pt x="4101" y="1187"/>
                    <a:pt x="3189" y="864"/>
                    <a:pt x="2305" y="545"/>
                  </a:cubicBezTo>
                  <a:cubicBezTo>
                    <a:pt x="1877" y="390"/>
                    <a:pt x="1443" y="221"/>
                    <a:pt x="104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6"/>
            <p:cNvSpPr/>
            <p:nvPr/>
          </p:nvSpPr>
          <p:spPr>
            <a:xfrm>
              <a:off x="1658102" y="1816025"/>
              <a:ext cx="463528" cy="69423"/>
            </a:xfrm>
            <a:custGeom>
              <a:avLst/>
              <a:gdLst/>
              <a:ahLst/>
              <a:cxnLst/>
              <a:rect l="l" t="t" r="r" b="b"/>
              <a:pathLst>
                <a:path w="12833" h="1922" extrusionOk="0">
                  <a:moveTo>
                    <a:pt x="1" y="1"/>
                  </a:moveTo>
                  <a:lnTo>
                    <a:pt x="1" y="1"/>
                  </a:lnTo>
                  <a:cubicBezTo>
                    <a:pt x="87" y="264"/>
                    <a:pt x="189" y="522"/>
                    <a:pt x="307" y="773"/>
                  </a:cubicBezTo>
                  <a:cubicBezTo>
                    <a:pt x="1126" y="892"/>
                    <a:pt x="1962" y="911"/>
                    <a:pt x="2801" y="911"/>
                  </a:cubicBezTo>
                  <a:cubicBezTo>
                    <a:pt x="3205" y="911"/>
                    <a:pt x="3609" y="907"/>
                    <a:pt x="4014" y="907"/>
                  </a:cubicBezTo>
                  <a:cubicBezTo>
                    <a:pt x="4560" y="907"/>
                    <a:pt x="5105" y="915"/>
                    <a:pt x="5646" y="953"/>
                  </a:cubicBezTo>
                  <a:cubicBezTo>
                    <a:pt x="7729" y="1101"/>
                    <a:pt x="9801" y="1709"/>
                    <a:pt x="11862" y="1921"/>
                  </a:cubicBezTo>
                  <a:cubicBezTo>
                    <a:pt x="12283" y="1349"/>
                    <a:pt x="12611" y="715"/>
                    <a:pt x="12833" y="40"/>
                  </a:cubicBezTo>
                  <a:cubicBezTo>
                    <a:pt x="12595" y="29"/>
                    <a:pt x="12357" y="24"/>
                    <a:pt x="12118" y="24"/>
                  </a:cubicBezTo>
                  <a:cubicBezTo>
                    <a:pt x="9854" y="24"/>
                    <a:pt x="7540" y="473"/>
                    <a:pt x="5257" y="498"/>
                  </a:cubicBezTo>
                  <a:cubicBezTo>
                    <a:pt x="5192" y="499"/>
                    <a:pt x="5126" y="499"/>
                    <a:pt x="5060" y="499"/>
                  </a:cubicBezTo>
                  <a:cubicBezTo>
                    <a:pt x="3877" y="499"/>
                    <a:pt x="2696" y="391"/>
                    <a:pt x="1517" y="282"/>
                  </a:cubicBezTo>
                  <a:cubicBezTo>
                    <a:pt x="1009" y="235"/>
                    <a:pt x="474" y="17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6"/>
            <p:cNvSpPr/>
            <p:nvPr/>
          </p:nvSpPr>
          <p:spPr>
            <a:xfrm>
              <a:off x="1694439" y="1885303"/>
              <a:ext cx="348305" cy="71879"/>
            </a:xfrm>
            <a:custGeom>
              <a:avLst/>
              <a:gdLst/>
              <a:ahLst/>
              <a:cxnLst/>
              <a:rect l="l" t="t" r="r" b="b"/>
              <a:pathLst>
                <a:path w="9643" h="1990" extrusionOk="0">
                  <a:moveTo>
                    <a:pt x="1280" y="1"/>
                  </a:moveTo>
                  <a:cubicBezTo>
                    <a:pt x="854" y="1"/>
                    <a:pt x="427" y="13"/>
                    <a:pt x="1" y="30"/>
                  </a:cubicBezTo>
                  <a:cubicBezTo>
                    <a:pt x="152" y="236"/>
                    <a:pt x="316" y="433"/>
                    <a:pt x="490" y="620"/>
                  </a:cubicBezTo>
                  <a:cubicBezTo>
                    <a:pt x="869" y="575"/>
                    <a:pt x="1248" y="543"/>
                    <a:pt x="1626" y="543"/>
                  </a:cubicBezTo>
                  <a:cubicBezTo>
                    <a:pt x="1934" y="543"/>
                    <a:pt x="2242" y="564"/>
                    <a:pt x="2547" y="617"/>
                  </a:cubicBezTo>
                  <a:cubicBezTo>
                    <a:pt x="3103" y="713"/>
                    <a:pt x="3636" y="908"/>
                    <a:pt x="4173" y="1080"/>
                  </a:cubicBezTo>
                  <a:cubicBezTo>
                    <a:pt x="5599" y="1538"/>
                    <a:pt x="7069" y="1843"/>
                    <a:pt x="8560" y="1990"/>
                  </a:cubicBezTo>
                  <a:cubicBezTo>
                    <a:pt x="8943" y="1787"/>
                    <a:pt x="9304" y="1549"/>
                    <a:pt x="9642" y="1278"/>
                  </a:cubicBezTo>
                  <a:cubicBezTo>
                    <a:pt x="8574" y="1233"/>
                    <a:pt x="7510" y="1088"/>
                    <a:pt x="6468" y="848"/>
                  </a:cubicBezTo>
                  <a:cubicBezTo>
                    <a:pt x="5560" y="637"/>
                    <a:pt x="4669" y="353"/>
                    <a:pt x="3751" y="191"/>
                  </a:cubicBezTo>
                  <a:cubicBezTo>
                    <a:pt x="2936" y="47"/>
                    <a:pt x="2109" y="1"/>
                    <a:pt x="128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6"/>
            <p:cNvSpPr/>
            <p:nvPr/>
          </p:nvSpPr>
          <p:spPr>
            <a:xfrm>
              <a:off x="1669191" y="1843945"/>
              <a:ext cx="417403" cy="87555"/>
            </a:xfrm>
            <a:custGeom>
              <a:avLst/>
              <a:gdLst/>
              <a:ahLst/>
              <a:cxnLst/>
              <a:rect l="l" t="t" r="r" b="b"/>
              <a:pathLst>
                <a:path w="11556" h="2424" extrusionOk="0">
                  <a:moveTo>
                    <a:pt x="0" y="0"/>
                  </a:moveTo>
                  <a:lnTo>
                    <a:pt x="0" y="0"/>
                  </a:lnTo>
                  <a:cubicBezTo>
                    <a:pt x="193" y="415"/>
                    <a:pt x="427" y="809"/>
                    <a:pt x="700" y="1175"/>
                  </a:cubicBezTo>
                  <a:cubicBezTo>
                    <a:pt x="1125" y="1158"/>
                    <a:pt x="1550" y="1147"/>
                    <a:pt x="1974" y="1147"/>
                  </a:cubicBezTo>
                  <a:cubicBezTo>
                    <a:pt x="2805" y="1147"/>
                    <a:pt x="3633" y="1192"/>
                    <a:pt x="4450" y="1336"/>
                  </a:cubicBezTo>
                  <a:cubicBezTo>
                    <a:pt x="5368" y="1500"/>
                    <a:pt x="6259" y="1782"/>
                    <a:pt x="7167" y="1993"/>
                  </a:cubicBezTo>
                  <a:cubicBezTo>
                    <a:pt x="8210" y="2234"/>
                    <a:pt x="9273" y="2378"/>
                    <a:pt x="10341" y="2423"/>
                  </a:cubicBezTo>
                  <a:cubicBezTo>
                    <a:pt x="10799" y="2052"/>
                    <a:pt x="11207" y="1624"/>
                    <a:pt x="11555" y="1148"/>
                  </a:cubicBezTo>
                  <a:cubicBezTo>
                    <a:pt x="9494" y="937"/>
                    <a:pt x="7422" y="328"/>
                    <a:pt x="5339" y="181"/>
                  </a:cubicBezTo>
                  <a:cubicBezTo>
                    <a:pt x="4793" y="142"/>
                    <a:pt x="4242" y="134"/>
                    <a:pt x="3691" y="134"/>
                  </a:cubicBezTo>
                  <a:cubicBezTo>
                    <a:pt x="3295" y="134"/>
                    <a:pt x="2898" y="138"/>
                    <a:pt x="2502" y="138"/>
                  </a:cubicBezTo>
                  <a:cubicBezTo>
                    <a:pt x="1660" y="138"/>
                    <a:pt x="822" y="11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6"/>
            <p:cNvSpPr/>
            <p:nvPr/>
          </p:nvSpPr>
          <p:spPr>
            <a:xfrm>
              <a:off x="1712138" y="1904916"/>
              <a:ext cx="291488" cy="80403"/>
            </a:xfrm>
            <a:custGeom>
              <a:avLst/>
              <a:gdLst/>
              <a:ahLst/>
              <a:cxnLst/>
              <a:rect l="l" t="t" r="r" b="b"/>
              <a:pathLst>
                <a:path w="8070" h="2226" extrusionOk="0">
                  <a:moveTo>
                    <a:pt x="1136" y="0"/>
                  </a:moveTo>
                  <a:cubicBezTo>
                    <a:pt x="759" y="0"/>
                    <a:pt x="379" y="32"/>
                    <a:pt x="0" y="77"/>
                  </a:cubicBezTo>
                  <a:cubicBezTo>
                    <a:pt x="1232" y="1396"/>
                    <a:pt x="2981" y="2226"/>
                    <a:pt x="4929" y="2226"/>
                  </a:cubicBezTo>
                  <a:cubicBezTo>
                    <a:pt x="6023" y="2226"/>
                    <a:pt x="7101" y="1959"/>
                    <a:pt x="8070" y="1447"/>
                  </a:cubicBezTo>
                  <a:cubicBezTo>
                    <a:pt x="6579" y="1300"/>
                    <a:pt x="5109" y="995"/>
                    <a:pt x="3683" y="538"/>
                  </a:cubicBezTo>
                  <a:cubicBezTo>
                    <a:pt x="3146" y="365"/>
                    <a:pt x="2613" y="170"/>
                    <a:pt x="2057" y="74"/>
                  </a:cubicBezTo>
                  <a:cubicBezTo>
                    <a:pt x="1752" y="21"/>
                    <a:pt x="1445" y="0"/>
                    <a:pt x="113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6"/>
            <p:cNvSpPr/>
            <p:nvPr/>
          </p:nvSpPr>
          <p:spPr>
            <a:xfrm>
              <a:off x="1643076" y="1697587"/>
              <a:ext cx="490799" cy="136497"/>
            </a:xfrm>
            <a:custGeom>
              <a:avLst/>
              <a:gdLst/>
              <a:ahLst/>
              <a:cxnLst/>
              <a:rect l="l" t="t" r="r" b="b"/>
              <a:pathLst>
                <a:path w="13588" h="3779" extrusionOk="0">
                  <a:moveTo>
                    <a:pt x="209" y="1"/>
                  </a:moveTo>
                  <a:lnTo>
                    <a:pt x="209" y="1"/>
                  </a:lnTo>
                  <a:cubicBezTo>
                    <a:pt x="1" y="1094"/>
                    <a:pt x="73" y="2221"/>
                    <a:pt x="417" y="3280"/>
                  </a:cubicBezTo>
                  <a:cubicBezTo>
                    <a:pt x="891" y="3455"/>
                    <a:pt x="1425" y="3514"/>
                    <a:pt x="1934" y="3561"/>
                  </a:cubicBezTo>
                  <a:cubicBezTo>
                    <a:pt x="3112" y="3670"/>
                    <a:pt x="4293" y="3778"/>
                    <a:pt x="5476" y="3778"/>
                  </a:cubicBezTo>
                  <a:cubicBezTo>
                    <a:pt x="5542" y="3778"/>
                    <a:pt x="5608" y="3778"/>
                    <a:pt x="5673" y="3777"/>
                  </a:cubicBezTo>
                  <a:cubicBezTo>
                    <a:pt x="7957" y="3753"/>
                    <a:pt x="10271" y="3303"/>
                    <a:pt x="12536" y="3303"/>
                  </a:cubicBezTo>
                  <a:cubicBezTo>
                    <a:pt x="12775" y="3303"/>
                    <a:pt x="13012" y="3308"/>
                    <a:pt x="13250" y="3319"/>
                  </a:cubicBezTo>
                  <a:cubicBezTo>
                    <a:pt x="13473" y="2640"/>
                    <a:pt x="13587" y="1931"/>
                    <a:pt x="13587" y="1217"/>
                  </a:cubicBezTo>
                  <a:cubicBezTo>
                    <a:pt x="13587" y="833"/>
                    <a:pt x="13548" y="459"/>
                    <a:pt x="13486" y="91"/>
                  </a:cubicBezTo>
                  <a:cubicBezTo>
                    <a:pt x="12630" y="547"/>
                    <a:pt x="11672" y="815"/>
                    <a:pt x="10703" y="850"/>
                  </a:cubicBezTo>
                  <a:cubicBezTo>
                    <a:pt x="9889" y="878"/>
                    <a:pt x="9009" y="768"/>
                    <a:pt x="8317" y="1198"/>
                  </a:cubicBezTo>
                  <a:cubicBezTo>
                    <a:pt x="7811" y="1514"/>
                    <a:pt x="7482" y="2085"/>
                    <a:pt x="6933" y="2319"/>
                  </a:cubicBezTo>
                  <a:cubicBezTo>
                    <a:pt x="6728" y="2407"/>
                    <a:pt x="6506" y="2440"/>
                    <a:pt x="6282" y="2440"/>
                  </a:cubicBezTo>
                  <a:cubicBezTo>
                    <a:pt x="6116" y="2440"/>
                    <a:pt x="5950" y="2422"/>
                    <a:pt x="5788" y="2394"/>
                  </a:cubicBezTo>
                  <a:cubicBezTo>
                    <a:pt x="3786" y="2057"/>
                    <a:pt x="2147" y="407"/>
                    <a:pt x="20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6"/>
            <p:cNvSpPr/>
            <p:nvPr/>
          </p:nvSpPr>
          <p:spPr>
            <a:xfrm>
              <a:off x="1782391" y="1701488"/>
              <a:ext cx="128948" cy="40996"/>
            </a:xfrm>
            <a:custGeom>
              <a:avLst/>
              <a:gdLst/>
              <a:ahLst/>
              <a:cxnLst/>
              <a:rect l="l" t="t" r="r" b="b"/>
              <a:pathLst>
                <a:path w="3570" h="1135" extrusionOk="0">
                  <a:moveTo>
                    <a:pt x="2496" y="1"/>
                  </a:moveTo>
                  <a:cubicBezTo>
                    <a:pt x="1644" y="1"/>
                    <a:pt x="798" y="158"/>
                    <a:pt x="1" y="466"/>
                  </a:cubicBezTo>
                  <a:cubicBezTo>
                    <a:pt x="515" y="906"/>
                    <a:pt x="1193" y="1135"/>
                    <a:pt x="1869" y="1135"/>
                  </a:cubicBezTo>
                  <a:cubicBezTo>
                    <a:pt x="2358" y="1135"/>
                    <a:pt x="2845" y="1015"/>
                    <a:pt x="3269" y="769"/>
                  </a:cubicBezTo>
                  <a:cubicBezTo>
                    <a:pt x="3409" y="687"/>
                    <a:pt x="3557" y="569"/>
                    <a:pt x="3562" y="405"/>
                  </a:cubicBezTo>
                  <a:cubicBezTo>
                    <a:pt x="3569" y="149"/>
                    <a:pt x="3239" y="37"/>
                    <a:pt x="2983" y="18"/>
                  </a:cubicBezTo>
                  <a:cubicBezTo>
                    <a:pt x="2820" y="7"/>
                    <a:pt x="2658" y="1"/>
                    <a:pt x="249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6"/>
            <p:cNvSpPr/>
            <p:nvPr/>
          </p:nvSpPr>
          <p:spPr>
            <a:xfrm>
              <a:off x="1816019" y="1497844"/>
              <a:ext cx="116306" cy="21997"/>
            </a:xfrm>
            <a:custGeom>
              <a:avLst/>
              <a:gdLst/>
              <a:ahLst/>
              <a:cxnLst/>
              <a:rect l="l" t="t" r="r" b="b"/>
              <a:pathLst>
                <a:path w="3220" h="609" extrusionOk="0">
                  <a:moveTo>
                    <a:pt x="2053" y="1"/>
                  </a:moveTo>
                  <a:cubicBezTo>
                    <a:pt x="1335" y="1"/>
                    <a:pt x="649" y="127"/>
                    <a:pt x="1" y="337"/>
                  </a:cubicBezTo>
                  <a:cubicBezTo>
                    <a:pt x="442" y="517"/>
                    <a:pt x="920" y="609"/>
                    <a:pt x="1397" y="609"/>
                  </a:cubicBezTo>
                  <a:cubicBezTo>
                    <a:pt x="1931" y="609"/>
                    <a:pt x="2465" y="493"/>
                    <a:pt x="2945" y="255"/>
                  </a:cubicBezTo>
                  <a:cubicBezTo>
                    <a:pt x="3037" y="210"/>
                    <a:pt x="3129" y="160"/>
                    <a:pt x="3219" y="111"/>
                  </a:cubicBezTo>
                  <a:cubicBezTo>
                    <a:pt x="2835" y="40"/>
                    <a:pt x="2444" y="3"/>
                    <a:pt x="205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6"/>
            <p:cNvSpPr/>
            <p:nvPr/>
          </p:nvSpPr>
          <p:spPr>
            <a:xfrm>
              <a:off x="1769713" y="1501817"/>
              <a:ext cx="214300" cy="50315"/>
            </a:xfrm>
            <a:custGeom>
              <a:avLst/>
              <a:gdLst/>
              <a:ahLst/>
              <a:cxnLst/>
              <a:rect l="l" t="t" r="r" b="b"/>
              <a:pathLst>
                <a:path w="5933" h="1393" extrusionOk="0">
                  <a:moveTo>
                    <a:pt x="4501" y="1"/>
                  </a:moveTo>
                  <a:cubicBezTo>
                    <a:pt x="4411" y="51"/>
                    <a:pt x="4319" y="100"/>
                    <a:pt x="4227" y="145"/>
                  </a:cubicBezTo>
                  <a:cubicBezTo>
                    <a:pt x="3747" y="383"/>
                    <a:pt x="3213" y="499"/>
                    <a:pt x="2679" y="499"/>
                  </a:cubicBezTo>
                  <a:cubicBezTo>
                    <a:pt x="2202" y="499"/>
                    <a:pt x="1725" y="407"/>
                    <a:pt x="1283" y="227"/>
                  </a:cubicBezTo>
                  <a:cubicBezTo>
                    <a:pt x="835" y="372"/>
                    <a:pt x="402" y="551"/>
                    <a:pt x="0" y="781"/>
                  </a:cubicBezTo>
                  <a:cubicBezTo>
                    <a:pt x="750" y="1182"/>
                    <a:pt x="1602" y="1393"/>
                    <a:pt x="2453" y="1393"/>
                  </a:cubicBezTo>
                  <a:cubicBezTo>
                    <a:pt x="2878" y="1393"/>
                    <a:pt x="3302" y="1341"/>
                    <a:pt x="3712" y="1233"/>
                  </a:cubicBezTo>
                  <a:cubicBezTo>
                    <a:pt x="4472" y="1034"/>
                    <a:pt x="5191" y="663"/>
                    <a:pt x="5933" y="420"/>
                  </a:cubicBezTo>
                  <a:cubicBezTo>
                    <a:pt x="5473" y="227"/>
                    <a:pt x="4993" y="87"/>
                    <a:pt x="450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6"/>
            <p:cNvSpPr/>
            <p:nvPr/>
          </p:nvSpPr>
          <p:spPr>
            <a:xfrm>
              <a:off x="1803738" y="3686860"/>
              <a:ext cx="363476" cy="95104"/>
            </a:xfrm>
            <a:custGeom>
              <a:avLst/>
              <a:gdLst/>
              <a:ahLst/>
              <a:cxnLst/>
              <a:rect l="l" t="t" r="r" b="b"/>
              <a:pathLst>
                <a:path w="10063" h="2633" extrusionOk="0">
                  <a:moveTo>
                    <a:pt x="324" y="1"/>
                  </a:moveTo>
                  <a:cubicBezTo>
                    <a:pt x="189" y="289"/>
                    <a:pt x="80" y="590"/>
                    <a:pt x="0" y="898"/>
                  </a:cubicBezTo>
                  <a:cubicBezTo>
                    <a:pt x="291" y="952"/>
                    <a:pt x="577" y="1022"/>
                    <a:pt x="847" y="1141"/>
                  </a:cubicBezTo>
                  <a:cubicBezTo>
                    <a:pt x="1235" y="1312"/>
                    <a:pt x="1577" y="1575"/>
                    <a:pt x="1940" y="1796"/>
                  </a:cubicBezTo>
                  <a:cubicBezTo>
                    <a:pt x="2833" y="2337"/>
                    <a:pt x="3856" y="2627"/>
                    <a:pt x="4901" y="2632"/>
                  </a:cubicBezTo>
                  <a:cubicBezTo>
                    <a:pt x="4909" y="2632"/>
                    <a:pt x="4917" y="2632"/>
                    <a:pt x="4925" y="2632"/>
                  </a:cubicBezTo>
                  <a:cubicBezTo>
                    <a:pt x="5673" y="2632"/>
                    <a:pt x="6411" y="2487"/>
                    <a:pt x="7150" y="2373"/>
                  </a:cubicBezTo>
                  <a:cubicBezTo>
                    <a:pt x="8115" y="2226"/>
                    <a:pt x="9088" y="2130"/>
                    <a:pt x="10063" y="2084"/>
                  </a:cubicBezTo>
                  <a:cubicBezTo>
                    <a:pt x="10054" y="1556"/>
                    <a:pt x="9963" y="1033"/>
                    <a:pt x="9794" y="534"/>
                  </a:cubicBezTo>
                  <a:cubicBezTo>
                    <a:pt x="9500" y="579"/>
                    <a:pt x="9210" y="642"/>
                    <a:pt x="8932" y="753"/>
                  </a:cubicBezTo>
                  <a:cubicBezTo>
                    <a:pt x="8431" y="954"/>
                    <a:pt x="7984" y="1275"/>
                    <a:pt x="7479" y="1469"/>
                  </a:cubicBezTo>
                  <a:cubicBezTo>
                    <a:pt x="7019" y="1647"/>
                    <a:pt x="6532" y="1714"/>
                    <a:pt x="6039" y="1714"/>
                  </a:cubicBezTo>
                  <a:cubicBezTo>
                    <a:pt x="5520" y="1714"/>
                    <a:pt x="4994" y="1640"/>
                    <a:pt x="4484" y="1543"/>
                  </a:cubicBezTo>
                  <a:cubicBezTo>
                    <a:pt x="3910" y="1434"/>
                    <a:pt x="3339" y="1298"/>
                    <a:pt x="2806" y="1062"/>
                  </a:cubicBezTo>
                  <a:cubicBezTo>
                    <a:pt x="2262" y="822"/>
                    <a:pt x="1767" y="482"/>
                    <a:pt x="1218" y="255"/>
                  </a:cubicBezTo>
                  <a:cubicBezTo>
                    <a:pt x="930" y="139"/>
                    <a:pt x="630" y="53"/>
                    <a:pt x="324" y="1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1829781" y="3634920"/>
              <a:ext cx="316483" cy="83437"/>
            </a:xfrm>
            <a:custGeom>
              <a:avLst/>
              <a:gdLst/>
              <a:ahLst/>
              <a:cxnLst/>
              <a:rect l="l" t="t" r="r" b="b"/>
              <a:pathLst>
                <a:path w="8762" h="2310" extrusionOk="0">
                  <a:moveTo>
                    <a:pt x="7853" y="0"/>
                  </a:moveTo>
                  <a:cubicBezTo>
                    <a:pt x="7658" y="36"/>
                    <a:pt x="7464" y="82"/>
                    <a:pt x="7275" y="149"/>
                  </a:cubicBezTo>
                  <a:cubicBezTo>
                    <a:pt x="6657" y="371"/>
                    <a:pt x="6111" y="769"/>
                    <a:pt x="5483" y="961"/>
                  </a:cubicBezTo>
                  <a:cubicBezTo>
                    <a:pt x="5165" y="1058"/>
                    <a:pt x="4840" y="1099"/>
                    <a:pt x="4511" y="1099"/>
                  </a:cubicBezTo>
                  <a:cubicBezTo>
                    <a:pt x="3791" y="1099"/>
                    <a:pt x="3057" y="902"/>
                    <a:pt x="2365" y="674"/>
                  </a:cubicBezTo>
                  <a:cubicBezTo>
                    <a:pt x="1755" y="471"/>
                    <a:pt x="1142" y="243"/>
                    <a:pt x="518" y="99"/>
                  </a:cubicBezTo>
                  <a:cubicBezTo>
                    <a:pt x="328" y="296"/>
                    <a:pt x="156" y="509"/>
                    <a:pt x="1" y="735"/>
                  </a:cubicBezTo>
                  <a:cubicBezTo>
                    <a:pt x="767" y="839"/>
                    <a:pt x="1510" y="1139"/>
                    <a:pt x="2193" y="1514"/>
                  </a:cubicBezTo>
                  <a:cubicBezTo>
                    <a:pt x="2685" y="1783"/>
                    <a:pt x="3164" y="2097"/>
                    <a:pt x="3710" y="2231"/>
                  </a:cubicBezTo>
                  <a:cubicBezTo>
                    <a:pt x="3942" y="2287"/>
                    <a:pt x="4181" y="2310"/>
                    <a:pt x="4421" y="2310"/>
                  </a:cubicBezTo>
                  <a:cubicBezTo>
                    <a:pt x="4609" y="2310"/>
                    <a:pt x="4797" y="2296"/>
                    <a:pt x="4982" y="2274"/>
                  </a:cubicBezTo>
                  <a:cubicBezTo>
                    <a:pt x="6276" y="2118"/>
                    <a:pt x="7505" y="1577"/>
                    <a:pt x="8762" y="1242"/>
                  </a:cubicBezTo>
                  <a:cubicBezTo>
                    <a:pt x="8524" y="784"/>
                    <a:pt x="8217" y="366"/>
                    <a:pt x="7853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6"/>
            <p:cNvSpPr/>
            <p:nvPr/>
          </p:nvSpPr>
          <p:spPr>
            <a:xfrm>
              <a:off x="1848419" y="3612525"/>
              <a:ext cx="265049" cy="62090"/>
            </a:xfrm>
            <a:custGeom>
              <a:avLst/>
              <a:gdLst/>
              <a:ahLst/>
              <a:cxnLst/>
              <a:rect l="l" t="t" r="r" b="b"/>
              <a:pathLst>
                <a:path w="7338" h="1719" extrusionOk="0">
                  <a:moveTo>
                    <a:pt x="6590" y="0"/>
                  </a:moveTo>
                  <a:cubicBezTo>
                    <a:pt x="5728" y="468"/>
                    <a:pt x="4870" y="942"/>
                    <a:pt x="3909" y="1024"/>
                  </a:cubicBezTo>
                  <a:cubicBezTo>
                    <a:pt x="3806" y="1033"/>
                    <a:pt x="3703" y="1037"/>
                    <a:pt x="3600" y="1037"/>
                  </a:cubicBezTo>
                  <a:cubicBezTo>
                    <a:pt x="2725" y="1037"/>
                    <a:pt x="1865" y="739"/>
                    <a:pt x="1013" y="506"/>
                  </a:cubicBezTo>
                  <a:cubicBezTo>
                    <a:pt x="802" y="448"/>
                    <a:pt x="588" y="408"/>
                    <a:pt x="376" y="358"/>
                  </a:cubicBezTo>
                  <a:cubicBezTo>
                    <a:pt x="245" y="471"/>
                    <a:pt x="120" y="592"/>
                    <a:pt x="0" y="717"/>
                  </a:cubicBezTo>
                  <a:cubicBezTo>
                    <a:pt x="625" y="862"/>
                    <a:pt x="1239" y="1090"/>
                    <a:pt x="1848" y="1292"/>
                  </a:cubicBezTo>
                  <a:cubicBezTo>
                    <a:pt x="2541" y="1522"/>
                    <a:pt x="3275" y="1719"/>
                    <a:pt x="3996" y="1719"/>
                  </a:cubicBezTo>
                  <a:cubicBezTo>
                    <a:pt x="4323" y="1719"/>
                    <a:pt x="4649" y="1678"/>
                    <a:pt x="4966" y="1581"/>
                  </a:cubicBezTo>
                  <a:cubicBezTo>
                    <a:pt x="5595" y="1388"/>
                    <a:pt x="6140" y="990"/>
                    <a:pt x="6759" y="769"/>
                  </a:cubicBezTo>
                  <a:cubicBezTo>
                    <a:pt x="6947" y="701"/>
                    <a:pt x="7142" y="656"/>
                    <a:pt x="7337" y="619"/>
                  </a:cubicBezTo>
                  <a:cubicBezTo>
                    <a:pt x="7108" y="390"/>
                    <a:pt x="6858" y="183"/>
                    <a:pt x="6590" y="0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6"/>
            <p:cNvSpPr/>
            <p:nvPr/>
          </p:nvSpPr>
          <p:spPr>
            <a:xfrm>
              <a:off x="1919142" y="3580559"/>
              <a:ext cx="116920" cy="18530"/>
            </a:xfrm>
            <a:custGeom>
              <a:avLst/>
              <a:gdLst/>
              <a:ahLst/>
              <a:cxnLst/>
              <a:rect l="l" t="t" r="r" b="b"/>
              <a:pathLst>
                <a:path w="3237" h="513" extrusionOk="0">
                  <a:moveTo>
                    <a:pt x="1761" y="0"/>
                  </a:moveTo>
                  <a:cubicBezTo>
                    <a:pt x="1164" y="0"/>
                    <a:pt x="568" y="106"/>
                    <a:pt x="1" y="316"/>
                  </a:cubicBezTo>
                  <a:lnTo>
                    <a:pt x="306" y="329"/>
                  </a:lnTo>
                  <a:cubicBezTo>
                    <a:pt x="867" y="351"/>
                    <a:pt x="1429" y="374"/>
                    <a:pt x="1984" y="458"/>
                  </a:cubicBezTo>
                  <a:cubicBezTo>
                    <a:pt x="2149" y="482"/>
                    <a:pt x="2316" y="512"/>
                    <a:pt x="2483" y="512"/>
                  </a:cubicBezTo>
                  <a:cubicBezTo>
                    <a:pt x="2538" y="512"/>
                    <a:pt x="2593" y="509"/>
                    <a:pt x="2648" y="501"/>
                  </a:cubicBezTo>
                  <a:cubicBezTo>
                    <a:pt x="2872" y="468"/>
                    <a:pt x="3064" y="363"/>
                    <a:pt x="3236" y="220"/>
                  </a:cubicBezTo>
                  <a:cubicBezTo>
                    <a:pt x="2755" y="74"/>
                    <a:pt x="2257" y="0"/>
                    <a:pt x="1761" y="0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6"/>
            <p:cNvSpPr/>
            <p:nvPr/>
          </p:nvSpPr>
          <p:spPr>
            <a:xfrm>
              <a:off x="1862000" y="3588469"/>
              <a:ext cx="224486" cy="61548"/>
            </a:xfrm>
            <a:custGeom>
              <a:avLst/>
              <a:gdLst/>
              <a:ahLst/>
              <a:cxnLst/>
              <a:rect l="l" t="t" r="r" b="b"/>
              <a:pathLst>
                <a:path w="6215" h="1704" extrusionOk="0">
                  <a:moveTo>
                    <a:pt x="4819" y="0"/>
                  </a:moveTo>
                  <a:cubicBezTo>
                    <a:pt x="4646" y="143"/>
                    <a:pt x="4454" y="248"/>
                    <a:pt x="4230" y="281"/>
                  </a:cubicBezTo>
                  <a:cubicBezTo>
                    <a:pt x="4175" y="289"/>
                    <a:pt x="4120" y="292"/>
                    <a:pt x="4066" y="292"/>
                  </a:cubicBezTo>
                  <a:cubicBezTo>
                    <a:pt x="3899" y="292"/>
                    <a:pt x="3732" y="262"/>
                    <a:pt x="3567" y="238"/>
                  </a:cubicBezTo>
                  <a:cubicBezTo>
                    <a:pt x="3012" y="154"/>
                    <a:pt x="2450" y="132"/>
                    <a:pt x="1888" y="109"/>
                  </a:cubicBezTo>
                  <a:lnTo>
                    <a:pt x="1583" y="96"/>
                  </a:lnTo>
                  <a:cubicBezTo>
                    <a:pt x="1004" y="308"/>
                    <a:pt x="468" y="623"/>
                    <a:pt x="1" y="1025"/>
                  </a:cubicBezTo>
                  <a:cubicBezTo>
                    <a:pt x="213" y="1074"/>
                    <a:pt x="427" y="1114"/>
                    <a:pt x="637" y="1172"/>
                  </a:cubicBezTo>
                  <a:cubicBezTo>
                    <a:pt x="1490" y="1405"/>
                    <a:pt x="2350" y="1704"/>
                    <a:pt x="3226" y="1704"/>
                  </a:cubicBezTo>
                  <a:cubicBezTo>
                    <a:pt x="3329" y="1704"/>
                    <a:pt x="3431" y="1700"/>
                    <a:pt x="3534" y="1691"/>
                  </a:cubicBezTo>
                  <a:cubicBezTo>
                    <a:pt x="4495" y="1609"/>
                    <a:pt x="5352" y="1134"/>
                    <a:pt x="6214" y="667"/>
                  </a:cubicBezTo>
                  <a:cubicBezTo>
                    <a:pt x="5785" y="375"/>
                    <a:pt x="5315" y="150"/>
                    <a:pt x="4819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6"/>
            <p:cNvSpPr/>
            <p:nvPr/>
          </p:nvSpPr>
          <p:spPr>
            <a:xfrm>
              <a:off x="1815405" y="3661396"/>
              <a:ext cx="342129" cy="87374"/>
            </a:xfrm>
            <a:custGeom>
              <a:avLst/>
              <a:gdLst/>
              <a:ahLst/>
              <a:cxnLst/>
              <a:rect l="l" t="t" r="r" b="b"/>
              <a:pathLst>
                <a:path w="9472" h="2419" extrusionOk="0">
                  <a:moveTo>
                    <a:pt x="398" y="1"/>
                  </a:moveTo>
                  <a:cubicBezTo>
                    <a:pt x="246" y="225"/>
                    <a:pt x="114" y="460"/>
                    <a:pt x="1" y="704"/>
                  </a:cubicBezTo>
                  <a:cubicBezTo>
                    <a:pt x="306" y="757"/>
                    <a:pt x="607" y="843"/>
                    <a:pt x="895" y="960"/>
                  </a:cubicBezTo>
                  <a:cubicBezTo>
                    <a:pt x="1444" y="1187"/>
                    <a:pt x="1940" y="1527"/>
                    <a:pt x="2483" y="1766"/>
                  </a:cubicBezTo>
                  <a:cubicBezTo>
                    <a:pt x="3016" y="2002"/>
                    <a:pt x="3587" y="2138"/>
                    <a:pt x="4161" y="2247"/>
                  </a:cubicBezTo>
                  <a:cubicBezTo>
                    <a:pt x="4671" y="2344"/>
                    <a:pt x="5198" y="2419"/>
                    <a:pt x="5717" y="2419"/>
                  </a:cubicBezTo>
                  <a:cubicBezTo>
                    <a:pt x="6210" y="2419"/>
                    <a:pt x="6696" y="2352"/>
                    <a:pt x="7156" y="2173"/>
                  </a:cubicBezTo>
                  <a:cubicBezTo>
                    <a:pt x="7661" y="1978"/>
                    <a:pt x="8108" y="1657"/>
                    <a:pt x="8609" y="1457"/>
                  </a:cubicBezTo>
                  <a:cubicBezTo>
                    <a:pt x="8887" y="1346"/>
                    <a:pt x="9177" y="1283"/>
                    <a:pt x="9471" y="1238"/>
                  </a:cubicBezTo>
                  <a:cubicBezTo>
                    <a:pt x="9386" y="986"/>
                    <a:pt x="9282" y="743"/>
                    <a:pt x="9160" y="509"/>
                  </a:cubicBezTo>
                  <a:cubicBezTo>
                    <a:pt x="7903" y="844"/>
                    <a:pt x="6674" y="1385"/>
                    <a:pt x="5380" y="1541"/>
                  </a:cubicBezTo>
                  <a:cubicBezTo>
                    <a:pt x="5194" y="1563"/>
                    <a:pt x="5006" y="1577"/>
                    <a:pt x="4818" y="1577"/>
                  </a:cubicBezTo>
                  <a:cubicBezTo>
                    <a:pt x="4579" y="1577"/>
                    <a:pt x="4340" y="1554"/>
                    <a:pt x="4108" y="1498"/>
                  </a:cubicBezTo>
                  <a:cubicBezTo>
                    <a:pt x="3562" y="1364"/>
                    <a:pt x="3082" y="1050"/>
                    <a:pt x="2590" y="781"/>
                  </a:cubicBezTo>
                  <a:cubicBezTo>
                    <a:pt x="1908" y="405"/>
                    <a:pt x="1164" y="105"/>
                    <a:pt x="398" y="1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6"/>
            <p:cNvSpPr/>
            <p:nvPr/>
          </p:nvSpPr>
          <p:spPr>
            <a:xfrm>
              <a:off x="1801210" y="3801108"/>
              <a:ext cx="340395" cy="83690"/>
            </a:xfrm>
            <a:custGeom>
              <a:avLst/>
              <a:gdLst/>
              <a:ahLst/>
              <a:cxnLst/>
              <a:rect l="l" t="t" r="r" b="b"/>
              <a:pathLst>
                <a:path w="9424" h="2317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183"/>
                    <a:pt x="81" y="362"/>
                    <a:pt x="136" y="540"/>
                  </a:cubicBezTo>
                  <a:cubicBezTo>
                    <a:pt x="1050" y="891"/>
                    <a:pt x="2018" y="1100"/>
                    <a:pt x="2996" y="1143"/>
                  </a:cubicBezTo>
                  <a:cubicBezTo>
                    <a:pt x="3156" y="1149"/>
                    <a:pt x="3317" y="1152"/>
                    <a:pt x="3479" y="1152"/>
                  </a:cubicBezTo>
                  <a:cubicBezTo>
                    <a:pt x="4014" y="1152"/>
                    <a:pt x="4553" y="1123"/>
                    <a:pt x="5087" y="1123"/>
                  </a:cubicBezTo>
                  <a:cubicBezTo>
                    <a:pt x="5782" y="1123"/>
                    <a:pt x="6468" y="1172"/>
                    <a:pt x="7122" y="1396"/>
                  </a:cubicBezTo>
                  <a:cubicBezTo>
                    <a:pt x="7608" y="1562"/>
                    <a:pt x="8056" y="1818"/>
                    <a:pt x="8500" y="2074"/>
                  </a:cubicBezTo>
                  <a:lnTo>
                    <a:pt x="8924" y="2316"/>
                  </a:lnTo>
                  <a:cubicBezTo>
                    <a:pt x="9110" y="2096"/>
                    <a:pt x="9278" y="1858"/>
                    <a:pt x="9423" y="1609"/>
                  </a:cubicBezTo>
                  <a:cubicBezTo>
                    <a:pt x="8738" y="1209"/>
                    <a:pt x="8050" y="797"/>
                    <a:pt x="7289" y="629"/>
                  </a:cubicBezTo>
                  <a:cubicBezTo>
                    <a:pt x="6964" y="557"/>
                    <a:pt x="6636" y="532"/>
                    <a:pt x="6305" y="532"/>
                  </a:cubicBezTo>
                  <a:cubicBezTo>
                    <a:pt x="5697" y="532"/>
                    <a:pt x="5083" y="617"/>
                    <a:pt x="4473" y="652"/>
                  </a:cubicBezTo>
                  <a:cubicBezTo>
                    <a:pt x="4262" y="664"/>
                    <a:pt x="4050" y="670"/>
                    <a:pt x="3839" y="670"/>
                  </a:cubicBezTo>
                  <a:cubicBezTo>
                    <a:pt x="2532" y="670"/>
                    <a:pt x="1233" y="444"/>
                    <a:pt x="1" y="0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6"/>
            <p:cNvSpPr/>
            <p:nvPr/>
          </p:nvSpPr>
          <p:spPr>
            <a:xfrm>
              <a:off x="1806086" y="3820576"/>
              <a:ext cx="317495" cy="111719"/>
            </a:xfrm>
            <a:custGeom>
              <a:avLst/>
              <a:gdLst/>
              <a:ahLst/>
              <a:cxnLst/>
              <a:rect l="l" t="t" r="r" b="b"/>
              <a:pathLst>
                <a:path w="8790" h="3093" extrusionOk="0">
                  <a:moveTo>
                    <a:pt x="1" y="1"/>
                  </a:moveTo>
                  <a:lnTo>
                    <a:pt x="1" y="1"/>
                  </a:lnTo>
                  <a:cubicBezTo>
                    <a:pt x="105" y="333"/>
                    <a:pt x="243" y="652"/>
                    <a:pt x="413" y="956"/>
                  </a:cubicBezTo>
                  <a:cubicBezTo>
                    <a:pt x="1249" y="1137"/>
                    <a:pt x="2056" y="1436"/>
                    <a:pt x="2808" y="1845"/>
                  </a:cubicBezTo>
                  <a:cubicBezTo>
                    <a:pt x="3160" y="2038"/>
                    <a:pt x="3501" y="2256"/>
                    <a:pt x="3877" y="2398"/>
                  </a:cubicBezTo>
                  <a:cubicBezTo>
                    <a:pt x="4525" y="2641"/>
                    <a:pt x="5236" y="2644"/>
                    <a:pt x="5918" y="2761"/>
                  </a:cubicBezTo>
                  <a:cubicBezTo>
                    <a:pt x="6314" y="2829"/>
                    <a:pt x="6700" y="2948"/>
                    <a:pt x="7076" y="3093"/>
                  </a:cubicBezTo>
                  <a:cubicBezTo>
                    <a:pt x="7254" y="3008"/>
                    <a:pt x="7427" y="2914"/>
                    <a:pt x="7593" y="2810"/>
                  </a:cubicBezTo>
                  <a:cubicBezTo>
                    <a:pt x="7380" y="2693"/>
                    <a:pt x="7168" y="2575"/>
                    <a:pt x="6953" y="2470"/>
                  </a:cubicBezTo>
                  <a:cubicBezTo>
                    <a:pt x="6244" y="2127"/>
                    <a:pt x="5461" y="1919"/>
                    <a:pt x="4830" y="1447"/>
                  </a:cubicBezTo>
                  <a:cubicBezTo>
                    <a:pt x="4848" y="1373"/>
                    <a:pt x="4936" y="1354"/>
                    <a:pt x="5016" y="1354"/>
                  </a:cubicBezTo>
                  <a:cubicBezTo>
                    <a:pt x="5027" y="1354"/>
                    <a:pt x="5038" y="1355"/>
                    <a:pt x="5049" y="1355"/>
                  </a:cubicBezTo>
                  <a:cubicBezTo>
                    <a:pt x="6167" y="1428"/>
                    <a:pt x="7261" y="1778"/>
                    <a:pt x="8232" y="2339"/>
                  </a:cubicBezTo>
                  <a:cubicBezTo>
                    <a:pt x="8431" y="2167"/>
                    <a:pt x="8618" y="1979"/>
                    <a:pt x="8789" y="1777"/>
                  </a:cubicBezTo>
                  <a:lnTo>
                    <a:pt x="8365" y="1535"/>
                  </a:lnTo>
                  <a:cubicBezTo>
                    <a:pt x="7921" y="1279"/>
                    <a:pt x="7473" y="1023"/>
                    <a:pt x="6987" y="857"/>
                  </a:cubicBezTo>
                  <a:cubicBezTo>
                    <a:pt x="6332" y="633"/>
                    <a:pt x="5645" y="584"/>
                    <a:pt x="4949" y="584"/>
                  </a:cubicBezTo>
                  <a:cubicBezTo>
                    <a:pt x="4419" y="584"/>
                    <a:pt x="3884" y="612"/>
                    <a:pt x="3353" y="612"/>
                  </a:cubicBezTo>
                  <a:cubicBezTo>
                    <a:pt x="3188" y="612"/>
                    <a:pt x="3024" y="609"/>
                    <a:pt x="2861" y="602"/>
                  </a:cubicBezTo>
                  <a:cubicBezTo>
                    <a:pt x="1883" y="561"/>
                    <a:pt x="915" y="352"/>
                    <a:pt x="1" y="1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6"/>
            <p:cNvSpPr/>
            <p:nvPr/>
          </p:nvSpPr>
          <p:spPr>
            <a:xfrm>
              <a:off x="1799259" y="3719224"/>
              <a:ext cx="368135" cy="87988"/>
            </a:xfrm>
            <a:custGeom>
              <a:avLst/>
              <a:gdLst/>
              <a:ahLst/>
              <a:cxnLst/>
              <a:rect l="l" t="t" r="r" b="b"/>
              <a:pathLst>
                <a:path w="10192" h="2436" extrusionOk="0">
                  <a:moveTo>
                    <a:pt x="124" y="1"/>
                  </a:moveTo>
                  <a:cubicBezTo>
                    <a:pt x="69" y="214"/>
                    <a:pt x="28" y="431"/>
                    <a:pt x="0" y="649"/>
                  </a:cubicBezTo>
                  <a:cubicBezTo>
                    <a:pt x="205" y="713"/>
                    <a:pt x="405" y="791"/>
                    <a:pt x="599" y="884"/>
                  </a:cubicBezTo>
                  <a:cubicBezTo>
                    <a:pt x="1079" y="1119"/>
                    <a:pt x="1512" y="1443"/>
                    <a:pt x="1998" y="1666"/>
                  </a:cubicBezTo>
                  <a:cubicBezTo>
                    <a:pt x="2564" y="1926"/>
                    <a:pt x="3186" y="2043"/>
                    <a:pt x="3805" y="2111"/>
                  </a:cubicBezTo>
                  <a:cubicBezTo>
                    <a:pt x="4407" y="2176"/>
                    <a:pt x="5012" y="2195"/>
                    <a:pt x="5617" y="2195"/>
                  </a:cubicBezTo>
                  <a:cubicBezTo>
                    <a:pt x="5873" y="2195"/>
                    <a:pt x="6128" y="2192"/>
                    <a:pt x="6383" y="2187"/>
                  </a:cubicBezTo>
                  <a:cubicBezTo>
                    <a:pt x="6794" y="2178"/>
                    <a:pt x="7205" y="2166"/>
                    <a:pt x="7615" y="2166"/>
                  </a:cubicBezTo>
                  <a:cubicBezTo>
                    <a:pt x="8056" y="2166"/>
                    <a:pt x="8496" y="2180"/>
                    <a:pt x="8935" y="2228"/>
                  </a:cubicBezTo>
                  <a:cubicBezTo>
                    <a:pt x="9313" y="2268"/>
                    <a:pt x="9686" y="2344"/>
                    <a:pt x="10055" y="2436"/>
                  </a:cubicBezTo>
                  <a:cubicBezTo>
                    <a:pt x="10144" y="2057"/>
                    <a:pt x="10190" y="1669"/>
                    <a:pt x="10191" y="1279"/>
                  </a:cubicBezTo>
                  <a:cubicBezTo>
                    <a:pt x="10191" y="1248"/>
                    <a:pt x="10188" y="1218"/>
                    <a:pt x="10187" y="1187"/>
                  </a:cubicBezTo>
                  <a:cubicBezTo>
                    <a:pt x="9212" y="1234"/>
                    <a:pt x="8239" y="1330"/>
                    <a:pt x="7274" y="1477"/>
                  </a:cubicBezTo>
                  <a:cubicBezTo>
                    <a:pt x="6535" y="1591"/>
                    <a:pt x="5797" y="1736"/>
                    <a:pt x="5049" y="1736"/>
                  </a:cubicBezTo>
                  <a:cubicBezTo>
                    <a:pt x="5041" y="1736"/>
                    <a:pt x="5033" y="1736"/>
                    <a:pt x="5025" y="1736"/>
                  </a:cubicBezTo>
                  <a:cubicBezTo>
                    <a:pt x="3980" y="1731"/>
                    <a:pt x="2956" y="1441"/>
                    <a:pt x="2064" y="900"/>
                  </a:cubicBezTo>
                  <a:cubicBezTo>
                    <a:pt x="1701" y="679"/>
                    <a:pt x="1359" y="416"/>
                    <a:pt x="971" y="244"/>
                  </a:cubicBezTo>
                  <a:cubicBezTo>
                    <a:pt x="701" y="125"/>
                    <a:pt x="415" y="55"/>
                    <a:pt x="124" y="1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6"/>
            <p:cNvSpPr/>
            <p:nvPr/>
          </p:nvSpPr>
          <p:spPr>
            <a:xfrm>
              <a:off x="1796622" y="3742666"/>
              <a:ext cx="365859" cy="116631"/>
            </a:xfrm>
            <a:custGeom>
              <a:avLst/>
              <a:gdLst/>
              <a:ahLst/>
              <a:cxnLst/>
              <a:rect l="l" t="t" r="r" b="b"/>
              <a:pathLst>
                <a:path w="10129" h="3229" extrusionOk="0">
                  <a:moveTo>
                    <a:pt x="72" y="0"/>
                  </a:moveTo>
                  <a:cubicBezTo>
                    <a:pt x="1" y="539"/>
                    <a:pt x="19" y="1086"/>
                    <a:pt x="127" y="1618"/>
                  </a:cubicBezTo>
                  <a:cubicBezTo>
                    <a:pt x="1360" y="2062"/>
                    <a:pt x="2659" y="2288"/>
                    <a:pt x="3965" y="2288"/>
                  </a:cubicBezTo>
                  <a:cubicBezTo>
                    <a:pt x="4177" y="2288"/>
                    <a:pt x="4388" y="2282"/>
                    <a:pt x="4599" y="2270"/>
                  </a:cubicBezTo>
                  <a:cubicBezTo>
                    <a:pt x="5208" y="2235"/>
                    <a:pt x="5823" y="2151"/>
                    <a:pt x="6431" y="2151"/>
                  </a:cubicBezTo>
                  <a:cubicBezTo>
                    <a:pt x="6762" y="2151"/>
                    <a:pt x="7091" y="2176"/>
                    <a:pt x="7416" y="2247"/>
                  </a:cubicBezTo>
                  <a:cubicBezTo>
                    <a:pt x="8176" y="2415"/>
                    <a:pt x="8864" y="2827"/>
                    <a:pt x="9550" y="3228"/>
                  </a:cubicBezTo>
                  <a:cubicBezTo>
                    <a:pt x="9816" y="2780"/>
                    <a:pt x="10011" y="2294"/>
                    <a:pt x="10128" y="1787"/>
                  </a:cubicBezTo>
                  <a:cubicBezTo>
                    <a:pt x="9759" y="1695"/>
                    <a:pt x="9386" y="1620"/>
                    <a:pt x="9008" y="1579"/>
                  </a:cubicBezTo>
                  <a:cubicBezTo>
                    <a:pt x="8569" y="1531"/>
                    <a:pt x="8129" y="1517"/>
                    <a:pt x="7689" y="1517"/>
                  </a:cubicBezTo>
                  <a:cubicBezTo>
                    <a:pt x="7278" y="1517"/>
                    <a:pt x="6867" y="1529"/>
                    <a:pt x="6456" y="1538"/>
                  </a:cubicBezTo>
                  <a:cubicBezTo>
                    <a:pt x="6201" y="1543"/>
                    <a:pt x="5946" y="1546"/>
                    <a:pt x="5690" y="1546"/>
                  </a:cubicBezTo>
                  <a:cubicBezTo>
                    <a:pt x="5085" y="1546"/>
                    <a:pt x="4480" y="1527"/>
                    <a:pt x="3878" y="1462"/>
                  </a:cubicBezTo>
                  <a:cubicBezTo>
                    <a:pt x="3259" y="1394"/>
                    <a:pt x="2637" y="1277"/>
                    <a:pt x="2071" y="1017"/>
                  </a:cubicBezTo>
                  <a:cubicBezTo>
                    <a:pt x="1585" y="794"/>
                    <a:pt x="1150" y="470"/>
                    <a:pt x="671" y="235"/>
                  </a:cubicBezTo>
                  <a:cubicBezTo>
                    <a:pt x="478" y="142"/>
                    <a:pt x="278" y="64"/>
                    <a:pt x="72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6"/>
            <p:cNvSpPr/>
            <p:nvPr/>
          </p:nvSpPr>
          <p:spPr>
            <a:xfrm>
              <a:off x="1821003" y="3855071"/>
              <a:ext cx="240704" cy="95212"/>
            </a:xfrm>
            <a:custGeom>
              <a:avLst/>
              <a:gdLst/>
              <a:ahLst/>
              <a:cxnLst/>
              <a:rect l="l" t="t" r="r" b="b"/>
              <a:pathLst>
                <a:path w="6664" h="2636" extrusionOk="0">
                  <a:moveTo>
                    <a:pt x="0" y="1"/>
                  </a:moveTo>
                  <a:cubicBezTo>
                    <a:pt x="874" y="1572"/>
                    <a:pt x="2548" y="2636"/>
                    <a:pt x="4474" y="2636"/>
                  </a:cubicBezTo>
                  <a:cubicBezTo>
                    <a:pt x="5232" y="2635"/>
                    <a:pt x="5979" y="2465"/>
                    <a:pt x="6664" y="2138"/>
                  </a:cubicBezTo>
                  <a:cubicBezTo>
                    <a:pt x="6287" y="1993"/>
                    <a:pt x="5902" y="1874"/>
                    <a:pt x="5506" y="1806"/>
                  </a:cubicBezTo>
                  <a:cubicBezTo>
                    <a:pt x="4823" y="1689"/>
                    <a:pt x="4112" y="1686"/>
                    <a:pt x="3464" y="1443"/>
                  </a:cubicBezTo>
                  <a:cubicBezTo>
                    <a:pt x="3089" y="1301"/>
                    <a:pt x="2747" y="1083"/>
                    <a:pt x="2395" y="890"/>
                  </a:cubicBezTo>
                  <a:cubicBezTo>
                    <a:pt x="1643" y="481"/>
                    <a:pt x="836" y="182"/>
                    <a:pt x="0" y="1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6"/>
            <p:cNvSpPr/>
            <p:nvPr/>
          </p:nvSpPr>
          <p:spPr>
            <a:xfrm>
              <a:off x="1980546" y="3869483"/>
              <a:ext cx="122916" cy="52591"/>
            </a:xfrm>
            <a:custGeom>
              <a:avLst/>
              <a:gdLst/>
              <a:ahLst/>
              <a:cxnLst/>
              <a:rect l="l" t="t" r="r" b="b"/>
              <a:pathLst>
                <a:path w="3403" h="1456" extrusionOk="0">
                  <a:moveTo>
                    <a:pt x="186" y="0"/>
                  </a:moveTo>
                  <a:cubicBezTo>
                    <a:pt x="106" y="0"/>
                    <a:pt x="18" y="19"/>
                    <a:pt x="0" y="93"/>
                  </a:cubicBezTo>
                  <a:cubicBezTo>
                    <a:pt x="630" y="565"/>
                    <a:pt x="1413" y="773"/>
                    <a:pt x="2123" y="1116"/>
                  </a:cubicBezTo>
                  <a:cubicBezTo>
                    <a:pt x="2338" y="1221"/>
                    <a:pt x="2550" y="1339"/>
                    <a:pt x="2763" y="1456"/>
                  </a:cubicBezTo>
                  <a:cubicBezTo>
                    <a:pt x="2988" y="1316"/>
                    <a:pt x="3202" y="1158"/>
                    <a:pt x="3402" y="985"/>
                  </a:cubicBezTo>
                  <a:cubicBezTo>
                    <a:pt x="2431" y="424"/>
                    <a:pt x="1337" y="74"/>
                    <a:pt x="219" y="1"/>
                  </a:cubicBezTo>
                  <a:cubicBezTo>
                    <a:pt x="208" y="1"/>
                    <a:pt x="197" y="0"/>
                    <a:pt x="186" y="0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6"/>
            <p:cNvSpPr/>
            <p:nvPr/>
          </p:nvSpPr>
          <p:spPr>
            <a:xfrm>
              <a:off x="1676271" y="3639724"/>
              <a:ext cx="623937" cy="251504"/>
            </a:xfrm>
            <a:custGeom>
              <a:avLst/>
              <a:gdLst/>
              <a:ahLst/>
              <a:cxnLst/>
              <a:rect l="l" t="t" r="r" b="b"/>
              <a:pathLst>
                <a:path w="17274" h="6963" extrusionOk="0">
                  <a:moveTo>
                    <a:pt x="14844" y="0"/>
                  </a:moveTo>
                  <a:cubicBezTo>
                    <a:pt x="14153" y="0"/>
                    <a:pt x="13328" y="77"/>
                    <a:pt x="12410" y="227"/>
                  </a:cubicBezTo>
                  <a:cubicBezTo>
                    <a:pt x="12469" y="297"/>
                    <a:pt x="12516" y="375"/>
                    <a:pt x="12570" y="448"/>
                  </a:cubicBezTo>
                  <a:cubicBezTo>
                    <a:pt x="12647" y="553"/>
                    <a:pt x="12729" y="655"/>
                    <a:pt x="12799" y="766"/>
                  </a:cubicBezTo>
                  <a:cubicBezTo>
                    <a:pt x="13352" y="689"/>
                    <a:pt x="13845" y="650"/>
                    <a:pt x="14260" y="650"/>
                  </a:cubicBezTo>
                  <a:cubicBezTo>
                    <a:pt x="15056" y="650"/>
                    <a:pt x="15567" y="794"/>
                    <a:pt x="15666" y="1097"/>
                  </a:cubicBezTo>
                  <a:cubicBezTo>
                    <a:pt x="15818" y="1558"/>
                    <a:pt x="14987" y="2285"/>
                    <a:pt x="13560" y="3059"/>
                  </a:cubicBezTo>
                  <a:cubicBezTo>
                    <a:pt x="12406" y="3686"/>
                    <a:pt x="10863" y="4342"/>
                    <a:pt x="9126" y="4913"/>
                  </a:cubicBezTo>
                  <a:cubicBezTo>
                    <a:pt x="7222" y="5538"/>
                    <a:pt x="5444" y="5941"/>
                    <a:pt x="4091" y="6094"/>
                  </a:cubicBezTo>
                  <a:cubicBezTo>
                    <a:pt x="3687" y="6139"/>
                    <a:pt x="3320" y="6162"/>
                    <a:pt x="3000" y="6162"/>
                  </a:cubicBezTo>
                  <a:cubicBezTo>
                    <a:pt x="2205" y="6162"/>
                    <a:pt x="1694" y="6019"/>
                    <a:pt x="1595" y="5716"/>
                  </a:cubicBezTo>
                  <a:cubicBezTo>
                    <a:pt x="1456" y="5292"/>
                    <a:pt x="2154" y="4637"/>
                    <a:pt x="3385" y="3930"/>
                  </a:cubicBezTo>
                  <a:cubicBezTo>
                    <a:pt x="3372" y="3782"/>
                    <a:pt x="3363" y="3632"/>
                    <a:pt x="3363" y="3480"/>
                  </a:cubicBezTo>
                  <a:cubicBezTo>
                    <a:pt x="3363" y="3466"/>
                    <a:pt x="3364" y="3454"/>
                    <a:pt x="3365" y="3441"/>
                  </a:cubicBezTo>
                  <a:cubicBezTo>
                    <a:pt x="3368" y="3375"/>
                    <a:pt x="3375" y="3308"/>
                    <a:pt x="3378" y="3242"/>
                  </a:cubicBezTo>
                  <a:lnTo>
                    <a:pt x="3378" y="3242"/>
                  </a:lnTo>
                  <a:cubicBezTo>
                    <a:pt x="1262" y="4360"/>
                    <a:pt x="0" y="5495"/>
                    <a:pt x="242" y="6234"/>
                  </a:cubicBezTo>
                  <a:cubicBezTo>
                    <a:pt x="403" y="6725"/>
                    <a:pt x="1205" y="6962"/>
                    <a:pt x="2422" y="6962"/>
                  </a:cubicBezTo>
                  <a:cubicBezTo>
                    <a:pt x="3044" y="6962"/>
                    <a:pt x="3774" y="6900"/>
                    <a:pt x="4583" y="6778"/>
                  </a:cubicBezTo>
                  <a:cubicBezTo>
                    <a:pt x="5984" y="6566"/>
                    <a:pt x="7618" y="6175"/>
                    <a:pt x="9331" y="5613"/>
                  </a:cubicBezTo>
                  <a:cubicBezTo>
                    <a:pt x="10923" y="5090"/>
                    <a:pt x="12369" y="4489"/>
                    <a:pt x="13573" y="3876"/>
                  </a:cubicBezTo>
                  <a:cubicBezTo>
                    <a:pt x="15872" y="2707"/>
                    <a:pt x="17273" y="1499"/>
                    <a:pt x="17020" y="727"/>
                  </a:cubicBezTo>
                  <a:cubicBezTo>
                    <a:pt x="16859" y="237"/>
                    <a:pt x="16058" y="0"/>
                    <a:pt x="1484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6"/>
            <p:cNvSpPr/>
            <p:nvPr/>
          </p:nvSpPr>
          <p:spPr>
            <a:xfrm>
              <a:off x="2525632" y="2980606"/>
              <a:ext cx="216937" cy="42477"/>
            </a:xfrm>
            <a:custGeom>
              <a:avLst/>
              <a:gdLst/>
              <a:ahLst/>
              <a:cxnLst/>
              <a:rect l="l" t="t" r="r" b="b"/>
              <a:pathLst>
                <a:path w="6006" h="1176" extrusionOk="0">
                  <a:moveTo>
                    <a:pt x="650" y="0"/>
                  </a:moveTo>
                  <a:cubicBezTo>
                    <a:pt x="420" y="129"/>
                    <a:pt x="203" y="281"/>
                    <a:pt x="1" y="450"/>
                  </a:cubicBezTo>
                  <a:cubicBezTo>
                    <a:pt x="1164" y="710"/>
                    <a:pt x="2316" y="1026"/>
                    <a:pt x="3501" y="1138"/>
                  </a:cubicBezTo>
                  <a:cubicBezTo>
                    <a:pt x="3756" y="1162"/>
                    <a:pt x="4015" y="1175"/>
                    <a:pt x="4276" y="1175"/>
                  </a:cubicBezTo>
                  <a:cubicBezTo>
                    <a:pt x="4860" y="1175"/>
                    <a:pt x="5448" y="1110"/>
                    <a:pt x="6005" y="962"/>
                  </a:cubicBezTo>
                  <a:cubicBezTo>
                    <a:pt x="5825" y="750"/>
                    <a:pt x="5624" y="555"/>
                    <a:pt x="5407" y="381"/>
                  </a:cubicBezTo>
                  <a:cubicBezTo>
                    <a:pt x="4932" y="469"/>
                    <a:pt x="4445" y="510"/>
                    <a:pt x="3960" y="510"/>
                  </a:cubicBezTo>
                  <a:cubicBezTo>
                    <a:pt x="3759" y="510"/>
                    <a:pt x="3558" y="503"/>
                    <a:pt x="3358" y="490"/>
                  </a:cubicBezTo>
                  <a:cubicBezTo>
                    <a:pt x="2441" y="426"/>
                    <a:pt x="1541" y="234"/>
                    <a:pt x="650" y="0"/>
                  </a:cubicBezTo>
                  <a:close/>
                </a:path>
              </a:pathLst>
            </a:custGeom>
            <a:solidFill>
              <a:srgbClr val="ACE146"/>
            </a:solidFill>
            <a:ln w="9525" cap="flat" cmpd="sng">
              <a:solidFill>
                <a:srgbClr val="ACE1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2498651" y="2996896"/>
              <a:ext cx="255332" cy="48943"/>
            </a:xfrm>
            <a:custGeom>
              <a:avLst/>
              <a:gdLst/>
              <a:ahLst/>
              <a:cxnLst/>
              <a:rect l="l" t="t" r="r" b="b"/>
              <a:pathLst>
                <a:path w="7069" h="1355" extrusionOk="0">
                  <a:moveTo>
                    <a:pt x="748" y="1"/>
                  </a:moveTo>
                  <a:cubicBezTo>
                    <a:pt x="465" y="239"/>
                    <a:pt x="214" y="512"/>
                    <a:pt x="1" y="813"/>
                  </a:cubicBezTo>
                  <a:cubicBezTo>
                    <a:pt x="922" y="1042"/>
                    <a:pt x="1859" y="1201"/>
                    <a:pt x="2804" y="1291"/>
                  </a:cubicBezTo>
                  <a:cubicBezTo>
                    <a:pt x="3238" y="1331"/>
                    <a:pt x="3679" y="1354"/>
                    <a:pt x="4120" y="1354"/>
                  </a:cubicBezTo>
                  <a:cubicBezTo>
                    <a:pt x="5125" y="1354"/>
                    <a:pt x="6132" y="1235"/>
                    <a:pt x="7069" y="935"/>
                  </a:cubicBezTo>
                  <a:cubicBezTo>
                    <a:pt x="6972" y="787"/>
                    <a:pt x="6866" y="646"/>
                    <a:pt x="6752" y="511"/>
                  </a:cubicBezTo>
                  <a:cubicBezTo>
                    <a:pt x="6194" y="659"/>
                    <a:pt x="5603" y="725"/>
                    <a:pt x="5017" y="725"/>
                  </a:cubicBezTo>
                  <a:cubicBezTo>
                    <a:pt x="4759" y="725"/>
                    <a:pt x="4501" y="712"/>
                    <a:pt x="4247" y="688"/>
                  </a:cubicBezTo>
                  <a:cubicBezTo>
                    <a:pt x="3063" y="576"/>
                    <a:pt x="1910" y="261"/>
                    <a:pt x="74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2474270" y="3051004"/>
              <a:ext cx="295281" cy="41755"/>
            </a:xfrm>
            <a:custGeom>
              <a:avLst/>
              <a:gdLst/>
              <a:ahLst/>
              <a:cxnLst/>
              <a:rect l="l" t="t" r="r" b="b"/>
              <a:pathLst>
                <a:path w="8175" h="1156" extrusionOk="0">
                  <a:moveTo>
                    <a:pt x="8056" y="1"/>
                  </a:moveTo>
                  <a:cubicBezTo>
                    <a:pt x="7067" y="367"/>
                    <a:pt x="6019" y="586"/>
                    <a:pt x="4967" y="659"/>
                  </a:cubicBezTo>
                  <a:cubicBezTo>
                    <a:pt x="4670" y="680"/>
                    <a:pt x="4373" y="690"/>
                    <a:pt x="4076" y="690"/>
                  </a:cubicBezTo>
                  <a:cubicBezTo>
                    <a:pt x="2773" y="690"/>
                    <a:pt x="1473" y="497"/>
                    <a:pt x="204" y="181"/>
                  </a:cubicBezTo>
                  <a:cubicBezTo>
                    <a:pt x="118" y="396"/>
                    <a:pt x="51" y="616"/>
                    <a:pt x="1" y="842"/>
                  </a:cubicBezTo>
                  <a:cubicBezTo>
                    <a:pt x="1209" y="1016"/>
                    <a:pt x="2423" y="1155"/>
                    <a:pt x="3641" y="1155"/>
                  </a:cubicBezTo>
                  <a:cubicBezTo>
                    <a:pt x="3826" y="1155"/>
                    <a:pt x="4010" y="1152"/>
                    <a:pt x="4195" y="1145"/>
                  </a:cubicBezTo>
                  <a:cubicBezTo>
                    <a:pt x="5559" y="1094"/>
                    <a:pt x="6933" y="836"/>
                    <a:pt x="8175" y="281"/>
                  </a:cubicBezTo>
                  <a:cubicBezTo>
                    <a:pt x="8139" y="187"/>
                    <a:pt x="8098" y="93"/>
                    <a:pt x="805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2481638" y="3026298"/>
              <a:ext cx="283650" cy="49629"/>
            </a:xfrm>
            <a:custGeom>
              <a:avLst/>
              <a:gdLst/>
              <a:ahLst/>
              <a:cxnLst/>
              <a:rect l="l" t="t" r="r" b="b"/>
              <a:pathLst>
                <a:path w="7853" h="1374" extrusionOk="0">
                  <a:moveTo>
                    <a:pt x="472" y="0"/>
                  </a:moveTo>
                  <a:cubicBezTo>
                    <a:pt x="282" y="269"/>
                    <a:pt x="123" y="559"/>
                    <a:pt x="0" y="865"/>
                  </a:cubicBezTo>
                  <a:cubicBezTo>
                    <a:pt x="1269" y="1181"/>
                    <a:pt x="2569" y="1374"/>
                    <a:pt x="3872" y="1374"/>
                  </a:cubicBezTo>
                  <a:cubicBezTo>
                    <a:pt x="4169" y="1374"/>
                    <a:pt x="4466" y="1364"/>
                    <a:pt x="4763" y="1343"/>
                  </a:cubicBezTo>
                  <a:cubicBezTo>
                    <a:pt x="5815" y="1269"/>
                    <a:pt x="6863" y="1050"/>
                    <a:pt x="7852" y="685"/>
                  </a:cubicBezTo>
                  <a:cubicBezTo>
                    <a:pt x="7762" y="489"/>
                    <a:pt x="7657" y="301"/>
                    <a:pt x="7540" y="121"/>
                  </a:cubicBezTo>
                  <a:cubicBezTo>
                    <a:pt x="6603" y="421"/>
                    <a:pt x="5596" y="541"/>
                    <a:pt x="4591" y="541"/>
                  </a:cubicBezTo>
                  <a:cubicBezTo>
                    <a:pt x="4150" y="541"/>
                    <a:pt x="3710" y="518"/>
                    <a:pt x="3275" y="477"/>
                  </a:cubicBezTo>
                  <a:cubicBezTo>
                    <a:pt x="2330" y="388"/>
                    <a:pt x="1393" y="228"/>
                    <a:pt x="472" y="0"/>
                  </a:cubicBezTo>
                  <a:close/>
                </a:path>
              </a:pathLst>
            </a:custGeom>
            <a:solidFill>
              <a:srgbClr val="ACE146"/>
            </a:solidFill>
            <a:ln w="9525" cap="flat" cmpd="sng">
              <a:solidFill>
                <a:srgbClr val="ACE1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6"/>
            <p:cNvSpPr/>
            <p:nvPr/>
          </p:nvSpPr>
          <p:spPr>
            <a:xfrm>
              <a:off x="2566737" y="2960631"/>
              <a:ext cx="116920" cy="20191"/>
            </a:xfrm>
            <a:custGeom>
              <a:avLst/>
              <a:gdLst/>
              <a:ahLst/>
              <a:cxnLst/>
              <a:rect l="l" t="t" r="r" b="b"/>
              <a:pathLst>
                <a:path w="3237" h="559" extrusionOk="0">
                  <a:moveTo>
                    <a:pt x="1608" y="0"/>
                  </a:moveTo>
                  <a:cubicBezTo>
                    <a:pt x="1062" y="0"/>
                    <a:pt x="516" y="106"/>
                    <a:pt x="1" y="318"/>
                  </a:cubicBezTo>
                  <a:cubicBezTo>
                    <a:pt x="525" y="479"/>
                    <a:pt x="1073" y="559"/>
                    <a:pt x="1621" y="559"/>
                  </a:cubicBezTo>
                  <a:cubicBezTo>
                    <a:pt x="2166" y="559"/>
                    <a:pt x="2712" y="480"/>
                    <a:pt x="3236" y="327"/>
                  </a:cubicBezTo>
                  <a:cubicBezTo>
                    <a:pt x="2716" y="109"/>
                    <a:pt x="2162" y="0"/>
                    <a:pt x="1608" y="0"/>
                  </a:cubicBezTo>
                  <a:close/>
                </a:path>
              </a:pathLst>
            </a:custGeom>
            <a:solidFill>
              <a:srgbClr val="ACE146"/>
            </a:solidFill>
            <a:ln w="9525" cap="flat" cmpd="sng">
              <a:solidFill>
                <a:srgbClr val="ACE1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6"/>
            <p:cNvSpPr/>
            <p:nvPr/>
          </p:nvSpPr>
          <p:spPr>
            <a:xfrm>
              <a:off x="2549074" y="2972118"/>
              <a:ext cx="171823" cy="26946"/>
            </a:xfrm>
            <a:custGeom>
              <a:avLst/>
              <a:gdLst/>
              <a:ahLst/>
              <a:cxnLst/>
              <a:rect l="l" t="t" r="r" b="b"/>
              <a:pathLst>
                <a:path w="4757" h="746" extrusionOk="0">
                  <a:moveTo>
                    <a:pt x="490" y="0"/>
                  </a:moveTo>
                  <a:cubicBezTo>
                    <a:pt x="321" y="69"/>
                    <a:pt x="158" y="147"/>
                    <a:pt x="0" y="236"/>
                  </a:cubicBezTo>
                  <a:cubicBezTo>
                    <a:pt x="891" y="469"/>
                    <a:pt x="1791" y="663"/>
                    <a:pt x="2709" y="726"/>
                  </a:cubicBezTo>
                  <a:cubicBezTo>
                    <a:pt x="2907" y="739"/>
                    <a:pt x="3105" y="746"/>
                    <a:pt x="3304" y="746"/>
                  </a:cubicBezTo>
                  <a:cubicBezTo>
                    <a:pt x="3791" y="746"/>
                    <a:pt x="4279" y="705"/>
                    <a:pt x="4757" y="616"/>
                  </a:cubicBezTo>
                  <a:cubicBezTo>
                    <a:pt x="4443" y="366"/>
                    <a:pt x="4095" y="161"/>
                    <a:pt x="3725" y="9"/>
                  </a:cubicBezTo>
                  <a:cubicBezTo>
                    <a:pt x="3201" y="162"/>
                    <a:pt x="2655" y="241"/>
                    <a:pt x="2110" y="241"/>
                  </a:cubicBezTo>
                  <a:cubicBezTo>
                    <a:pt x="1562" y="241"/>
                    <a:pt x="1014" y="161"/>
                    <a:pt x="4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6"/>
            <p:cNvSpPr/>
            <p:nvPr/>
          </p:nvSpPr>
          <p:spPr>
            <a:xfrm>
              <a:off x="2484528" y="3170561"/>
              <a:ext cx="284373" cy="54830"/>
            </a:xfrm>
            <a:custGeom>
              <a:avLst/>
              <a:gdLst/>
              <a:ahLst/>
              <a:cxnLst/>
              <a:rect l="l" t="t" r="r" b="b"/>
              <a:pathLst>
                <a:path w="7873" h="1518" extrusionOk="0">
                  <a:moveTo>
                    <a:pt x="7872" y="0"/>
                  </a:moveTo>
                  <a:cubicBezTo>
                    <a:pt x="6885" y="386"/>
                    <a:pt x="5825" y="603"/>
                    <a:pt x="4764" y="670"/>
                  </a:cubicBezTo>
                  <a:cubicBezTo>
                    <a:pt x="4490" y="687"/>
                    <a:pt x="4216" y="696"/>
                    <a:pt x="3943" y="696"/>
                  </a:cubicBezTo>
                  <a:cubicBezTo>
                    <a:pt x="2621" y="696"/>
                    <a:pt x="1302" y="507"/>
                    <a:pt x="1" y="245"/>
                  </a:cubicBezTo>
                  <a:lnTo>
                    <a:pt x="1" y="245"/>
                  </a:lnTo>
                  <a:cubicBezTo>
                    <a:pt x="142" y="554"/>
                    <a:pt x="321" y="844"/>
                    <a:pt x="532" y="1110"/>
                  </a:cubicBezTo>
                  <a:cubicBezTo>
                    <a:pt x="1604" y="1382"/>
                    <a:pt x="2709" y="1518"/>
                    <a:pt x="3815" y="1518"/>
                  </a:cubicBezTo>
                  <a:cubicBezTo>
                    <a:pt x="4980" y="1518"/>
                    <a:pt x="6146" y="1367"/>
                    <a:pt x="7274" y="1066"/>
                  </a:cubicBezTo>
                  <a:cubicBezTo>
                    <a:pt x="7523" y="741"/>
                    <a:pt x="7724" y="382"/>
                    <a:pt x="7872" y="0"/>
                  </a:cubicBezTo>
                  <a:close/>
                </a:path>
              </a:pathLst>
            </a:custGeom>
            <a:solidFill>
              <a:srgbClr val="ACE146"/>
            </a:solidFill>
            <a:ln w="9525" cap="flat" cmpd="sng">
              <a:solidFill>
                <a:srgbClr val="ACE1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6"/>
            <p:cNvSpPr/>
            <p:nvPr/>
          </p:nvSpPr>
          <p:spPr>
            <a:xfrm>
              <a:off x="2470622" y="3061153"/>
              <a:ext cx="305828" cy="59309"/>
            </a:xfrm>
            <a:custGeom>
              <a:avLst/>
              <a:gdLst/>
              <a:ahLst/>
              <a:cxnLst/>
              <a:rect l="l" t="t" r="r" b="b"/>
              <a:pathLst>
                <a:path w="8467" h="1642" extrusionOk="0">
                  <a:moveTo>
                    <a:pt x="8276" y="0"/>
                  </a:moveTo>
                  <a:cubicBezTo>
                    <a:pt x="7034" y="555"/>
                    <a:pt x="5660" y="813"/>
                    <a:pt x="4296" y="863"/>
                  </a:cubicBezTo>
                  <a:cubicBezTo>
                    <a:pt x="4109" y="870"/>
                    <a:pt x="3922" y="873"/>
                    <a:pt x="3736" y="873"/>
                  </a:cubicBezTo>
                  <a:cubicBezTo>
                    <a:pt x="2520" y="873"/>
                    <a:pt x="1308" y="734"/>
                    <a:pt x="102" y="559"/>
                  </a:cubicBezTo>
                  <a:cubicBezTo>
                    <a:pt x="42" y="824"/>
                    <a:pt x="8" y="1094"/>
                    <a:pt x="1" y="1366"/>
                  </a:cubicBezTo>
                  <a:cubicBezTo>
                    <a:pt x="1107" y="1535"/>
                    <a:pt x="2223" y="1641"/>
                    <a:pt x="3339" y="1641"/>
                  </a:cubicBezTo>
                  <a:cubicBezTo>
                    <a:pt x="3737" y="1641"/>
                    <a:pt x="4136" y="1628"/>
                    <a:pt x="4534" y="1598"/>
                  </a:cubicBezTo>
                  <a:cubicBezTo>
                    <a:pt x="5880" y="1499"/>
                    <a:pt x="7221" y="1212"/>
                    <a:pt x="8466" y="700"/>
                  </a:cubicBezTo>
                  <a:cubicBezTo>
                    <a:pt x="8423" y="462"/>
                    <a:pt x="8358" y="228"/>
                    <a:pt x="8276" y="0"/>
                  </a:cubicBezTo>
                  <a:close/>
                </a:path>
              </a:pathLst>
            </a:custGeom>
            <a:solidFill>
              <a:srgbClr val="ACE146"/>
            </a:solidFill>
            <a:ln w="9525" cap="flat" cmpd="sng">
              <a:solidFill>
                <a:srgbClr val="ACE1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6"/>
            <p:cNvSpPr/>
            <p:nvPr/>
          </p:nvSpPr>
          <p:spPr>
            <a:xfrm>
              <a:off x="2525055" y="3231748"/>
              <a:ext cx="200683" cy="37745"/>
            </a:xfrm>
            <a:custGeom>
              <a:avLst/>
              <a:gdLst/>
              <a:ahLst/>
              <a:cxnLst/>
              <a:rect l="l" t="t" r="r" b="b"/>
              <a:pathLst>
                <a:path w="5556" h="1045" extrusionOk="0">
                  <a:moveTo>
                    <a:pt x="5556" y="0"/>
                  </a:moveTo>
                  <a:cubicBezTo>
                    <a:pt x="4736" y="258"/>
                    <a:pt x="3867" y="364"/>
                    <a:pt x="2983" y="364"/>
                  </a:cubicBezTo>
                  <a:cubicBezTo>
                    <a:pt x="1990" y="364"/>
                    <a:pt x="979" y="230"/>
                    <a:pt x="1" y="27"/>
                  </a:cubicBezTo>
                  <a:lnTo>
                    <a:pt x="1" y="27"/>
                  </a:lnTo>
                  <a:cubicBezTo>
                    <a:pt x="749" y="661"/>
                    <a:pt x="1712" y="1044"/>
                    <a:pt x="2758" y="1044"/>
                  </a:cubicBezTo>
                  <a:cubicBezTo>
                    <a:pt x="2826" y="1044"/>
                    <a:pt x="2896" y="1042"/>
                    <a:pt x="2965" y="1039"/>
                  </a:cubicBezTo>
                  <a:cubicBezTo>
                    <a:pt x="3922" y="994"/>
                    <a:pt x="4834" y="628"/>
                    <a:pt x="5556" y="0"/>
                  </a:cubicBezTo>
                  <a:close/>
                </a:path>
              </a:pathLst>
            </a:custGeom>
            <a:solidFill>
              <a:srgbClr val="ACE146"/>
            </a:solidFill>
            <a:ln w="9525" cap="flat" cmpd="sng">
              <a:solidFill>
                <a:srgbClr val="ACE1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6"/>
            <p:cNvSpPr/>
            <p:nvPr/>
          </p:nvSpPr>
          <p:spPr>
            <a:xfrm>
              <a:off x="2503708" y="3209029"/>
              <a:ext cx="243557" cy="35903"/>
            </a:xfrm>
            <a:custGeom>
              <a:avLst/>
              <a:gdLst/>
              <a:ahLst/>
              <a:cxnLst/>
              <a:rect l="l" t="t" r="r" b="b"/>
              <a:pathLst>
                <a:path w="6743" h="994" extrusionOk="0">
                  <a:moveTo>
                    <a:pt x="6743" y="0"/>
                  </a:moveTo>
                  <a:lnTo>
                    <a:pt x="6743" y="0"/>
                  </a:lnTo>
                  <a:cubicBezTo>
                    <a:pt x="5615" y="301"/>
                    <a:pt x="4448" y="452"/>
                    <a:pt x="3282" y="452"/>
                  </a:cubicBezTo>
                  <a:cubicBezTo>
                    <a:pt x="2177" y="452"/>
                    <a:pt x="1073" y="317"/>
                    <a:pt x="1" y="45"/>
                  </a:cubicBezTo>
                  <a:lnTo>
                    <a:pt x="1" y="45"/>
                  </a:lnTo>
                  <a:cubicBezTo>
                    <a:pt x="177" y="268"/>
                    <a:pt x="375" y="472"/>
                    <a:pt x="592" y="656"/>
                  </a:cubicBezTo>
                  <a:cubicBezTo>
                    <a:pt x="1570" y="859"/>
                    <a:pt x="2581" y="993"/>
                    <a:pt x="3574" y="993"/>
                  </a:cubicBezTo>
                  <a:cubicBezTo>
                    <a:pt x="4458" y="993"/>
                    <a:pt x="5328" y="887"/>
                    <a:pt x="6148" y="629"/>
                  </a:cubicBezTo>
                  <a:cubicBezTo>
                    <a:pt x="6366" y="440"/>
                    <a:pt x="6565" y="229"/>
                    <a:pt x="674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6"/>
            <p:cNvSpPr/>
            <p:nvPr/>
          </p:nvSpPr>
          <p:spPr>
            <a:xfrm>
              <a:off x="2477665" y="3134441"/>
              <a:ext cx="300229" cy="61260"/>
            </a:xfrm>
            <a:custGeom>
              <a:avLst/>
              <a:gdLst/>
              <a:ahLst/>
              <a:cxnLst/>
              <a:rect l="l" t="t" r="r" b="b"/>
              <a:pathLst>
                <a:path w="8312" h="1696" extrusionOk="0">
                  <a:moveTo>
                    <a:pt x="8311" y="0"/>
                  </a:moveTo>
                  <a:lnTo>
                    <a:pt x="8311" y="0"/>
                  </a:lnTo>
                  <a:cubicBezTo>
                    <a:pt x="6721" y="789"/>
                    <a:pt x="4942" y="1197"/>
                    <a:pt x="3166" y="1197"/>
                  </a:cubicBezTo>
                  <a:cubicBezTo>
                    <a:pt x="2096" y="1197"/>
                    <a:pt x="1027" y="1049"/>
                    <a:pt x="1" y="747"/>
                  </a:cubicBezTo>
                  <a:lnTo>
                    <a:pt x="1" y="747"/>
                  </a:lnTo>
                  <a:cubicBezTo>
                    <a:pt x="54" y="916"/>
                    <a:pt x="117" y="1083"/>
                    <a:pt x="191" y="1245"/>
                  </a:cubicBezTo>
                  <a:cubicBezTo>
                    <a:pt x="1492" y="1507"/>
                    <a:pt x="2811" y="1696"/>
                    <a:pt x="4133" y="1696"/>
                  </a:cubicBezTo>
                  <a:cubicBezTo>
                    <a:pt x="4406" y="1696"/>
                    <a:pt x="4680" y="1687"/>
                    <a:pt x="4954" y="1670"/>
                  </a:cubicBezTo>
                  <a:cubicBezTo>
                    <a:pt x="6015" y="1603"/>
                    <a:pt x="7075" y="1386"/>
                    <a:pt x="8062" y="999"/>
                  </a:cubicBezTo>
                  <a:cubicBezTo>
                    <a:pt x="8186" y="678"/>
                    <a:pt x="8270" y="342"/>
                    <a:pt x="831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6"/>
            <p:cNvSpPr/>
            <p:nvPr/>
          </p:nvSpPr>
          <p:spPr>
            <a:xfrm>
              <a:off x="2470405" y="3086401"/>
              <a:ext cx="308790" cy="53349"/>
            </a:xfrm>
            <a:custGeom>
              <a:avLst/>
              <a:gdLst/>
              <a:ahLst/>
              <a:cxnLst/>
              <a:rect l="l" t="t" r="r" b="b"/>
              <a:pathLst>
                <a:path w="8549" h="1477" extrusionOk="0">
                  <a:moveTo>
                    <a:pt x="8472" y="1"/>
                  </a:moveTo>
                  <a:cubicBezTo>
                    <a:pt x="7226" y="512"/>
                    <a:pt x="5886" y="799"/>
                    <a:pt x="4540" y="898"/>
                  </a:cubicBezTo>
                  <a:cubicBezTo>
                    <a:pt x="4140" y="928"/>
                    <a:pt x="3739" y="942"/>
                    <a:pt x="3338" y="942"/>
                  </a:cubicBezTo>
                  <a:cubicBezTo>
                    <a:pt x="2224" y="942"/>
                    <a:pt x="1111" y="835"/>
                    <a:pt x="6" y="666"/>
                  </a:cubicBezTo>
                  <a:cubicBezTo>
                    <a:pt x="2" y="775"/>
                    <a:pt x="0" y="885"/>
                    <a:pt x="6" y="996"/>
                  </a:cubicBezTo>
                  <a:cubicBezTo>
                    <a:pt x="8" y="1055"/>
                    <a:pt x="18" y="1112"/>
                    <a:pt x="22" y="1169"/>
                  </a:cubicBezTo>
                  <a:cubicBezTo>
                    <a:pt x="1342" y="1334"/>
                    <a:pt x="2667" y="1476"/>
                    <a:pt x="3994" y="1476"/>
                  </a:cubicBezTo>
                  <a:cubicBezTo>
                    <a:pt x="4179" y="1476"/>
                    <a:pt x="4365" y="1473"/>
                    <a:pt x="4551" y="1467"/>
                  </a:cubicBezTo>
                  <a:cubicBezTo>
                    <a:pt x="5910" y="1425"/>
                    <a:pt x="7281" y="1208"/>
                    <a:pt x="8545" y="725"/>
                  </a:cubicBezTo>
                  <a:cubicBezTo>
                    <a:pt x="8545" y="680"/>
                    <a:pt x="8548" y="635"/>
                    <a:pt x="8545" y="589"/>
                  </a:cubicBezTo>
                  <a:cubicBezTo>
                    <a:pt x="8534" y="391"/>
                    <a:pt x="8510" y="194"/>
                    <a:pt x="847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6"/>
            <p:cNvSpPr/>
            <p:nvPr/>
          </p:nvSpPr>
          <p:spPr>
            <a:xfrm>
              <a:off x="2471200" y="3112588"/>
              <a:ext cx="307995" cy="65088"/>
            </a:xfrm>
            <a:custGeom>
              <a:avLst/>
              <a:gdLst/>
              <a:ahLst/>
              <a:cxnLst/>
              <a:rect l="l" t="t" r="r" b="b"/>
              <a:pathLst>
                <a:path w="8527" h="1802" extrusionOk="0">
                  <a:moveTo>
                    <a:pt x="8523" y="0"/>
                  </a:moveTo>
                  <a:cubicBezTo>
                    <a:pt x="7259" y="483"/>
                    <a:pt x="5888" y="700"/>
                    <a:pt x="4530" y="743"/>
                  </a:cubicBezTo>
                  <a:cubicBezTo>
                    <a:pt x="4344" y="749"/>
                    <a:pt x="4158" y="752"/>
                    <a:pt x="3972" y="752"/>
                  </a:cubicBezTo>
                  <a:cubicBezTo>
                    <a:pt x="2645" y="752"/>
                    <a:pt x="1321" y="610"/>
                    <a:pt x="0" y="445"/>
                  </a:cubicBezTo>
                  <a:lnTo>
                    <a:pt x="0" y="445"/>
                  </a:lnTo>
                  <a:cubicBezTo>
                    <a:pt x="27" y="753"/>
                    <a:pt x="87" y="1057"/>
                    <a:pt x="181" y="1352"/>
                  </a:cubicBezTo>
                  <a:cubicBezTo>
                    <a:pt x="1207" y="1654"/>
                    <a:pt x="2275" y="1802"/>
                    <a:pt x="3345" y="1802"/>
                  </a:cubicBezTo>
                  <a:cubicBezTo>
                    <a:pt x="5121" y="1802"/>
                    <a:pt x="6900" y="1394"/>
                    <a:pt x="8491" y="605"/>
                  </a:cubicBezTo>
                  <a:cubicBezTo>
                    <a:pt x="8515" y="404"/>
                    <a:pt x="8526" y="203"/>
                    <a:pt x="8523" y="0"/>
                  </a:cubicBezTo>
                  <a:close/>
                </a:path>
              </a:pathLst>
            </a:custGeom>
            <a:solidFill>
              <a:srgbClr val="ACE146"/>
            </a:solidFill>
            <a:ln w="9525" cap="flat" cmpd="sng">
              <a:solidFill>
                <a:srgbClr val="ACE1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6"/>
            <p:cNvSpPr/>
            <p:nvPr/>
          </p:nvSpPr>
          <p:spPr>
            <a:xfrm>
              <a:off x="2529353" y="2849454"/>
              <a:ext cx="182406" cy="517202"/>
            </a:xfrm>
            <a:custGeom>
              <a:avLst/>
              <a:gdLst/>
              <a:ahLst/>
              <a:cxnLst/>
              <a:rect l="l" t="t" r="r" b="b"/>
              <a:pathLst>
                <a:path w="5050" h="14319" extrusionOk="0">
                  <a:moveTo>
                    <a:pt x="4512" y="1"/>
                  </a:moveTo>
                  <a:cubicBezTo>
                    <a:pt x="4339" y="1"/>
                    <a:pt x="3996" y="216"/>
                    <a:pt x="3248" y="1975"/>
                  </a:cubicBezTo>
                  <a:cubicBezTo>
                    <a:pt x="3103" y="2316"/>
                    <a:pt x="2954" y="2689"/>
                    <a:pt x="2804" y="3087"/>
                  </a:cubicBezTo>
                  <a:cubicBezTo>
                    <a:pt x="2896" y="3090"/>
                    <a:pt x="2987" y="3098"/>
                    <a:pt x="3078" y="3108"/>
                  </a:cubicBezTo>
                  <a:cubicBezTo>
                    <a:pt x="3768" y="1290"/>
                    <a:pt x="4313" y="295"/>
                    <a:pt x="4512" y="266"/>
                  </a:cubicBezTo>
                  <a:lnTo>
                    <a:pt x="4512" y="266"/>
                  </a:lnTo>
                  <a:cubicBezTo>
                    <a:pt x="4671" y="399"/>
                    <a:pt x="4600" y="1512"/>
                    <a:pt x="4213" y="3384"/>
                  </a:cubicBezTo>
                  <a:cubicBezTo>
                    <a:pt x="3987" y="4470"/>
                    <a:pt x="3657" y="5810"/>
                    <a:pt x="3201" y="7367"/>
                  </a:cubicBezTo>
                  <a:cubicBezTo>
                    <a:pt x="2704" y="9065"/>
                    <a:pt x="2222" y="10463"/>
                    <a:pt x="1801" y="11539"/>
                  </a:cubicBezTo>
                  <a:cubicBezTo>
                    <a:pt x="1170" y="13150"/>
                    <a:pt x="678" y="14032"/>
                    <a:pt x="492" y="14059"/>
                  </a:cubicBezTo>
                  <a:cubicBezTo>
                    <a:pt x="339" y="13932"/>
                    <a:pt x="398" y="12905"/>
                    <a:pt x="743" y="11176"/>
                  </a:cubicBezTo>
                  <a:cubicBezTo>
                    <a:pt x="662" y="11135"/>
                    <a:pt x="580" y="11094"/>
                    <a:pt x="503" y="11049"/>
                  </a:cubicBezTo>
                  <a:cubicBezTo>
                    <a:pt x="158" y="12741"/>
                    <a:pt x="0" y="14191"/>
                    <a:pt x="410" y="14310"/>
                  </a:cubicBezTo>
                  <a:cubicBezTo>
                    <a:pt x="428" y="14316"/>
                    <a:pt x="446" y="14318"/>
                    <a:pt x="463" y="14318"/>
                  </a:cubicBezTo>
                  <a:cubicBezTo>
                    <a:pt x="467" y="14318"/>
                    <a:pt x="470" y="14318"/>
                    <a:pt x="473" y="14318"/>
                  </a:cubicBezTo>
                  <a:cubicBezTo>
                    <a:pt x="878" y="14298"/>
                    <a:pt x="1479" y="13084"/>
                    <a:pt x="2062" y="11587"/>
                  </a:cubicBezTo>
                  <a:cubicBezTo>
                    <a:pt x="2598" y="10210"/>
                    <a:pt x="3119" y="8594"/>
                    <a:pt x="3457" y="7442"/>
                  </a:cubicBezTo>
                  <a:cubicBezTo>
                    <a:pt x="3869" y="6032"/>
                    <a:pt x="4214" y="4671"/>
                    <a:pt x="4460" y="3498"/>
                  </a:cubicBezTo>
                  <a:cubicBezTo>
                    <a:pt x="4541" y="3107"/>
                    <a:pt x="4612" y="2737"/>
                    <a:pt x="4670" y="2392"/>
                  </a:cubicBezTo>
                  <a:cubicBezTo>
                    <a:pt x="5049" y="149"/>
                    <a:pt x="4729" y="55"/>
                    <a:pt x="4593" y="15"/>
                  </a:cubicBezTo>
                  <a:cubicBezTo>
                    <a:pt x="4571" y="8"/>
                    <a:pt x="4545" y="1"/>
                    <a:pt x="45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6"/>
            <p:cNvSpPr/>
            <p:nvPr/>
          </p:nvSpPr>
          <p:spPr>
            <a:xfrm>
              <a:off x="2799061" y="1843693"/>
              <a:ext cx="342851" cy="102834"/>
            </a:xfrm>
            <a:custGeom>
              <a:avLst/>
              <a:gdLst/>
              <a:ahLst/>
              <a:cxnLst/>
              <a:rect l="l" t="t" r="r" b="b"/>
              <a:pathLst>
                <a:path w="9492" h="2847" extrusionOk="0">
                  <a:moveTo>
                    <a:pt x="3133" y="0"/>
                  </a:moveTo>
                  <a:cubicBezTo>
                    <a:pt x="2082" y="0"/>
                    <a:pt x="1030" y="247"/>
                    <a:pt x="87" y="713"/>
                  </a:cubicBezTo>
                  <a:cubicBezTo>
                    <a:pt x="1" y="1239"/>
                    <a:pt x="11" y="1776"/>
                    <a:pt x="114" y="2300"/>
                  </a:cubicBezTo>
                  <a:cubicBezTo>
                    <a:pt x="1499" y="1776"/>
                    <a:pt x="2929" y="1362"/>
                    <a:pt x="4353" y="1362"/>
                  </a:cubicBezTo>
                  <a:cubicBezTo>
                    <a:pt x="4883" y="1362"/>
                    <a:pt x="5413" y="1420"/>
                    <a:pt x="5939" y="1550"/>
                  </a:cubicBezTo>
                  <a:cubicBezTo>
                    <a:pt x="7097" y="1838"/>
                    <a:pt x="8157" y="2467"/>
                    <a:pt x="9282" y="2847"/>
                  </a:cubicBezTo>
                  <a:cubicBezTo>
                    <a:pt x="9404" y="2454"/>
                    <a:pt x="9475" y="2048"/>
                    <a:pt x="9492" y="1638"/>
                  </a:cubicBezTo>
                  <a:cubicBezTo>
                    <a:pt x="7790" y="1514"/>
                    <a:pt x="6179" y="493"/>
                    <a:pt x="4467" y="137"/>
                  </a:cubicBezTo>
                  <a:cubicBezTo>
                    <a:pt x="4028" y="45"/>
                    <a:pt x="3581" y="0"/>
                    <a:pt x="3133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6"/>
            <p:cNvSpPr/>
            <p:nvPr/>
          </p:nvSpPr>
          <p:spPr>
            <a:xfrm>
              <a:off x="2851254" y="1723774"/>
              <a:ext cx="182587" cy="60068"/>
            </a:xfrm>
            <a:custGeom>
              <a:avLst/>
              <a:gdLst/>
              <a:ahLst/>
              <a:cxnLst/>
              <a:rect l="l" t="t" r="r" b="b"/>
              <a:pathLst>
                <a:path w="5055" h="1663" extrusionOk="0">
                  <a:moveTo>
                    <a:pt x="3317" y="1"/>
                  </a:moveTo>
                  <a:cubicBezTo>
                    <a:pt x="2098" y="1"/>
                    <a:pt x="900" y="473"/>
                    <a:pt x="1" y="1360"/>
                  </a:cubicBezTo>
                  <a:cubicBezTo>
                    <a:pt x="528" y="1546"/>
                    <a:pt x="1067" y="1663"/>
                    <a:pt x="1611" y="1663"/>
                  </a:cubicBezTo>
                  <a:cubicBezTo>
                    <a:pt x="1852" y="1663"/>
                    <a:pt x="2095" y="1639"/>
                    <a:pt x="2337" y="1589"/>
                  </a:cubicBezTo>
                  <a:cubicBezTo>
                    <a:pt x="3306" y="1384"/>
                    <a:pt x="4162" y="762"/>
                    <a:pt x="5054" y="332"/>
                  </a:cubicBezTo>
                  <a:cubicBezTo>
                    <a:pt x="4490" y="109"/>
                    <a:pt x="3901" y="1"/>
                    <a:pt x="3317" y="1"/>
                  </a:cubicBezTo>
                  <a:close/>
                </a:path>
              </a:pathLst>
            </a:custGeom>
            <a:solidFill>
              <a:srgbClr val="ACE146"/>
            </a:solidFill>
            <a:ln w="9525" cap="flat" cmpd="sng">
              <a:solidFill>
                <a:srgbClr val="ACE1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2826476" y="1735766"/>
              <a:ext cx="287118" cy="81198"/>
            </a:xfrm>
            <a:custGeom>
              <a:avLst/>
              <a:gdLst/>
              <a:ahLst/>
              <a:cxnLst/>
              <a:rect l="l" t="t" r="r" b="b"/>
              <a:pathLst>
                <a:path w="7949" h="2248" extrusionOk="0">
                  <a:moveTo>
                    <a:pt x="5739" y="0"/>
                  </a:moveTo>
                  <a:cubicBezTo>
                    <a:pt x="4848" y="430"/>
                    <a:pt x="3992" y="1052"/>
                    <a:pt x="3022" y="1257"/>
                  </a:cubicBezTo>
                  <a:cubicBezTo>
                    <a:pt x="2780" y="1307"/>
                    <a:pt x="2538" y="1331"/>
                    <a:pt x="2296" y="1331"/>
                  </a:cubicBezTo>
                  <a:cubicBezTo>
                    <a:pt x="1753" y="1331"/>
                    <a:pt x="1214" y="1214"/>
                    <a:pt x="687" y="1028"/>
                  </a:cubicBezTo>
                  <a:cubicBezTo>
                    <a:pt x="425" y="1287"/>
                    <a:pt x="195" y="1575"/>
                    <a:pt x="0" y="1886"/>
                  </a:cubicBezTo>
                  <a:cubicBezTo>
                    <a:pt x="794" y="2124"/>
                    <a:pt x="1623" y="2247"/>
                    <a:pt x="2451" y="2247"/>
                  </a:cubicBezTo>
                  <a:cubicBezTo>
                    <a:pt x="2951" y="2247"/>
                    <a:pt x="3452" y="2202"/>
                    <a:pt x="3944" y="2110"/>
                  </a:cubicBezTo>
                  <a:cubicBezTo>
                    <a:pt x="4704" y="1966"/>
                    <a:pt x="5446" y="1717"/>
                    <a:pt x="6217" y="1650"/>
                  </a:cubicBezTo>
                  <a:cubicBezTo>
                    <a:pt x="6364" y="1637"/>
                    <a:pt x="6512" y="1630"/>
                    <a:pt x="6660" y="1630"/>
                  </a:cubicBezTo>
                  <a:cubicBezTo>
                    <a:pt x="7093" y="1630"/>
                    <a:pt x="7524" y="1684"/>
                    <a:pt x="7949" y="1778"/>
                  </a:cubicBezTo>
                  <a:cubicBezTo>
                    <a:pt x="7411" y="974"/>
                    <a:pt x="6640" y="353"/>
                    <a:pt x="5739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6"/>
            <p:cNvSpPr/>
            <p:nvPr/>
          </p:nvSpPr>
          <p:spPr>
            <a:xfrm>
              <a:off x="2802167" y="1794642"/>
              <a:ext cx="340178" cy="108252"/>
            </a:xfrm>
            <a:custGeom>
              <a:avLst/>
              <a:gdLst/>
              <a:ahLst/>
              <a:cxnLst/>
              <a:rect l="l" t="t" r="r" b="b"/>
              <a:pathLst>
                <a:path w="9418" h="2997" extrusionOk="0">
                  <a:moveTo>
                    <a:pt x="7334" y="0"/>
                  </a:moveTo>
                  <a:cubicBezTo>
                    <a:pt x="7186" y="0"/>
                    <a:pt x="7038" y="7"/>
                    <a:pt x="6891" y="20"/>
                  </a:cubicBezTo>
                  <a:cubicBezTo>
                    <a:pt x="6119" y="87"/>
                    <a:pt x="5377" y="336"/>
                    <a:pt x="4617" y="480"/>
                  </a:cubicBezTo>
                  <a:cubicBezTo>
                    <a:pt x="4125" y="572"/>
                    <a:pt x="3624" y="617"/>
                    <a:pt x="3124" y="617"/>
                  </a:cubicBezTo>
                  <a:cubicBezTo>
                    <a:pt x="2296" y="617"/>
                    <a:pt x="1467" y="494"/>
                    <a:pt x="673" y="256"/>
                  </a:cubicBezTo>
                  <a:cubicBezTo>
                    <a:pt x="326" y="807"/>
                    <a:pt x="96" y="1426"/>
                    <a:pt x="1" y="2071"/>
                  </a:cubicBezTo>
                  <a:cubicBezTo>
                    <a:pt x="944" y="1605"/>
                    <a:pt x="1996" y="1359"/>
                    <a:pt x="3047" y="1359"/>
                  </a:cubicBezTo>
                  <a:cubicBezTo>
                    <a:pt x="3495" y="1359"/>
                    <a:pt x="3942" y="1404"/>
                    <a:pt x="4381" y="1495"/>
                  </a:cubicBezTo>
                  <a:cubicBezTo>
                    <a:pt x="6093" y="1852"/>
                    <a:pt x="7704" y="2872"/>
                    <a:pt x="9406" y="2996"/>
                  </a:cubicBezTo>
                  <a:cubicBezTo>
                    <a:pt x="9409" y="2922"/>
                    <a:pt x="9417" y="2849"/>
                    <a:pt x="9417" y="2774"/>
                  </a:cubicBezTo>
                  <a:cubicBezTo>
                    <a:pt x="9418" y="1840"/>
                    <a:pt x="9142" y="926"/>
                    <a:pt x="8622" y="148"/>
                  </a:cubicBezTo>
                  <a:cubicBezTo>
                    <a:pt x="8197" y="54"/>
                    <a:pt x="7766" y="0"/>
                    <a:pt x="7334" y="0"/>
                  </a:cubicBezTo>
                  <a:close/>
                </a:path>
              </a:pathLst>
            </a:custGeom>
            <a:solidFill>
              <a:srgbClr val="ACE146"/>
            </a:solidFill>
            <a:ln w="9525" cap="flat" cmpd="sng">
              <a:solidFill>
                <a:srgbClr val="ACE1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6"/>
            <p:cNvSpPr/>
            <p:nvPr/>
          </p:nvSpPr>
          <p:spPr>
            <a:xfrm>
              <a:off x="2813437" y="1956820"/>
              <a:ext cx="301169" cy="71951"/>
            </a:xfrm>
            <a:custGeom>
              <a:avLst/>
              <a:gdLst/>
              <a:ahLst/>
              <a:cxnLst/>
              <a:rect l="l" t="t" r="r" b="b"/>
              <a:pathLst>
                <a:path w="8338" h="1992" extrusionOk="0">
                  <a:moveTo>
                    <a:pt x="806" y="0"/>
                  </a:moveTo>
                  <a:cubicBezTo>
                    <a:pt x="530" y="0"/>
                    <a:pt x="258" y="32"/>
                    <a:pt x="1" y="104"/>
                  </a:cubicBezTo>
                  <a:cubicBezTo>
                    <a:pt x="190" y="570"/>
                    <a:pt x="459" y="1001"/>
                    <a:pt x="793" y="1377"/>
                  </a:cubicBezTo>
                  <a:cubicBezTo>
                    <a:pt x="807" y="1372"/>
                    <a:pt x="818" y="1363"/>
                    <a:pt x="831" y="1358"/>
                  </a:cubicBezTo>
                  <a:cubicBezTo>
                    <a:pt x="1109" y="1254"/>
                    <a:pt x="1408" y="1229"/>
                    <a:pt x="1705" y="1229"/>
                  </a:cubicBezTo>
                  <a:cubicBezTo>
                    <a:pt x="1766" y="1229"/>
                    <a:pt x="1828" y="1230"/>
                    <a:pt x="1889" y="1231"/>
                  </a:cubicBezTo>
                  <a:cubicBezTo>
                    <a:pt x="2291" y="1241"/>
                    <a:pt x="2696" y="1275"/>
                    <a:pt x="3085" y="1379"/>
                  </a:cubicBezTo>
                  <a:cubicBezTo>
                    <a:pt x="3400" y="1463"/>
                    <a:pt x="3699" y="1592"/>
                    <a:pt x="4008" y="1693"/>
                  </a:cubicBezTo>
                  <a:cubicBezTo>
                    <a:pt x="4681" y="1911"/>
                    <a:pt x="5378" y="1992"/>
                    <a:pt x="6084" y="1992"/>
                  </a:cubicBezTo>
                  <a:cubicBezTo>
                    <a:pt x="6522" y="1992"/>
                    <a:pt x="6965" y="1961"/>
                    <a:pt x="7407" y="1913"/>
                  </a:cubicBezTo>
                  <a:cubicBezTo>
                    <a:pt x="7767" y="1610"/>
                    <a:pt x="8081" y="1257"/>
                    <a:pt x="8338" y="862"/>
                  </a:cubicBezTo>
                  <a:cubicBezTo>
                    <a:pt x="8262" y="859"/>
                    <a:pt x="8187" y="858"/>
                    <a:pt x="8111" y="858"/>
                  </a:cubicBezTo>
                  <a:cubicBezTo>
                    <a:pt x="7229" y="858"/>
                    <a:pt x="6326" y="1008"/>
                    <a:pt x="5436" y="1008"/>
                  </a:cubicBezTo>
                  <a:cubicBezTo>
                    <a:pt x="5120" y="1008"/>
                    <a:pt x="4806" y="989"/>
                    <a:pt x="4495" y="938"/>
                  </a:cubicBezTo>
                  <a:cubicBezTo>
                    <a:pt x="3568" y="785"/>
                    <a:pt x="2711" y="350"/>
                    <a:pt x="1798" y="126"/>
                  </a:cubicBezTo>
                  <a:cubicBezTo>
                    <a:pt x="1479" y="47"/>
                    <a:pt x="1140" y="0"/>
                    <a:pt x="806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6"/>
            <p:cNvSpPr/>
            <p:nvPr/>
          </p:nvSpPr>
          <p:spPr>
            <a:xfrm>
              <a:off x="2842044" y="2001176"/>
              <a:ext cx="238934" cy="64799"/>
            </a:xfrm>
            <a:custGeom>
              <a:avLst/>
              <a:gdLst/>
              <a:ahLst/>
              <a:cxnLst/>
              <a:rect l="l" t="t" r="r" b="b"/>
              <a:pathLst>
                <a:path w="6615" h="1794" extrusionOk="0">
                  <a:moveTo>
                    <a:pt x="925" y="0"/>
                  </a:moveTo>
                  <a:cubicBezTo>
                    <a:pt x="623" y="0"/>
                    <a:pt x="320" y="25"/>
                    <a:pt x="39" y="130"/>
                  </a:cubicBezTo>
                  <a:cubicBezTo>
                    <a:pt x="26" y="134"/>
                    <a:pt x="14" y="143"/>
                    <a:pt x="1" y="148"/>
                  </a:cubicBezTo>
                  <a:cubicBezTo>
                    <a:pt x="869" y="1152"/>
                    <a:pt x="2144" y="1793"/>
                    <a:pt x="3576" y="1793"/>
                  </a:cubicBezTo>
                  <a:cubicBezTo>
                    <a:pt x="3615" y="1793"/>
                    <a:pt x="3653" y="1789"/>
                    <a:pt x="3692" y="1788"/>
                  </a:cubicBezTo>
                  <a:cubicBezTo>
                    <a:pt x="4764" y="1762"/>
                    <a:pt x="5794" y="1372"/>
                    <a:pt x="6615" y="683"/>
                  </a:cubicBezTo>
                  <a:lnTo>
                    <a:pt x="6615" y="683"/>
                  </a:lnTo>
                  <a:cubicBezTo>
                    <a:pt x="6173" y="732"/>
                    <a:pt x="5731" y="763"/>
                    <a:pt x="5292" y="763"/>
                  </a:cubicBezTo>
                  <a:cubicBezTo>
                    <a:pt x="4587" y="763"/>
                    <a:pt x="3889" y="682"/>
                    <a:pt x="3216" y="464"/>
                  </a:cubicBezTo>
                  <a:cubicBezTo>
                    <a:pt x="2907" y="364"/>
                    <a:pt x="2608" y="235"/>
                    <a:pt x="2293" y="150"/>
                  </a:cubicBezTo>
                  <a:cubicBezTo>
                    <a:pt x="1904" y="47"/>
                    <a:pt x="1499" y="12"/>
                    <a:pt x="1097" y="2"/>
                  </a:cubicBezTo>
                  <a:cubicBezTo>
                    <a:pt x="1039" y="1"/>
                    <a:pt x="982" y="0"/>
                    <a:pt x="925" y="0"/>
                  </a:cubicBezTo>
                  <a:close/>
                </a:path>
              </a:pathLst>
            </a:custGeom>
            <a:solidFill>
              <a:srgbClr val="ACE146"/>
            </a:solidFill>
            <a:ln w="9525" cap="flat" cmpd="sng">
              <a:solidFill>
                <a:srgbClr val="ACE1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6"/>
            <p:cNvSpPr/>
            <p:nvPr/>
          </p:nvSpPr>
          <p:spPr>
            <a:xfrm>
              <a:off x="2803142" y="1892888"/>
              <a:ext cx="331184" cy="100341"/>
            </a:xfrm>
            <a:custGeom>
              <a:avLst/>
              <a:gdLst/>
              <a:ahLst/>
              <a:cxnLst/>
              <a:rect l="l" t="t" r="r" b="b"/>
              <a:pathLst>
                <a:path w="9169" h="2778" extrusionOk="0">
                  <a:moveTo>
                    <a:pt x="4099" y="364"/>
                  </a:moveTo>
                  <a:cubicBezTo>
                    <a:pt x="4353" y="364"/>
                    <a:pt x="4607" y="379"/>
                    <a:pt x="4859" y="409"/>
                  </a:cubicBezTo>
                  <a:cubicBezTo>
                    <a:pt x="5200" y="449"/>
                    <a:pt x="5603" y="575"/>
                    <a:pt x="5685" y="908"/>
                  </a:cubicBezTo>
                  <a:cubicBezTo>
                    <a:pt x="5742" y="1140"/>
                    <a:pt x="5602" y="1388"/>
                    <a:pt x="5400" y="1516"/>
                  </a:cubicBezTo>
                  <a:cubicBezTo>
                    <a:pt x="5383" y="1527"/>
                    <a:pt x="5362" y="1534"/>
                    <a:pt x="5344" y="1544"/>
                  </a:cubicBezTo>
                  <a:cubicBezTo>
                    <a:pt x="5205" y="1635"/>
                    <a:pt x="5010" y="1670"/>
                    <a:pt x="4838" y="1675"/>
                  </a:cubicBezTo>
                  <a:cubicBezTo>
                    <a:pt x="4794" y="1677"/>
                    <a:pt x="4751" y="1677"/>
                    <a:pt x="4708" y="1677"/>
                  </a:cubicBezTo>
                  <a:cubicBezTo>
                    <a:pt x="4346" y="1677"/>
                    <a:pt x="3985" y="1629"/>
                    <a:pt x="3637" y="1533"/>
                  </a:cubicBezTo>
                  <a:cubicBezTo>
                    <a:pt x="3327" y="1448"/>
                    <a:pt x="2974" y="1251"/>
                    <a:pt x="2978" y="930"/>
                  </a:cubicBezTo>
                  <a:cubicBezTo>
                    <a:pt x="2979" y="736"/>
                    <a:pt x="3122" y="566"/>
                    <a:pt x="3295" y="480"/>
                  </a:cubicBezTo>
                  <a:cubicBezTo>
                    <a:pt x="3469" y="393"/>
                    <a:pt x="3667" y="376"/>
                    <a:pt x="3861" y="369"/>
                  </a:cubicBezTo>
                  <a:cubicBezTo>
                    <a:pt x="3940" y="366"/>
                    <a:pt x="4019" y="364"/>
                    <a:pt x="4099" y="364"/>
                  </a:cubicBezTo>
                  <a:close/>
                  <a:moveTo>
                    <a:pt x="4239" y="0"/>
                  </a:moveTo>
                  <a:cubicBezTo>
                    <a:pt x="2816" y="0"/>
                    <a:pt x="1386" y="414"/>
                    <a:pt x="1" y="937"/>
                  </a:cubicBezTo>
                  <a:cubicBezTo>
                    <a:pt x="63" y="1259"/>
                    <a:pt x="159" y="1572"/>
                    <a:pt x="286" y="1873"/>
                  </a:cubicBezTo>
                  <a:cubicBezTo>
                    <a:pt x="542" y="1802"/>
                    <a:pt x="814" y="1770"/>
                    <a:pt x="1089" y="1770"/>
                  </a:cubicBezTo>
                  <a:cubicBezTo>
                    <a:pt x="1424" y="1770"/>
                    <a:pt x="1763" y="1817"/>
                    <a:pt x="2083" y="1896"/>
                  </a:cubicBezTo>
                  <a:cubicBezTo>
                    <a:pt x="2996" y="2120"/>
                    <a:pt x="3853" y="2554"/>
                    <a:pt x="4780" y="2708"/>
                  </a:cubicBezTo>
                  <a:cubicBezTo>
                    <a:pt x="5090" y="2759"/>
                    <a:pt x="5404" y="2778"/>
                    <a:pt x="5719" y="2778"/>
                  </a:cubicBezTo>
                  <a:cubicBezTo>
                    <a:pt x="6607" y="2778"/>
                    <a:pt x="7510" y="2628"/>
                    <a:pt x="8391" y="2628"/>
                  </a:cubicBezTo>
                  <a:cubicBezTo>
                    <a:pt x="8468" y="2628"/>
                    <a:pt x="8546" y="2629"/>
                    <a:pt x="8623" y="2632"/>
                  </a:cubicBezTo>
                  <a:cubicBezTo>
                    <a:pt x="8856" y="2276"/>
                    <a:pt x="9039" y="1890"/>
                    <a:pt x="9169" y="1485"/>
                  </a:cubicBezTo>
                  <a:cubicBezTo>
                    <a:pt x="8044" y="1105"/>
                    <a:pt x="6984" y="475"/>
                    <a:pt x="5826" y="188"/>
                  </a:cubicBezTo>
                  <a:cubicBezTo>
                    <a:pt x="5300" y="58"/>
                    <a:pt x="4770" y="0"/>
                    <a:pt x="4239" y="0"/>
                  </a:cubicBezTo>
                  <a:close/>
                </a:path>
              </a:pathLst>
            </a:custGeom>
            <a:solidFill>
              <a:srgbClr val="ACE146"/>
            </a:solidFill>
            <a:ln w="9525" cap="flat" cmpd="sng">
              <a:solidFill>
                <a:srgbClr val="ACE1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6"/>
            <p:cNvSpPr/>
            <p:nvPr/>
          </p:nvSpPr>
          <p:spPr>
            <a:xfrm>
              <a:off x="2910563" y="1906000"/>
              <a:ext cx="99980" cy="47462"/>
            </a:xfrm>
            <a:custGeom>
              <a:avLst/>
              <a:gdLst/>
              <a:ahLst/>
              <a:cxnLst/>
              <a:rect l="l" t="t" r="r" b="b"/>
              <a:pathLst>
                <a:path w="2768" h="1314" extrusionOk="0">
                  <a:moveTo>
                    <a:pt x="1117" y="0"/>
                  </a:moveTo>
                  <a:cubicBezTo>
                    <a:pt x="1040" y="0"/>
                    <a:pt x="964" y="2"/>
                    <a:pt x="887" y="5"/>
                  </a:cubicBezTo>
                  <a:cubicBezTo>
                    <a:pt x="693" y="12"/>
                    <a:pt x="494" y="30"/>
                    <a:pt x="321" y="116"/>
                  </a:cubicBezTo>
                  <a:cubicBezTo>
                    <a:pt x="148" y="203"/>
                    <a:pt x="5" y="372"/>
                    <a:pt x="4" y="566"/>
                  </a:cubicBezTo>
                  <a:cubicBezTo>
                    <a:pt x="0" y="888"/>
                    <a:pt x="353" y="1084"/>
                    <a:pt x="663" y="1170"/>
                  </a:cubicBezTo>
                  <a:cubicBezTo>
                    <a:pt x="1009" y="1265"/>
                    <a:pt x="1367" y="1314"/>
                    <a:pt x="1725" y="1314"/>
                  </a:cubicBezTo>
                  <a:cubicBezTo>
                    <a:pt x="1771" y="1314"/>
                    <a:pt x="1818" y="1313"/>
                    <a:pt x="1864" y="1311"/>
                  </a:cubicBezTo>
                  <a:cubicBezTo>
                    <a:pt x="2036" y="1306"/>
                    <a:pt x="2231" y="1271"/>
                    <a:pt x="2370" y="1181"/>
                  </a:cubicBezTo>
                  <a:cubicBezTo>
                    <a:pt x="2388" y="1171"/>
                    <a:pt x="2409" y="1164"/>
                    <a:pt x="2426" y="1152"/>
                  </a:cubicBezTo>
                  <a:cubicBezTo>
                    <a:pt x="2628" y="1024"/>
                    <a:pt x="2768" y="777"/>
                    <a:pt x="2711" y="545"/>
                  </a:cubicBezTo>
                  <a:cubicBezTo>
                    <a:pt x="2630" y="211"/>
                    <a:pt x="2226" y="86"/>
                    <a:pt x="1885" y="46"/>
                  </a:cubicBezTo>
                  <a:cubicBezTo>
                    <a:pt x="1630" y="16"/>
                    <a:pt x="1373" y="0"/>
                    <a:pt x="1117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6"/>
            <p:cNvSpPr/>
            <p:nvPr/>
          </p:nvSpPr>
          <p:spPr>
            <a:xfrm>
              <a:off x="3276965" y="2223422"/>
              <a:ext cx="85135" cy="55372"/>
            </a:xfrm>
            <a:custGeom>
              <a:avLst/>
              <a:gdLst/>
              <a:ahLst/>
              <a:cxnLst/>
              <a:rect l="l" t="t" r="r" b="b"/>
              <a:pathLst>
                <a:path w="2357" h="1533" extrusionOk="0">
                  <a:moveTo>
                    <a:pt x="1863" y="1"/>
                  </a:moveTo>
                  <a:cubicBezTo>
                    <a:pt x="971" y="1"/>
                    <a:pt x="225" y="608"/>
                    <a:pt x="0" y="1428"/>
                  </a:cubicBezTo>
                  <a:cubicBezTo>
                    <a:pt x="156" y="1491"/>
                    <a:pt x="321" y="1532"/>
                    <a:pt x="490" y="1532"/>
                  </a:cubicBezTo>
                  <a:cubicBezTo>
                    <a:pt x="511" y="1532"/>
                    <a:pt x="532" y="1532"/>
                    <a:pt x="553" y="1530"/>
                  </a:cubicBezTo>
                  <a:cubicBezTo>
                    <a:pt x="965" y="1504"/>
                    <a:pt x="1346" y="1303"/>
                    <a:pt x="1691" y="1075"/>
                  </a:cubicBezTo>
                  <a:cubicBezTo>
                    <a:pt x="1771" y="1023"/>
                    <a:pt x="1852" y="967"/>
                    <a:pt x="1902" y="885"/>
                  </a:cubicBezTo>
                  <a:cubicBezTo>
                    <a:pt x="1989" y="739"/>
                    <a:pt x="1958" y="546"/>
                    <a:pt x="2045" y="399"/>
                  </a:cubicBezTo>
                  <a:cubicBezTo>
                    <a:pt x="2107" y="297"/>
                    <a:pt x="2217" y="235"/>
                    <a:pt x="2301" y="149"/>
                  </a:cubicBezTo>
                  <a:cubicBezTo>
                    <a:pt x="2323" y="126"/>
                    <a:pt x="2341" y="100"/>
                    <a:pt x="2357" y="72"/>
                  </a:cubicBezTo>
                  <a:cubicBezTo>
                    <a:pt x="2199" y="30"/>
                    <a:pt x="2035" y="1"/>
                    <a:pt x="186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6"/>
            <p:cNvSpPr/>
            <p:nvPr/>
          </p:nvSpPr>
          <p:spPr>
            <a:xfrm>
              <a:off x="3292352" y="2317262"/>
              <a:ext cx="68303" cy="46378"/>
            </a:xfrm>
            <a:custGeom>
              <a:avLst/>
              <a:gdLst/>
              <a:ahLst/>
              <a:cxnLst/>
              <a:rect l="l" t="t" r="r" b="b"/>
              <a:pathLst>
                <a:path w="1891" h="1284" extrusionOk="0">
                  <a:moveTo>
                    <a:pt x="1270" y="1"/>
                  </a:moveTo>
                  <a:cubicBezTo>
                    <a:pt x="1253" y="1"/>
                    <a:pt x="1235" y="2"/>
                    <a:pt x="1218" y="3"/>
                  </a:cubicBezTo>
                  <a:cubicBezTo>
                    <a:pt x="941" y="21"/>
                    <a:pt x="653" y="65"/>
                    <a:pt x="426" y="224"/>
                  </a:cubicBezTo>
                  <a:cubicBezTo>
                    <a:pt x="265" y="336"/>
                    <a:pt x="139" y="497"/>
                    <a:pt x="1" y="638"/>
                  </a:cubicBezTo>
                  <a:cubicBezTo>
                    <a:pt x="356" y="1031"/>
                    <a:pt x="866" y="1283"/>
                    <a:pt x="1437" y="1283"/>
                  </a:cubicBezTo>
                  <a:cubicBezTo>
                    <a:pt x="1590" y="1282"/>
                    <a:pt x="1741" y="1262"/>
                    <a:pt x="1890" y="1225"/>
                  </a:cubicBezTo>
                  <a:cubicBezTo>
                    <a:pt x="1881" y="1207"/>
                    <a:pt x="1874" y="1188"/>
                    <a:pt x="1864" y="1170"/>
                  </a:cubicBezTo>
                  <a:cubicBezTo>
                    <a:pt x="1730" y="956"/>
                    <a:pt x="1526" y="767"/>
                    <a:pt x="1500" y="514"/>
                  </a:cubicBezTo>
                  <a:cubicBezTo>
                    <a:pt x="1491" y="423"/>
                    <a:pt x="1506" y="330"/>
                    <a:pt x="1498" y="238"/>
                  </a:cubicBezTo>
                  <a:cubicBezTo>
                    <a:pt x="1488" y="146"/>
                    <a:pt x="1444" y="48"/>
                    <a:pt x="1358" y="15"/>
                  </a:cubicBezTo>
                  <a:cubicBezTo>
                    <a:pt x="1330" y="4"/>
                    <a:pt x="1300" y="1"/>
                    <a:pt x="1270" y="1"/>
                  </a:cubicBez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3370226" y="2240001"/>
              <a:ext cx="44139" cy="70434"/>
            </a:xfrm>
            <a:custGeom>
              <a:avLst/>
              <a:gdLst/>
              <a:ahLst/>
              <a:cxnLst/>
              <a:rect l="l" t="t" r="r" b="b"/>
              <a:pathLst>
                <a:path w="1222" h="1950" extrusionOk="0">
                  <a:moveTo>
                    <a:pt x="519" y="1"/>
                  </a:moveTo>
                  <a:cubicBezTo>
                    <a:pt x="332" y="161"/>
                    <a:pt x="197" y="388"/>
                    <a:pt x="74" y="609"/>
                  </a:cubicBezTo>
                  <a:cubicBezTo>
                    <a:pt x="47" y="657"/>
                    <a:pt x="19" y="706"/>
                    <a:pt x="13" y="760"/>
                  </a:cubicBezTo>
                  <a:cubicBezTo>
                    <a:pt x="1" y="854"/>
                    <a:pt x="52" y="943"/>
                    <a:pt x="100" y="1023"/>
                  </a:cubicBezTo>
                  <a:cubicBezTo>
                    <a:pt x="188" y="1169"/>
                    <a:pt x="282" y="1320"/>
                    <a:pt x="427" y="1407"/>
                  </a:cubicBezTo>
                  <a:cubicBezTo>
                    <a:pt x="529" y="1467"/>
                    <a:pt x="648" y="1491"/>
                    <a:pt x="751" y="1550"/>
                  </a:cubicBezTo>
                  <a:cubicBezTo>
                    <a:pt x="916" y="1645"/>
                    <a:pt x="1020" y="1816"/>
                    <a:pt x="1158" y="1949"/>
                  </a:cubicBezTo>
                  <a:cubicBezTo>
                    <a:pt x="1198" y="1797"/>
                    <a:pt x="1219" y="1640"/>
                    <a:pt x="1222" y="1482"/>
                  </a:cubicBezTo>
                  <a:cubicBezTo>
                    <a:pt x="1222" y="884"/>
                    <a:pt x="944" y="356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3274147" y="2225987"/>
              <a:ext cx="137942" cy="100739"/>
            </a:xfrm>
            <a:custGeom>
              <a:avLst/>
              <a:gdLst/>
              <a:ahLst/>
              <a:cxnLst/>
              <a:rect l="l" t="t" r="r" b="b"/>
              <a:pathLst>
                <a:path w="3819" h="2789" extrusionOk="0">
                  <a:moveTo>
                    <a:pt x="2435" y="0"/>
                  </a:moveTo>
                  <a:cubicBezTo>
                    <a:pt x="2419" y="29"/>
                    <a:pt x="2401" y="54"/>
                    <a:pt x="2379" y="76"/>
                  </a:cubicBezTo>
                  <a:cubicBezTo>
                    <a:pt x="2295" y="162"/>
                    <a:pt x="2185" y="226"/>
                    <a:pt x="2123" y="328"/>
                  </a:cubicBezTo>
                  <a:cubicBezTo>
                    <a:pt x="2036" y="474"/>
                    <a:pt x="2067" y="667"/>
                    <a:pt x="1980" y="814"/>
                  </a:cubicBezTo>
                  <a:cubicBezTo>
                    <a:pt x="1930" y="896"/>
                    <a:pt x="1849" y="952"/>
                    <a:pt x="1769" y="1004"/>
                  </a:cubicBezTo>
                  <a:cubicBezTo>
                    <a:pt x="1424" y="1232"/>
                    <a:pt x="1043" y="1433"/>
                    <a:pt x="631" y="1458"/>
                  </a:cubicBezTo>
                  <a:cubicBezTo>
                    <a:pt x="610" y="1459"/>
                    <a:pt x="589" y="1460"/>
                    <a:pt x="568" y="1460"/>
                  </a:cubicBezTo>
                  <a:cubicBezTo>
                    <a:pt x="399" y="1460"/>
                    <a:pt x="234" y="1419"/>
                    <a:pt x="78" y="1356"/>
                  </a:cubicBezTo>
                  <a:cubicBezTo>
                    <a:pt x="32" y="1520"/>
                    <a:pt x="1" y="1690"/>
                    <a:pt x="1" y="1869"/>
                  </a:cubicBezTo>
                  <a:cubicBezTo>
                    <a:pt x="1" y="1901"/>
                    <a:pt x="9" y="1930"/>
                    <a:pt x="10" y="1962"/>
                  </a:cubicBezTo>
                  <a:cubicBezTo>
                    <a:pt x="147" y="1993"/>
                    <a:pt x="289" y="2009"/>
                    <a:pt x="430" y="2009"/>
                  </a:cubicBezTo>
                  <a:cubicBezTo>
                    <a:pt x="758" y="2009"/>
                    <a:pt x="1086" y="1924"/>
                    <a:pt x="1366" y="1754"/>
                  </a:cubicBezTo>
                  <a:cubicBezTo>
                    <a:pt x="1500" y="1672"/>
                    <a:pt x="1630" y="1571"/>
                    <a:pt x="1785" y="1550"/>
                  </a:cubicBezTo>
                  <a:cubicBezTo>
                    <a:pt x="1807" y="1547"/>
                    <a:pt x="1828" y="1545"/>
                    <a:pt x="1849" y="1545"/>
                  </a:cubicBezTo>
                  <a:cubicBezTo>
                    <a:pt x="2211" y="1545"/>
                    <a:pt x="2454" y="1971"/>
                    <a:pt x="2786" y="2156"/>
                  </a:cubicBezTo>
                  <a:cubicBezTo>
                    <a:pt x="2962" y="2253"/>
                    <a:pt x="3173" y="2285"/>
                    <a:pt x="3337" y="2404"/>
                  </a:cubicBezTo>
                  <a:cubicBezTo>
                    <a:pt x="3470" y="2502"/>
                    <a:pt x="3555" y="2644"/>
                    <a:pt x="3639" y="2789"/>
                  </a:cubicBezTo>
                  <a:cubicBezTo>
                    <a:pt x="3718" y="2646"/>
                    <a:pt x="3778" y="2494"/>
                    <a:pt x="3818" y="2336"/>
                  </a:cubicBezTo>
                  <a:cubicBezTo>
                    <a:pt x="3680" y="2204"/>
                    <a:pt x="3576" y="2033"/>
                    <a:pt x="3411" y="1937"/>
                  </a:cubicBezTo>
                  <a:cubicBezTo>
                    <a:pt x="3308" y="1878"/>
                    <a:pt x="3189" y="1854"/>
                    <a:pt x="3087" y="1794"/>
                  </a:cubicBezTo>
                  <a:cubicBezTo>
                    <a:pt x="2942" y="1708"/>
                    <a:pt x="2848" y="1556"/>
                    <a:pt x="2760" y="1410"/>
                  </a:cubicBezTo>
                  <a:cubicBezTo>
                    <a:pt x="2712" y="1330"/>
                    <a:pt x="2661" y="1242"/>
                    <a:pt x="2673" y="1148"/>
                  </a:cubicBezTo>
                  <a:cubicBezTo>
                    <a:pt x="2679" y="1094"/>
                    <a:pt x="2707" y="1044"/>
                    <a:pt x="2734" y="996"/>
                  </a:cubicBezTo>
                  <a:cubicBezTo>
                    <a:pt x="2857" y="776"/>
                    <a:pt x="2992" y="549"/>
                    <a:pt x="3180" y="388"/>
                  </a:cubicBezTo>
                  <a:cubicBezTo>
                    <a:pt x="2962" y="205"/>
                    <a:pt x="2709" y="73"/>
                    <a:pt x="2435" y="0"/>
                  </a:cubicBez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3274472" y="2281828"/>
              <a:ext cx="131116" cy="79717"/>
            </a:xfrm>
            <a:custGeom>
              <a:avLst/>
              <a:gdLst/>
              <a:ahLst/>
              <a:cxnLst/>
              <a:rect l="l" t="t" r="r" b="b"/>
              <a:pathLst>
                <a:path w="3630" h="2207" extrusionOk="0">
                  <a:moveTo>
                    <a:pt x="1840" y="0"/>
                  </a:moveTo>
                  <a:cubicBezTo>
                    <a:pt x="1819" y="0"/>
                    <a:pt x="1798" y="2"/>
                    <a:pt x="1776" y="5"/>
                  </a:cubicBezTo>
                  <a:cubicBezTo>
                    <a:pt x="1621" y="25"/>
                    <a:pt x="1491" y="126"/>
                    <a:pt x="1357" y="208"/>
                  </a:cubicBezTo>
                  <a:cubicBezTo>
                    <a:pt x="1077" y="379"/>
                    <a:pt x="749" y="464"/>
                    <a:pt x="420" y="464"/>
                  </a:cubicBezTo>
                  <a:cubicBezTo>
                    <a:pt x="279" y="464"/>
                    <a:pt x="138" y="448"/>
                    <a:pt x="1" y="417"/>
                  </a:cubicBezTo>
                  <a:lnTo>
                    <a:pt x="1" y="417"/>
                  </a:lnTo>
                  <a:cubicBezTo>
                    <a:pt x="21" y="863"/>
                    <a:pt x="196" y="1288"/>
                    <a:pt x="496" y="1619"/>
                  </a:cubicBezTo>
                  <a:cubicBezTo>
                    <a:pt x="634" y="1479"/>
                    <a:pt x="760" y="1318"/>
                    <a:pt x="921" y="1206"/>
                  </a:cubicBezTo>
                  <a:cubicBezTo>
                    <a:pt x="1148" y="1047"/>
                    <a:pt x="1436" y="1002"/>
                    <a:pt x="1713" y="985"/>
                  </a:cubicBezTo>
                  <a:cubicBezTo>
                    <a:pt x="1730" y="984"/>
                    <a:pt x="1748" y="983"/>
                    <a:pt x="1765" y="983"/>
                  </a:cubicBezTo>
                  <a:cubicBezTo>
                    <a:pt x="1795" y="983"/>
                    <a:pt x="1825" y="986"/>
                    <a:pt x="1853" y="997"/>
                  </a:cubicBezTo>
                  <a:cubicBezTo>
                    <a:pt x="1939" y="1029"/>
                    <a:pt x="1983" y="1127"/>
                    <a:pt x="1993" y="1220"/>
                  </a:cubicBezTo>
                  <a:cubicBezTo>
                    <a:pt x="2001" y="1311"/>
                    <a:pt x="1986" y="1404"/>
                    <a:pt x="1995" y="1496"/>
                  </a:cubicBezTo>
                  <a:cubicBezTo>
                    <a:pt x="2021" y="1748"/>
                    <a:pt x="2225" y="1937"/>
                    <a:pt x="2359" y="2152"/>
                  </a:cubicBezTo>
                  <a:cubicBezTo>
                    <a:pt x="2369" y="2170"/>
                    <a:pt x="2376" y="2189"/>
                    <a:pt x="2384" y="2207"/>
                  </a:cubicBezTo>
                  <a:cubicBezTo>
                    <a:pt x="2917" y="2077"/>
                    <a:pt x="3370" y="1728"/>
                    <a:pt x="3630" y="1245"/>
                  </a:cubicBezTo>
                  <a:cubicBezTo>
                    <a:pt x="3546" y="1100"/>
                    <a:pt x="3461" y="958"/>
                    <a:pt x="3328" y="860"/>
                  </a:cubicBezTo>
                  <a:cubicBezTo>
                    <a:pt x="3164" y="739"/>
                    <a:pt x="2953" y="709"/>
                    <a:pt x="2777" y="611"/>
                  </a:cubicBezTo>
                  <a:cubicBezTo>
                    <a:pt x="2445" y="427"/>
                    <a:pt x="2202" y="0"/>
                    <a:pt x="184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85" name="Google Shape;285;p26"/>
          <p:cNvCxnSpPr/>
          <p:nvPr/>
        </p:nvCxnSpPr>
        <p:spPr>
          <a:xfrm>
            <a:off x="6623150" y="2670075"/>
            <a:ext cx="13494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26"/>
          <p:cNvCxnSpPr/>
          <p:nvPr/>
        </p:nvCxnSpPr>
        <p:spPr>
          <a:xfrm>
            <a:off x="4778675" y="3982250"/>
            <a:ext cx="13494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5"/>
          <p:cNvSpPr txBox="1">
            <a:spLocks noGrp="1"/>
          </p:cNvSpPr>
          <p:nvPr>
            <p:ph type="title"/>
          </p:nvPr>
        </p:nvSpPr>
        <p:spPr>
          <a:xfrm>
            <a:off x="311700" y="1273400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98,300</a:t>
            </a:r>
            <a:endParaRPr/>
          </a:p>
        </p:txBody>
      </p:sp>
      <p:sp>
        <p:nvSpPr>
          <p:cNvPr id="685" name="Google Shape;685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Big numbers catch your audience’s attention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6"/>
          <p:cNvSpPr/>
          <p:nvPr/>
        </p:nvSpPr>
        <p:spPr>
          <a:xfrm>
            <a:off x="-1131000" y="-105300"/>
            <a:ext cx="5354100" cy="53541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1" name="Google Shape;69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0200" y="636450"/>
            <a:ext cx="3870600" cy="3870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92" name="Google Shape;692;p36"/>
          <p:cNvSpPr txBox="1">
            <a:spLocks noGrp="1"/>
          </p:cNvSpPr>
          <p:nvPr>
            <p:ph type="body" idx="1"/>
          </p:nvPr>
        </p:nvSpPr>
        <p:spPr>
          <a:xfrm>
            <a:off x="5461575" y="2594500"/>
            <a:ext cx="2614800" cy="14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Images reveal large amounts of data, so remember: use an image instead of long texts</a:t>
            </a:r>
            <a:endParaRPr/>
          </a:p>
        </p:txBody>
      </p:sp>
      <p:sp>
        <p:nvSpPr>
          <p:cNvPr id="693" name="Google Shape;693;p36"/>
          <p:cNvSpPr txBox="1">
            <a:spLocks noGrp="1"/>
          </p:cNvSpPr>
          <p:nvPr>
            <p:ph type="title"/>
          </p:nvPr>
        </p:nvSpPr>
        <p:spPr>
          <a:xfrm>
            <a:off x="5461575" y="1247300"/>
            <a:ext cx="2808000" cy="12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ALWAYS REINFORCES THE CONCEPT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37"/>
          <p:cNvSpPr txBox="1">
            <a:spLocks noGrp="1"/>
          </p:cNvSpPr>
          <p:nvPr>
            <p:ph type="title"/>
          </p:nvPr>
        </p:nvSpPr>
        <p:spPr>
          <a:xfrm>
            <a:off x="574175" y="939808"/>
            <a:ext cx="2473800" cy="9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42%</a:t>
            </a:r>
            <a:endParaRPr/>
          </a:p>
        </p:txBody>
      </p:sp>
      <p:sp>
        <p:nvSpPr>
          <p:cNvPr id="699" name="Google Shape;699;p37"/>
          <p:cNvSpPr txBox="1">
            <a:spLocks noGrp="1"/>
          </p:cNvSpPr>
          <p:nvPr>
            <p:ph type="body" idx="1"/>
          </p:nvPr>
        </p:nvSpPr>
        <p:spPr>
          <a:xfrm>
            <a:off x="795125" y="1797558"/>
            <a:ext cx="2031900" cy="8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Mercury is the closest planet to the Sun and the smallest of them all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700" name="Google Shape;700;p37"/>
          <p:cNvSpPr txBox="1">
            <a:spLocks noGrp="1"/>
          </p:cNvSpPr>
          <p:nvPr>
            <p:ph type="title" idx="2"/>
          </p:nvPr>
        </p:nvSpPr>
        <p:spPr>
          <a:xfrm>
            <a:off x="3335100" y="1701808"/>
            <a:ext cx="2473800" cy="9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33%</a:t>
            </a:r>
            <a:endParaRPr/>
          </a:p>
        </p:txBody>
      </p:sp>
      <p:sp>
        <p:nvSpPr>
          <p:cNvPr id="701" name="Google Shape;701;p37"/>
          <p:cNvSpPr txBox="1">
            <a:spLocks noGrp="1"/>
          </p:cNvSpPr>
          <p:nvPr>
            <p:ph type="body" idx="3"/>
          </p:nvPr>
        </p:nvSpPr>
        <p:spPr>
          <a:xfrm>
            <a:off x="3556050" y="2559558"/>
            <a:ext cx="2031900" cy="8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 is a gas giant and the biggest planet in the Solar System</a:t>
            </a:r>
            <a:endParaRPr/>
          </a:p>
        </p:txBody>
      </p:sp>
      <p:sp>
        <p:nvSpPr>
          <p:cNvPr id="702" name="Google Shape;702;p37"/>
          <p:cNvSpPr txBox="1">
            <a:spLocks noGrp="1"/>
          </p:cNvSpPr>
          <p:nvPr>
            <p:ph type="title" idx="4"/>
          </p:nvPr>
        </p:nvSpPr>
        <p:spPr>
          <a:xfrm>
            <a:off x="6096025" y="2387608"/>
            <a:ext cx="2473800" cy="9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25%</a:t>
            </a:r>
            <a:endParaRPr/>
          </a:p>
        </p:txBody>
      </p:sp>
      <p:sp>
        <p:nvSpPr>
          <p:cNvPr id="703" name="Google Shape;703;p37"/>
          <p:cNvSpPr txBox="1">
            <a:spLocks noGrp="1"/>
          </p:cNvSpPr>
          <p:nvPr>
            <p:ph type="body" idx="5"/>
          </p:nvPr>
        </p:nvSpPr>
        <p:spPr>
          <a:xfrm>
            <a:off x="6316975" y="3245358"/>
            <a:ext cx="2031900" cy="8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has a beautiful name and is the second planet from the Sun</a:t>
            </a:r>
            <a:endParaRPr/>
          </a:p>
        </p:txBody>
      </p:sp>
      <p:cxnSp>
        <p:nvCxnSpPr>
          <p:cNvPr id="704" name="Google Shape;704;p37"/>
          <p:cNvCxnSpPr>
            <a:endCxn id="701" idx="2"/>
          </p:cNvCxnSpPr>
          <p:nvPr/>
        </p:nvCxnSpPr>
        <p:spPr>
          <a:xfrm>
            <a:off x="1811100" y="2697258"/>
            <a:ext cx="2760900" cy="762000"/>
          </a:xfrm>
          <a:prstGeom prst="curvedConnector4">
            <a:avLst>
              <a:gd name="adj1" fmla="val 4136"/>
              <a:gd name="adj2" fmla="val 180058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5" name="Google Shape;705;p37"/>
          <p:cNvCxnSpPr>
            <a:stCxn id="700" idx="0"/>
            <a:endCxn id="702" idx="0"/>
          </p:cNvCxnSpPr>
          <p:nvPr/>
        </p:nvCxnSpPr>
        <p:spPr>
          <a:xfrm rot="-5400000" flipH="1">
            <a:off x="5609550" y="664258"/>
            <a:ext cx="685800" cy="2760900"/>
          </a:xfrm>
          <a:prstGeom prst="curvedConnector3">
            <a:avLst>
              <a:gd name="adj1" fmla="val -8511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06" name="Google Shape;706;p37"/>
          <p:cNvGrpSpPr/>
          <p:nvPr/>
        </p:nvGrpSpPr>
        <p:grpSpPr>
          <a:xfrm>
            <a:off x="1444333" y="3920592"/>
            <a:ext cx="466895" cy="466877"/>
            <a:chOff x="2238350" y="1686100"/>
            <a:chExt cx="660950" cy="660925"/>
          </a:xfrm>
        </p:grpSpPr>
        <p:sp>
          <p:nvSpPr>
            <p:cNvPr id="707" name="Google Shape;707;p37"/>
            <p:cNvSpPr/>
            <p:nvPr/>
          </p:nvSpPr>
          <p:spPr>
            <a:xfrm>
              <a:off x="2238350" y="1686100"/>
              <a:ext cx="660950" cy="660925"/>
            </a:xfrm>
            <a:custGeom>
              <a:avLst/>
              <a:gdLst/>
              <a:ahLst/>
              <a:cxnLst/>
              <a:rect l="l" t="t" r="r" b="b"/>
              <a:pathLst>
                <a:path w="26438" h="26437" extrusionOk="0">
                  <a:moveTo>
                    <a:pt x="13219" y="0"/>
                  </a:moveTo>
                  <a:cubicBezTo>
                    <a:pt x="9714" y="0"/>
                    <a:pt x="6352" y="1393"/>
                    <a:pt x="3873" y="3871"/>
                  </a:cubicBezTo>
                  <a:cubicBezTo>
                    <a:pt x="1393" y="6350"/>
                    <a:pt x="1" y="9712"/>
                    <a:pt x="1" y="13218"/>
                  </a:cubicBezTo>
                  <a:cubicBezTo>
                    <a:pt x="1" y="16723"/>
                    <a:pt x="1393" y="20086"/>
                    <a:pt x="3873" y="22564"/>
                  </a:cubicBezTo>
                  <a:cubicBezTo>
                    <a:pt x="6352" y="25044"/>
                    <a:pt x="9714" y="26437"/>
                    <a:pt x="13219" y="26437"/>
                  </a:cubicBezTo>
                  <a:cubicBezTo>
                    <a:pt x="16725" y="26437"/>
                    <a:pt x="20086" y="25044"/>
                    <a:pt x="22566" y="22564"/>
                  </a:cubicBezTo>
                  <a:cubicBezTo>
                    <a:pt x="25044" y="20086"/>
                    <a:pt x="26437" y="16723"/>
                    <a:pt x="26437" y="13218"/>
                  </a:cubicBezTo>
                  <a:cubicBezTo>
                    <a:pt x="26437" y="9712"/>
                    <a:pt x="25044" y="6350"/>
                    <a:pt x="22566" y="3871"/>
                  </a:cubicBezTo>
                  <a:cubicBezTo>
                    <a:pt x="20086" y="1393"/>
                    <a:pt x="16725" y="0"/>
                    <a:pt x="13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7"/>
            <p:cNvSpPr/>
            <p:nvPr/>
          </p:nvSpPr>
          <p:spPr>
            <a:xfrm>
              <a:off x="2365450" y="1819175"/>
              <a:ext cx="114550" cy="107800"/>
            </a:xfrm>
            <a:custGeom>
              <a:avLst/>
              <a:gdLst/>
              <a:ahLst/>
              <a:cxnLst/>
              <a:rect l="l" t="t" r="r" b="b"/>
              <a:pathLst>
                <a:path w="4582" h="4312" extrusionOk="0">
                  <a:moveTo>
                    <a:pt x="2309" y="0"/>
                  </a:moveTo>
                  <a:cubicBezTo>
                    <a:pt x="1666" y="0"/>
                    <a:pt x="1043" y="289"/>
                    <a:pt x="627" y="807"/>
                  </a:cubicBezTo>
                  <a:cubicBezTo>
                    <a:pt x="82" y="1488"/>
                    <a:pt x="0" y="2430"/>
                    <a:pt x="420" y="3193"/>
                  </a:cubicBezTo>
                  <a:cubicBezTo>
                    <a:pt x="801" y="3888"/>
                    <a:pt x="1528" y="4311"/>
                    <a:pt x="2309" y="4311"/>
                  </a:cubicBezTo>
                  <a:cubicBezTo>
                    <a:pt x="2387" y="4311"/>
                    <a:pt x="2466" y="4307"/>
                    <a:pt x="2545" y="4298"/>
                  </a:cubicBezTo>
                  <a:cubicBezTo>
                    <a:pt x="3728" y="4170"/>
                    <a:pt x="4582" y="3104"/>
                    <a:pt x="4451" y="1921"/>
                  </a:cubicBezTo>
                  <a:cubicBezTo>
                    <a:pt x="4356" y="1054"/>
                    <a:pt x="3749" y="330"/>
                    <a:pt x="2912" y="87"/>
                  </a:cubicBezTo>
                  <a:cubicBezTo>
                    <a:pt x="2713" y="29"/>
                    <a:pt x="2510" y="0"/>
                    <a:pt x="2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7"/>
            <p:cNvSpPr/>
            <p:nvPr/>
          </p:nvSpPr>
          <p:spPr>
            <a:xfrm>
              <a:off x="2502425" y="1740575"/>
              <a:ext cx="66675" cy="62725"/>
            </a:xfrm>
            <a:custGeom>
              <a:avLst/>
              <a:gdLst/>
              <a:ahLst/>
              <a:cxnLst/>
              <a:rect l="l" t="t" r="r" b="b"/>
              <a:pathLst>
                <a:path w="2667" h="2509" extrusionOk="0">
                  <a:moveTo>
                    <a:pt x="1345" y="0"/>
                  </a:moveTo>
                  <a:cubicBezTo>
                    <a:pt x="970" y="0"/>
                    <a:pt x="608" y="168"/>
                    <a:pt x="365" y="469"/>
                  </a:cubicBezTo>
                  <a:cubicBezTo>
                    <a:pt x="47" y="866"/>
                    <a:pt x="0" y="1414"/>
                    <a:pt x="244" y="1857"/>
                  </a:cubicBezTo>
                  <a:cubicBezTo>
                    <a:pt x="467" y="2262"/>
                    <a:pt x="889" y="2508"/>
                    <a:pt x="1343" y="2508"/>
                  </a:cubicBezTo>
                  <a:cubicBezTo>
                    <a:pt x="1389" y="2508"/>
                    <a:pt x="1435" y="2506"/>
                    <a:pt x="1481" y="2501"/>
                  </a:cubicBezTo>
                  <a:cubicBezTo>
                    <a:pt x="2170" y="2425"/>
                    <a:pt x="2666" y="1806"/>
                    <a:pt x="2591" y="1117"/>
                  </a:cubicBezTo>
                  <a:cubicBezTo>
                    <a:pt x="2535" y="613"/>
                    <a:pt x="2180" y="192"/>
                    <a:pt x="1695" y="50"/>
                  </a:cubicBezTo>
                  <a:cubicBezTo>
                    <a:pt x="1579" y="16"/>
                    <a:pt x="1461" y="0"/>
                    <a:pt x="13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7"/>
            <p:cNvSpPr/>
            <p:nvPr/>
          </p:nvSpPr>
          <p:spPr>
            <a:xfrm>
              <a:off x="2639625" y="1819125"/>
              <a:ext cx="27625" cy="23200"/>
            </a:xfrm>
            <a:custGeom>
              <a:avLst/>
              <a:gdLst/>
              <a:ahLst/>
              <a:cxnLst/>
              <a:rect l="l" t="t" r="r" b="b"/>
              <a:pathLst>
                <a:path w="1105" h="928" extrusionOk="0">
                  <a:moveTo>
                    <a:pt x="495" y="1"/>
                  </a:moveTo>
                  <a:cubicBezTo>
                    <a:pt x="239" y="1"/>
                    <a:pt x="1" y="219"/>
                    <a:pt x="34" y="515"/>
                  </a:cubicBezTo>
                  <a:cubicBezTo>
                    <a:pt x="59" y="751"/>
                    <a:pt x="259" y="927"/>
                    <a:pt x="492" y="927"/>
                  </a:cubicBezTo>
                  <a:cubicBezTo>
                    <a:pt x="509" y="927"/>
                    <a:pt x="526" y="926"/>
                    <a:pt x="544" y="924"/>
                  </a:cubicBezTo>
                  <a:cubicBezTo>
                    <a:pt x="954" y="879"/>
                    <a:pt x="1104" y="361"/>
                    <a:pt x="782" y="104"/>
                  </a:cubicBezTo>
                  <a:cubicBezTo>
                    <a:pt x="693" y="33"/>
                    <a:pt x="593" y="1"/>
                    <a:pt x="4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1" name="Google Shape;711;p37"/>
          <p:cNvGrpSpPr/>
          <p:nvPr/>
        </p:nvGrpSpPr>
        <p:grpSpPr>
          <a:xfrm>
            <a:off x="7803509" y="377043"/>
            <a:ext cx="1879757" cy="1113913"/>
            <a:chOff x="7803509" y="377043"/>
            <a:chExt cx="1879757" cy="1113913"/>
          </a:xfrm>
        </p:grpSpPr>
        <p:sp>
          <p:nvSpPr>
            <p:cNvPr id="712" name="Google Shape;712;p37"/>
            <p:cNvSpPr/>
            <p:nvPr/>
          </p:nvSpPr>
          <p:spPr>
            <a:xfrm>
              <a:off x="8187538" y="697310"/>
              <a:ext cx="1095056" cy="286530"/>
            </a:xfrm>
            <a:custGeom>
              <a:avLst/>
              <a:gdLst/>
              <a:ahLst/>
              <a:cxnLst/>
              <a:rect l="l" t="t" r="r" b="b"/>
              <a:pathLst>
                <a:path w="10063" h="2633" extrusionOk="0">
                  <a:moveTo>
                    <a:pt x="324" y="1"/>
                  </a:moveTo>
                  <a:cubicBezTo>
                    <a:pt x="189" y="289"/>
                    <a:pt x="80" y="590"/>
                    <a:pt x="0" y="898"/>
                  </a:cubicBezTo>
                  <a:cubicBezTo>
                    <a:pt x="291" y="952"/>
                    <a:pt x="577" y="1022"/>
                    <a:pt x="847" y="1141"/>
                  </a:cubicBezTo>
                  <a:cubicBezTo>
                    <a:pt x="1235" y="1312"/>
                    <a:pt x="1577" y="1575"/>
                    <a:pt x="1940" y="1796"/>
                  </a:cubicBezTo>
                  <a:cubicBezTo>
                    <a:pt x="2833" y="2337"/>
                    <a:pt x="3856" y="2627"/>
                    <a:pt x="4901" y="2632"/>
                  </a:cubicBezTo>
                  <a:cubicBezTo>
                    <a:pt x="4909" y="2632"/>
                    <a:pt x="4917" y="2632"/>
                    <a:pt x="4925" y="2632"/>
                  </a:cubicBezTo>
                  <a:cubicBezTo>
                    <a:pt x="5673" y="2632"/>
                    <a:pt x="6411" y="2487"/>
                    <a:pt x="7150" y="2373"/>
                  </a:cubicBezTo>
                  <a:cubicBezTo>
                    <a:pt x="8115" y="2226"/>
                    <a:pt x="9088" y="2130"/>
                    <a:pt x="10063" y="2084"/>
                  </a:cubicBezTo>
                  <a:cubicBezTo>
                    <a:pt x="10054" y="1556"/>
                    <a:pt x="9963" y="1033"/>
                    <a:pt x="9794" y="534"/>
                  </a:cubicBezTo>
                  <a:cubicBezTo>
                    <a:pt x="9500" y="579"/>
                    <a:pt x="9210" y="642"/>
                    <a:pt x="8932" y="753"/>
                  </a:cubicBezTo>
                  <a:cubicBezTo>
                    <a:pt x="8431" y="954"/>
                    <a:pt x="7984" y="1275"/>
                    <a:pt x="7479" y="1469"/>
                  </a:cubicBezTo>
                  <a:cubicBezTo>
                    <a:pt x="7019" y="1647"/>
                    <a:pt x="6532" y="1714"/>
                    <a:pt x="6039" y="1714"/>
                  </a:cubicBezTo>
                  <a:cubicBezTo>
                    <a:pt x="5520" y="1714"/>
                    <a:pt x="4994" y="1640"/>
                    <a:pt x="4484" y="1543"/>
                  </a:cubicBezTo>
                  <a:cubicBezTo>
                    <a:pt x="3910" y="1434"/>
                    <a:pt x="3339" y="1298"/>
                    <a:pt x="2806" y="1062"/>
                  </a:cubicBezTo>
                  <a:cubicBezTo>
                    <a:pt x="2262" y="822"/>
                    <a:pt x="1767" y="482"/>
                    <a:pt x="1218" y="255"/>
                  </a:cubicBezTo>
                  <a:cubicBezTo>
                    <a:pt x="930" y="139"/>
                    <a:pt x="630" y="53"/>
                    <a:pt x="324" y="1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7"/>
            <p:cNvSpPr/>
            <p:nvPr/>
          </p:nvSpPr>
          <p:spPr>
            <a:xfrm>
              <a:off x="8265998" y="540822"/>
              <a:ext cx="953481" cy="251380"/>
            </a:xfrm>
            <a:custGeom>
              <a:avLst/>
              <a:gdLst/>
              <a:ahLst/>
              <a:cxnLst/>
              <a:rect l="l" t="t" r="r" b="b"/>
              <a:pathLst>
                <a:path w="8762" h="2310" extrusionOk="0">
                  <a:moveTo>
                    <a:pt x="7853" y="0"/>
                  </a:moveTo>
                  <a:cubicBezTo>
                    <a:pt x="7658" y="36"/>
                    <a:pt x="7464" y="82"/>
                    <a:pt x="7275" y="149"/>
                  </a:cubicBezTo>
                  <a:cubicBezTo>
                    <a:pt x="6657" y="371"/>
                    <a:pt x="6111" y="769"/>
                    <a:pt x="5483" y="961"/>
                  </a:cubicBezTo>
                  <a:cubicBezTo>
                    <a:pt x="5165" y="1058"/>
                    <a:pt x="4840" y="1099"/>
                    <a:pt x="4511" y="1099"/>
                  </a:cubicBezTo>
                  <a:cubicBezTo>
                    <a:pt x="3791" y="1099"/>
                    <a:pt x="3057" y="902"/>
                    <a:pt x="2365" y="674"/>
                  </a:cubicBezTo>
                  <a:cubicBezTo>
                    <a:pt x="1755" y="471"/>
                    <a:pt x="1142" y="243"/>
                    <a:pt x="518" y="99"/>
                  </a:cubicBezTo>
                  <a:cubicBezTo>
                    <a:pt x="328" y="296"/>
                    <a:pt x="156" y="509"/>
                    <a:pt x="1" y="735"/>
                  </a:cubicBezTo>
                  <a:cubicBezTo>
                    <a:pt x="767" y="839"/>
                    <a:pt x="1510" y="1139"/>
                    <a:pt x="2193" y="1514"/>
                  </a:cubicBezTo>
                  <a:cubicBezTo>
                    <a:pt x="2685" y="1783"/>
                    <a:pt x="3164" y="2097"/>
                    <a:pt x="3710" y="2231"/>
                  </a:cubicBezTo>
                  <a:cubicBezTo>
                    <a:pt x="3942" y="2287"/>
                    <a:pt x="4181" y="2310"/>
                    <a:pt x="4421" y="2310"/>
                  </a:cubicBezTo>
                  <a:cubicBezTo>
                    <a:pt x="4609" y="2310"/>
                    <a:pt x="4797" y="2296"/>
                    <a:pt x="4982" y="2274"/>
                  </a:cubicBezTo>
                  <a:cubicBezTo>
                    <a:pt x="6276" y="2118"/>
                    <a:pt x="7505" y="1577"/>
                    <a:pt x="8762" y="1242"/>
                  </a:cubicBezTo>
                  <a:cubicBezTo>
                    <a:pt x="8524" y="784"/>
                    <a:pt x="8217" y="366"/>
                    <a:pt x="7853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7"/>
            <p:cNvSpPr/>
            <p:nvPr/>
          </p:nvSpPr>
          <p:spPr>
            <a:xfrm>
              <a:off x="8322150" y="473352"/>
              <a:ext cx="798521" cy="187066"/>
            </a:xfrm>
            <a:custGeom>
              <a:avLst/>
              <a:gdLst/>
              <a:ahLst/>
              <a:cxnLst/>
              <a:rect l="l" t="t" r="r" b="b"/>
              <a:pathLst>
                <a:path w="7338" h="1719" extrusionOk="0">
                  <a:moveTo>
                    <a:pt x="6590" y="0"/>
                  </a:moveTo>
                  <a:cubicBezTo>
                    <a:pt x="5728" y="468"/>
                    <a:pt x="4870" y="942"/>
                    <a:pt x="3909" y="1024"/>
                  </a:cubicBezTo>
                  <a:cubicBezTo>
                    <a:pt x="3806" y="1033"/>
                    <a:pt x="3703" y="1037"/>
                    <a:pt x="3600" y="1037"/>
                  </a:cubicBezTo>
                  <a:cubicBezTo>
                    <a:pt x="2725" y="1037"/>
                    <a:pt x="1865" y="739"/>
                    <a:pt x="1013" y="506"/>
                  </a:cubicBezTo>
                  <a:cubicBezTo>
                    <a:pt x="802" y="448"/>
                    <a:pt x="588" y="408"/>
                    <a:pt x="376" y="358"/>
                  </a:cubicBezTo>
                  <a:cubicBezTo>
                    <a:pt x="245" y="471"/>
                    <a:pt x="120" y="592"/>
                    <a:pt x="0" y="717"/>
                  </a:cubicBezTo>
                  <a:cubicBezTo>
                    <a:pt x="625" y="862"/>
                    <a:pt x="1239" y="1090"/>
                    <a:pt x="1848" y="1292"/>
                  </a:cubicBezTo>
                  <a:cubicBezTo>
                    <a:pt x="2541" y="1522"/>
                    <a:pt x="3275" y="1719"/>
                    <a:pt x="3996" y="1719"/>
                  </a:cubicBezTo>
                  <a:cubicBezTo>
                    <a:pt x="4323" y="1719"/>
                    <a:pt x="4649" y="1678"/>
                    <a:pt x="4966" y="1581"/>
                  </a:cubicBezTo>
                  <a:cubicBezTo>
                    <a:pt x="5595" y="1388"/>
                    <a:pt x="6140" y="990"/>
                    <a:pt x="6759" y="769"/>
                  </a:cubicBezTo>
                  <a:cubicBezTo>
                    <a:pt x="6947" y="701"/>
                    <a:pt x="7142" y="656"/>
                    <a:pt x="7337" y="619"/>
                  </a:cubicBezTo>
                  <a:cubicBezTo>
                    <a:pt x="7108" y="390"/>
                    <a:pt x="6858" y="183"/>
                    <a:pt x="659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7"/>
            <p:cNvSpPr/>
            <p:nvPr/>
          </p:nvSpPr>
          <p:spPr>
            <a:xfrm>
              <a:off x="8535221" y="377043"/>
              <a:ext cx="352250" cy="55826"/>
            </a:xfrm>
            <a:custGeom>
              <a:avLst/>
              <a:gdLst/>
              <a:ahLst/>
              <a:cxnLst/>
              <a:rect l="l" t="t" r="r" b="b"/>
              <a:pathLst>
                <a:path w="3237" h="513" extrusionOk="0">
                  <a:moveTo>
                    <a:pt x="1761" y="0"/>
                  </a:moveTo>
                  <a:cubicBezTo>
                    <a:pt x="1164" y="0"/>
                    <a:pt x="568" y="106"/>
                    <a:pt x="1" y="316"/>
                  </a:cubicBezTo>
                  <a:lnTo>
                    <a:pt x="306" y="329"/>
                  </a:lnTo>
                  <a:cubicBezTo>
                    <a:pt x="867" y="351"/>
                    <a:pt x="1429" y="374"/>
                    <a:pt x="1984" y="458"/>
                  </a:cubicBezTo>
                  <a:cubicBezTo>
                    <a:pt x="2149" y="482"/>
                    <a:pt x="2316" y="512"/>
                    <a:pt x="2483" y="512"/>
                  </a:cubicBezTo>
                  <a:cubicBezTo>
                    <a:pt x="2538" y="512"/>
                    <a:pt x="2593" y="509"/>
                    <a:pt x="2648" y="501"/>
                  </a:cubicBezTo>
                  <a:cubicBezTo>
                    <a:pt x="2872" y="468"/>
                    <a:pt x="3064" y="363"/>
                    <a:pt x="3236" y="220"/>
                  </a:cubicBezTo>
                  <a:cubicBezTo>
                    <a:pt x="2755" y="74"/>
                    <a:pt x="2257" y="0"/>
                    <a:pt x="176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7"/>
            <p:cNvSpPr/>
            <p:nvPr/>
          </p:nvSpPr>
          <p:spPr>
            <a:xfrm>
              <a:off x="8363067" y="400875"/>
              <a:ext cx="676316" cy="185434"/>
            </a:xfrm>
            <a:custGeom>
              <a:avLst/>
              <a:gdLst/>
              <a:ahLst/>
              <a:cxnLst/>
              <a:rect l="l" t="t" r="r" b="b"/>
              <a:pathLst>
                <a:path w="6215" h="1704" extrusionOk="0">
                  <a:moveTo>
                    <a:pt x="4819" y="0"/>
                  </a:moveTo>
                  <a:cubicBezTo>
                    <a:pt x="4646" y="143"/>
                    <a:pt x="4454" y="248"/>
                    <a:pt x="4230" y="281"/>
                  </a:cubicBezTo>
                  <a:cubicBezTo>
                    <a:pt x="4175" y="289"/>
                    <a:pt x="4120" y="292"/>
                    <a:pt x="4066" y="292"/>
                  </a:cubicBezTo>
                  <a:cubicBezTo>
                    <a:pt x="3899" y="292"/>
                    <a:pt x="3732" y="262"/>
                    <a:pt x="3567" y="238"/>
                  </a:cubicBezTo>
                  <a:cubicBezTo>
                    <a:pt x="3012" y="154"/>
                    <a:pt x="2450" y="132"/>
                    <a:pt x="1888" y="109"/>
                  </a:cubicBezTo>
                  <a:lnTo>
                    <a:pt x="1583" y="96"/>
                  </a:lnTo>
                  <a:cubicBezTo>
                    <a:pt x="1004" y="308"/>
                    <a:pt x="468" y="623"/>
                    <a:pt x="1" y="1025"/>
                  </a:cubicBezTo>
                  <a:cubicBezTo>
                    <a:pt x="213" y="1074"/>
                    <a:pt x="427" y="1114"/>
                    <a:pt x="637" y="1172"/>
                  </a:cubicBezTo>
                  <a:cubicBezTo>
                    <a:pt x="1490" y="1405"/>
                    <a:pt x="2350" y="1704"/>
                    <a:pt x="3226" y="1704"/>
                  </a:cubicBezTo>
                  <a:cubicBezTo>
                    <a:pt x="3329" y="1704"/>
                    <a:pt x="3431" y="1700"/>
                    <a:pt x="3534" y="1691"/>
                  </a:cubicBezTo>
                  <a:cubicBezTo>
                    <a:pt x="4495" y="1609"/>
                    <a:pt x="5352" y="1134"/>
                    <a:pt x="6214" y="667"/>
                  </a:cubicBezTo>
                  <a:cubicBezTo>
                    <a:pt x="5785" y="375"/>
                    <a:pt x="5315" y="150"/>
                    <a:pt x="4819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7"/>
            <p:cNvSpPr/>
            <p:nvPr/>
          </p:nvSpPr>
          <p:spPr>
            <a:xfrm>
              <a:off x="8222687" y="620590"/>
              <a:ext cx="1030743" cy="263242"/>
            </a:xfrm>
            <a:custGeom>
              <a:avLst/>
              <a:gdLst/>
              <a:ahLst/>
              <a:cxnLst/>
              <a:rect l="l" t="t" r="r" b="b"/>
              <a:pathLst>
                <a:path w="9472" h="2419" extrusionOk="0">
                  <a:moveTo>
                    <a:pt x="398" y="1"/>
                  </a:moveTo>
                  <a:cubicBezTo>
                    <a:pt x="246" y="225"/>
                    <a:pt x="114" y="460"/>
                    <a:pt x="1" y="704"/>
                  </a:cubicBezTo>
                  <a:cubicBezTo>
                    <a:pt x="306" y="757"/>
                    <a:pt x="607" y="843"/>
                    <a:pt x="895" y="960"/>
                  </a:cubicBezTo>
                  <a:cubicBezTo>
                    <a:pt x="1444" y="1187"/>
                    <a:pt x="1940" y="1527"/>
                    <a:pt x="2483" y="1766"/>
                  </a:cubicBezTo>
                  <a:cubicBezTo>
                    <a:pt x="3016" y="2002"/>
                    <a:pt x="3587" y="2138"/>
                    <a:pt x="4161" y="2247"/>
                  </a:cubicBezTo>
                  <a:cubicBezTo>
                    <a:pt x="4671" y="2344"/>
                    <a:pt x="5198" y="2419"/>
                    <a:pt x="5717" y="2419"/>
                  </a:cubicBezTo>
                  <a:cubicBezTo>
                    <a:pt x="6210" y="2419"/>
                    <a:pt x="6696" y="2352"/>
                    <a:pt x="7156" y="2173"/>
                  </a:cubicBezTo>
                  <a:cubicBezTo>
                    <a:pt x="7661" y="1978"/>
                    <a:pt x="8108" y="1657"/>
                    <a:pt x="8609" y="1457"/>
                  </a:cubicBezTo>
                  <a:cubicBezTo>
                    <a:pt x="8887" y="1346"/>
                    <a:pt x="9177" y="1283"/>
                    <a:pt x="9471" y="1238"/>
                  </a:cubicBezTo>
                  <a:cubicBezTo>
                    <a:pt x="9386" y="986"/>
                    <a:pt x="9282" y="743"/>
                    <a:pt x="9160" y="509"/>
                  </a:cubicBezTo>
                  <a:cubicBezTo>
                    <a:pt x="7903" y="844"/>
                    <a:pt x="6674" y="1385"/>
                    <a:pt x="5380" y="1541"/>
                  </a:cubicBezTo>
                  <a:cubicBezTo>
                    <a:pt x="5194" y="1563"/>
                    <a:pt x="5006" y="1577"/>
                    <a:pt x="4818" y="1577"/>
                  </a:cubicBezTo>
                  <a:cubicBezTo>
                    <a:pt x="4579" y="1577"/>
                    <a:pt x="4340" y="1554"/>
                    <a:pt x="4108" y="1498"/>
                  </a:cubicBezTo>
                  <a:cubicBezTo>
                    <a:pt x="3562" y="1364"/>
                    <a:pt x="3082" y="1050"/>
                    <a:pt x="2590" y="781"/>
                  </a:cubicBezTo>
                  <a:cubicBezTo>
                    <a:pt x="1908" y="405"/>
                    <a:pt x="1164" y="105"/>
                    <a:pt x="39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7"/>
            <p:cNvSpPr/>
            <p:nvPr/>
          </p:nvSpPr>
          <p:spPr>
            <a:xfrm>
              <a:off x="8179921" y="1041518"/>
              <a:ext cx="1025520" cy="252142"/>
            </a:xfrm>
            <a:custGeom>
              <a:avLst/>
              <a:gdLst/>
              <a:ahLst/>
              <a:cxnLst/>
              <a:rect l="l" t="t" r="r" b="b"/>
              <a:pathLst>
                <a:path w="9424" h="2317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183"/>
                    <a:pt x="81" y="362"/>
                    <a:pt x="136" y="540"/>
                  </a:cubicBezTo>
                  <a:cubicBezTo>
                    <a:pt x="1050" y="891"/>
                    <a:pt x="2018" y="1100"/>
                    <a:pt x="2996" y="1143"/>
                  </a:cubicBezTo>
                  <a:cubicBezTo>
                    <a:pt x="3156" y="1149"/>
                    <a:pt x="3317" y="1152"/>
                    <a:pt x="3479" y="1152"/>
                  </a:cubicBezTo>
                  <a:cubicBezTo>
                    <a:pt x="4014" y="1152"/>
                    <a:pt x="4553" y="1123"/>
                    <a:pt x="5087" y="1123"/>
                  </a:cubicBezTo>
                  <a:cubicBezTo>
                    <a:pt x="5782" y="1123"/>
                    <a:pt x="6468" y="1172"/>
                    <a:pt x="7122" y="1396"/>
                  </a:cubicBezTo>
                  <a:cubicBezTo>
                    <a:pt x="7608" y="1562"/>
                    <a:pt x="8056" y="1818"/>
                    <a:pt x="8500" y="2074"/>
                  </a:cubicBezTo>
                  <a:lnTo>
                    <a:pt x="8924" y="2316"/>
                  </a:lnTo>
                  <a:cubicBezTo>
                    <a:pt x="9110" y="2096"/>
                    <a:pt x="9278" y="1858"/>
                    <a:pt x="9423" y="1609"/>
                  </a:cubicBezTo>
                  <a:cubicBezTo>
                    <a:pt x="8738" y="1209"/>
                    <a:pt x="8050" y="797"/>
                    <a:pt x="7289" y="629"/>
                  </a:cubicBezTo>
                  <a:cubicBezTo>
                    <a:pt x="6964" y="557"/>
                    <a:pt x="6636" y="532"/>
                    <a:pt x="6305" y="532"/>
                  </a:cubicBezTo>
                  <a:cubicBezTo>
                    <a:pt x="5697" y="532"/>
                    <a:pt x="5083" y="617"/>
                    <a:pt x="4473" y="652"/>
                  </a:cubicBezTo>
                  <a:cubicBezTo>
                    <a:pt x="4262" y="664"/>
                    <a:pt x="4050" y="670"/>
                    <a:pt x="3839" y="670"/>
                  </a:cubicBezTo>
                  <a:cubicBezTo>
                    <a:pt x="2532" y="670"/>
                    <a:pt x="1233" y="44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7"/>
            <p:cNvSpPr/>
            <p:nvPr/>
          </p:nvSpPr>
          <p:spPr>
            <a:xfrm>
              <a:off x="8194612" y="1100174"/>
              <a:ext cx="956528" cy="336588"/>
            </a:xfrm>
            <a:custGeom>
              <a:avLst/>
              <a:gdLst/>
              <a:ahLst/>
              <a:cxnLst/>
              <a:rect l="l" t="t" r="r" b="b"/>
              <a:pathLst>
                <a:path w="8790" h="3093" extrusionOk="0">
                  <a:moveTo>
                    <a:pt x="1" y="1"/>
                  </a:moveTo>
                  <a:lnTo>
                    <a:pt x="1" y="1"/>
                  </a:lnTo>
                  <a:cubicBezTo>
                    <a:pt x="105" y="333"/>
                    <a:pt x="243" y="652"/>
                    <a:pt x="413" y="956"/>
                  </a:cubicBezTo>
                  <a:cubicBezTo>
                    <a:pt x="1249" y="1137"/>
                    <a:pt x="2056" y="1436"/>
                    <a:pt x="2808" y="1845"/>
                  </a:cubicBezTo>
                  <a:cubicBezTo>
                    <a:pt x="3160" y="2038"/>
                    <a:pt x="3501" y="2256"/>
                    <a:pt x="3877" y="2398"/>
                  </a:cubicBezTo>
                  <a:cubicBezTo>
                    <a:pt x="4525" y="2641"/>
                    <a:pt x="5236" y="2644"/>
                    <a:pt x="5918" y="2761"/>
                  </a:cubicBezTo>
                  <a:cubicBezTo>
                    <a:pt x="6314" y="2829"/>
                    <a:pt x="6700" y="2948"/>
                    <a:pt x="7076" y="3093"/>
                  </a:cubicBezTo>
                  <a:cubicBezTo>
                    <a:pt x="7254" y="3008"/>
                    <a:pt x="7427" y="2914"/>
                    <a:pt x="7593" y="2810"/>
                  </a:cubicBezTo>
                  <a:cubicBezTo>
                    <a:pt x="7380" y="2693"/>
                    <a:pt x="7168" y="2575"/>
                    <a:pt x="6953" y="2470"/>
                  </a:cubicBezTo>
                  <a:cubicBezTo>
                    <a:pt x="6244" y="2127"/>
                    <a:pt x="5461" y="1919"/>
                    <a:pt x="4830" y="1447"/>
                  </a:cubicBezTo>
                  <a:cubicBezTo>
                    <a:pt x="4848" y="1373"/>
                    <a:pt x="4936" y="1354"/>
                    <a:pt x="5016" y="1354"/>
                  </a:cubicBezTo>
                  <a:cubicBezTo>
                    <a:pt x="5027" y="1354"/>
                    <a:pt x="5038" y="1355"/>
                    <a:pt x="5049" y="1355"/>
                  </a:cubicBezTo>
                  <a:cubicBezTo>
                    <a:pt x="6167" y="1428"/>
                    <a:pt x="7261" y="1778"/>
                    <a:pt x="8232" y="2339"/>
                  </a:cubicBezTo>
                  <a:cubicBezTo>
                    <a:pt x="8431" y="2167"/>
                    <a:pt x="8618" y="1979"/>
                    <a:pt x="8789" y="1777"/>
                  </a:cubicBezTo>
                  <a:lnTo>
                    <a:pt x="8365" y="1535"/>
                  </a:lnTo>
                  <a:cubicBezTo>
                    <a:pt x="7921" y="1279"/>
                    <a:pt x="7473" y="1023"/>
                    <a:pt x="6987" y="857"/>
                  </a:cubicBezTo>
                  <a:cubicBezTo>
                    <a:pt x="6332" y="633"/>
                    <a:pt x="5645" y="584"/>
                    <a:pt x="4949" y="584"/>
                  </a:cubicBezTo>
                  <a:cubicBezTo>
                    <a:pt x="4419" y="584"/>
                    <a:pt x="3884" y="612"/>
                    <a:pt x="3353" y="612"/>
                  </a:cubicBezTo>
                  <a:cubicBezTo>
                    <a:pt x="3188" y="612"/>
                    <a:pt x="3024" y="609"/>
                    <a:pt x="2861" y="602"/>
                  </a:cubicBezTo>
                  <a:cubicBezTo>
                    <a:pt x="1883" y="561"/>
                    <a:pt x="915" y="352"/>
                    <a:pt x="1" y="1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7"/>
            <p:cNvSpPr/>
            <p:nvPr/>
          </p:nvSpPr>
          <p:spPr>
            <a:xfrm>
              <a:off x="8174044" y="794816"/>
              <a:ext cx="1109093" cy="265092"/>
            </a:xfrm>
            <a:custGeom>
              <a:avLst/>
              <a:gdLst/>
              <a:ahLst/>
              <a:cxnLst/>
              <a:rect l="l" t="t" r="r" b="b"/>
              <a:pathLst>
                <a:path w="10192" h="2436" extrusionOk="0">
                  <a:moveTo>
                    <a:pt x="124" y="1"/>
                  </a:moveTo>
                  <a:cubicBezTo>
                    <a:pt x="69" y="214"/>
                    <a:pt x="28" y="431"/>
                    <a:pt x="0" y="649"/>
                  </a:cubicBezTo>
                  <a:cubicBezTo>
                    <a:pt x="205" y="713"/>
                    <a:pt x="405" y="791"/>
                    <a:pt x="599" y="884"/>
                  </a:cubicBezTo>
                  <a:cubicBezTo>
                    <a:pt x="1079" y="1119"/>
                    <a:pt x="1512" y="1443"/>
                    <a:pt x="1998" y="1666"/>
                  </a:cubicBezTo>
                  <a:cubicBezTo>
                    <a:pt x="2564" y="1926"/>
                    <a:pt x="3186" y="2043"/>
                    <a:pt x="3805" y="2111"/>
                  </a:cubicBezTo>
                  <a:cubicBezTo>
                    <a:pt x="4407" y="2176"/>
                    <a:pt x="5012" y="2195"/>
                    <a:pt x="5617" y="2195"/>
                  </a:cubicBezTo>
                  <a:cubicBezTo>
                    <a:pt x="5873" y="2195"/>
                    <a:pt x="6128" y="2192"/>
                    <a:pt x="6383" y="2187"/>
                  </a:cubicBezTo>
                  <a:cubicBezTo>
                    <a:pt x="6794" y="2178"/>
                    <a:pt x="7205" y="2166"/>
                    <a:pt x="7615" y="2166"/>
                  </a:cubicBezTo>
                  <a:cubicBezTo>
                    <a:pt x="8056" y="2166"/>
                    <a:pt x="8496" y="2180"/>
                    <a:pt x="8935" y="2228"/>
                  </a:cubicBezTo>
                  <a:cubicBezTo>
                    <a:pt x="9313" y="2268"/>
                    <a:pt x="9686" y="2344"/>
                    <a:pt x="10055" y="2436"/>
                  </a:cubicBezTo>
                  <a:cubicBezTo>
                    <a:pt x="10144" y="2057"/>
                    <a:pt x="10190" y="1669"/>
                    <a:pt x="10191" y="1279"/>
                  </a:cubicBezTo>
                  <a:cubicBezTo>
                    <a:pt x="10191" y="1248"/>
                    <a:pt x="10188" y="1218"/>
                    <a:pt x="10187" y="1187"/>
                  </a:cubicBezTo>
                  <a:cubicBezTo>
                    <a:pt x="9212" y="1234"/>
                    <a:pt x="8239" y="1330"/>
                    <a:pt x="7274" y="1477"/>
                  </a:cubicBezTo>
                  <a:cubicBezTo>
                    <a:pt x="6535" y="1591"/>
                    <a:pt x="5797" y="1736"/>
                    <a:pt x="5049" y="1736"/>
                  </a:cubicBezTo>
                  <a:cubicBezTo>
                    <a:pt x="5041" y="1736"/>
                    <a:pt x="5033" y="1736"/>
                    <a:pt x="5025" y="1736"/>
                  </a:cubicBezTo>
                  <a:cubicBezTo>
                    <a:pt x="3980" y="1731"/>
                    <a:pt x="2956" y="1441"/>
                    <a:pt x="2064" y="900"/>
                  </a:cubicBezTo>
                  <a:cubicBezTo>
                    <a:pt x="1701" y="679"/>
                    <a:pt x="1359" y="416"/>
                    <a:pt x="971" y="244"/>
                  </a:cubicBezTo>
                  <a:cubicBezTo>
                    <a:pt x="701" y="125"/>
                    <a:pt x="415" y="55"/>
                    <a:pt x="1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7"/>
            <p:cNvSpPr/>
            <p:nvPr/>
          </p:nvSpPr>
          <p:spPr>
            <a:xfrm>
              <a:off x="8166100" y="865442"/>
              <a:ext cx="1102238" cy="351388"/>
            </a:xfrm>
            <a:custGeom>
              <a:avLst/>
              <a:gdLst/>
              <a:ahLst/>
              <a:cxnLst/>
              <a:rect l="l" t="t" r="r" b="b"/>
              <a:pathLst>
                <a:path w="10129" h="3229" extrusionOk="0">
                  <a:moveTo>
                    <a:pt x="72" y="0"/>
                  </a:moveTo>
                  <a:cubicBezTo>
                    <a:pt x="1" y="539"/>
                    <a:pt x="19" y="1086"/>
                    <a:pt x="127" y="1618"/>
                  </a:cubicBezTo>
                  <a:cubicBezTo>
                    <a:pt x="1360" y="2062"/>
                    <a:pt x="2659" y="2288"/>
                    <a:pt x="3965" y="2288"/>
                  </a:cubicBezTo>
                  <a:cubicBezTo>
                    <a:pt x="4177" y="2288"/>
                    <a:pt x="4388" y="2282"/>
                    <a:pt x="4599" y="2270"/>
                  </a:cubicBezTo>
                  <a:cubicBezTo>
                    <a:pt x="5208" y="2235"/>
                    <a:pt x="5823" y="2151"/>
                    <a:pt x="6431" y="2151"/>
                  </a:cubicBezTo>
                  <a:cubicBezTo>
                    <a:pt x="6762" y="2151"/>
                    <a:pt x="7091" y="2176"/>
                    <a:pt x="7416" y="2247"/>
                  </a:cubicBezTo>
                  <a:cubicBezTo>
                    <a:pt x="8176" y="2415"/>
                    <a:pt x="8864" y="2827"/>
                    <a:pt x="9550" y="3228"/>
                  </a:cubicBezTo>
                  <a:cubicBezTo>
                    <a:pt x="9816" y="2780"/>
                    <a:pt x="10011" y="2294"/>
                    <a:pt x="10128" y="1787"/>
                  </a:cubicBezTo>
                  <a:cubicBezTo>
                    <a:pt x="9759" y="1695"/>
                    <a:pt x="9386" y="1620"/>
                    <a:pt x="9008" y="1579"/>
                  </a:cubicBezTo>
                  <a:cubicBezTo>
                    <a:pt x="8569" y="1531"/>
                    <a:pt x="8129" y="1517"/>
                    <a:pt x="7689" y="1517"/>
                  </a:cubicBezTo>
                  <a:cubicBezTo>
                    <a:pt x="7278" y="1517"/>
                    <a:pt x="6867" y="1529"/>
                    <a:pt x="6456" y="1538"/>
                  </a:cubicBezTo>
                  <a:cubicBezTo>
                    <a:pt x="6201" y="1543"/>
                    <a:pt x="5946" y="1546"/>
                    <a:pt x="5690" y="1546"/>
                  </a:cubicBezTo>
                  <a:cubicBezTo>
                    <a:pt x="5085" y="1546"/>
                    <a:pt x="4480" y="1527"/>
                    <a:pt x="3878" y="1462"/>
                  </a:cubicBezTo>
                  <a:cubicBezTo>
                    <a:pt x="3259" y="1394"/>
                    <a:pt x="2637" y="1277"/>
                    <a:pt x="2071" y="1017"/>
                  </a:cubicBezTo>
                  <a:cubicBezTo>
                    <a:pt x="1585" y="794"/>
                    <a:pt x="1150" y="470"/>
                    <a:pt x="671" y="235"/>
                  </a:cubicBezTo>
                  <a:cubicBezTo>
                    <a:pt x="478" y="142"/>
                    <a:pt x="278" y="64"/>
                    <a:pt x="72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7"/>
            <p:cNvSpPr/>
            <p:nvPr/>
          </p:nvSpPr>
          <p:spPr>
            <a:xfrm>
              <a:off x="8239555" y="1204100"/>
              <a:ext cx="725176" cy="286856"/>
            </a:xfrm>
            <a:custGeom>
              <a:avLst/>
              <a:gdLst/>
              <a:ahLst/>
              <a:cxnLst/>
              <a:rect l="l" t="t" r="r" b="b"/>
              <a:pathLst>
                <a:path w="6664" h="2636" extrusionOk="0">
                  <a:moveTo>
                    <a:pt x="0" y="1"/>
                  </a:moveTo>
                  <a:cubicBezTo>
                    <a:pt x="874" y="1572"/>
                    <a:pt x="2548" y="2636"/>
                    <a:pt x="4474" y="2636"/>
                  </a:cubicBezTo>
                  <a:cubicBezTo>
                    <a:pt x="5232" y="2635"/>
                    <a:pt x="5979" y="2465"/>
                    <a:pt x="6664" y="2138"/>
                  </a:cubicBezTo>
                  <a:cubicBezTo>
                    <a:pt x="6287" y="1993"/>
                    <a:pt x="5902" y="1874"/>
                    <a:pt x="5506" y="1806"/>
                  </a:cubicBezTo>
                  <a:cubicBezTo>
                    <a:pt x="4823" y="1689"/>
                    <a:pt x="4112" y="1686"/>
                    <a:pt x="3464" y="1443"/>
                  </a:cubicBezTo>
                  <a:cubicBezTo>
                    <a:pt x="3089" y="1301"/>
                    <a:pt x="2747" y="1083"/>
                    <a:pt x="2395" y="890"/>
                  </a:cubicBezTo>
                  <a:cubicBezTo>
                    <a:pt x="1643" y="481"/>
                    <a:pt x="836" y="182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7"/>
            <p:cNvSpPr/>
            <p:nvPr/>
          </p:nvSpPr>
          <p:spPr>
            <a:xfrm>
              <a:off x="8720217" y="1247521"/>
              <a:ext cx="370314" cy="158446"/>
            </a:xfrm>
            <a:custGeom>
              <a:avLst/>
              <a:gdLst/>
              <a:ahLst/>
              <a:cxnLst/>
              <a:rect l="l" t="t" r="r" b="b"/>
              <a:pathLst>
                <a:path w="3403" h="1456" extrusionOk="0">
                  <a:moveTo>
                    <a:pt x="186" y="0"/>
                  </a:moveTo>
                  <a:cubicBezTo>
                    <a:pt x="106" y="0"/>
                    <a:pt x="18" y="19"/>
                    <a:pt x="0" y="93"/>
                  </a:cubicBezTo>
                  <a:cubicBezTo>
                    <a:pt x="630" y="565"/>
                    <a:pt x="1413" y="773"/>
                    <a:pt x="2123" y="1116"/>
                  </a:cubicBezTo>
                  <a:cubicBezTo>
                    <a:pt x="2338" y="1221"/>
                    <a:pt x="2550" y="1339"/>
                    <a:pt x="2763" y="1456"/>
                  </a:cubicBezTo>
                  <a:cubicBezTo>
                    <a:pt x="2988" y="1316"/>
                    <a:pt x="3202" y="1158"/>
                    <a:pt x="3402" y="985"/>
                  </a:cubicBezTo>
                  <a:cubicBezTo>
                    <a:pt x="2431" y="424"/>
                    <a:pt x="1337" y="74"/>
                    <a:pt x="219" y="1"/>
                  </a:cubicBezTo>
                  <a:cubicBezTo>
                    <a:pt x="208" y="1"/>
                    <a:pt x="197" y="0"/>
                    <a:pt x="18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7"/>
            <p:cNvSpPr/>
            <p:nvPr/>
          </p:nvSpPr>
          <p:spPr>
            <a:xfrm>
              <a:off x="7803509" y="555296"/>
              <a:ext cx="1879757" cy="757731"/>
            </a:xfrm>
            <a:custGeom>
              <a:avLst/>
              <a:gdLst/>
              <a:ahLst/>
              <a:cxnLst/>
              <a:rect l="l" t="t" r="r" b="b"/>
              <a:pathLst>
                <a:path w="17274" h="6963" extrusionOk="0">
                  <a:moveTo>
                    <a:pt x="14844" y="0"/>
                  </a:moveTo>
                  <a:cubicBezTo>
                    <a:pt x="14153" y="0"/>
                    <a:pt x="13328" y="77"/>
                    <a:pt x="12410" y="227"/>
                  </a:cubicBezTo>
                  <a:cubicBezTo>
                    <a:pt x="12469" y="297"/>
                    <a:pt x="12516" y="375"/>
                    <a:pt x="12570" y="448"/>
                  </a:cubicBezTo>
                  <a:cubicBezTo>
                    <a:pt x="12647" y="553"/>
                    <a:pt x="12729" y="655"/>
                    <a:pt x="12799" y="766"/>
                  </a:cubicBezTo>
                  <a:cubicBezTo>
                    <a:pt x="13352" y="689"/>
                    <a:pt x="13845" y="650"/>
                    <a:pt x="14260" y="650"/>
                  </a:cubicBezTo>
                  <a:cubicBezTo>
                    <a:pt x="15056" y="650"/>
                    <a:pt x="15567" y="794"/>
                    <a:pt x="15666" y="1097"/>
                  </a:cubicBezTo>
                  <a:cubicBezTo>
                    <a:pt x="15818" y="1558"/>
                    <a:pt x="14987" y="2285"/>
                    <a:pt x="13560" y="3059"/>
                  </a:cubicBezTo>
                  <a:cubicBezTo>
                    <a:pt x="12406" y="3686"/>
                    <a:pt x="10863" y="4342"/>
                    <a:pt x="9126" y="4913"/>
                  </a:cubicBezTo>
                  <a:cubicBezTo>
                    <a:pt x="7222" y="5538"/>
                    <a:pt x="5444" y="5941"/>
                    <a:pt x="4091" y="6094"/>
                  </a:cubicBezTo>
                  <a:cubicBezTo>
                    <a:pt x="3687" y="6139"/>
                    <a:pt x="3320" y="6162"/>
                    <a:pt x="3000" y="6162"/>
                  </a:cubicBezTo>
                  <a:cubicBezTo>
                    <a:pt x="2205" y="6162"/>
                    <a:pt x="1694" y="6019"/>
                    <a:pt x="1595" y="5716"/>
                  </a:cubicBezTo>
                  <a:cubicBezTo>
                    <a:pt x="1456" y="5292"/>
                    <a:pt x="2154" y="4637"/>
                    <a:pt x="3385" y="3930"/>
                  </a:cubicBezTo>
                  <a:cubicBezTo>
                    <a:pt x="3372" y="3782"/>
                    <a:pt x="3363" y="3632"/>
                    <a:pt x="3363" y="3480"/>
                  </a:cubicBezTo>
                  <a:cubicBezTo>
                    <a:pt x="3363" y="3466"/>
                    <a:pt x="3364" y="3454"/>
                    <a:pt x="3365" y="3441"/>
                  </a:cubicBezTo>
                  <a:cubicBezTo>
                    <a:pt x="3368" y="3375"/>
                    <a:pt x="3375" y="3308"/>
                    <a:pt x="3378" y="3242"/>
                  </a:cubicBezTo>
                  <a:lnTo>
                    <a:pt x="3378" y="3242"/>
                  </a:lnTo>
                  <a:cubicBezTo>
                    <a:pt x="1262" y="4360"/>
                    <a:pt x="0" y="5495"/>
                    <a:pt x="242" y="6234"/>
                  </a:cubicBezTo>
                  <a:cubicBezTo>
                    <a:pt x="403" y="6725"/>
                    <a:pt x="1205" y="6962"/>
                    <a:pt x="2422" y="6962"/>
                  </a:cubicBezTo>
                  <a:cubicBezTo>
                    <a:pt x="3044" y="6962"/>
                    <a:pt x="3774" y="6900"/>
                    <a:pt x="4583" y="6778"/>
                  </a:cubicBezTo>
                  <a:cubicBezTo>
                    <a:pt x="5984" y="6566"/>
                    <a:pt x="7618" y="6175"/>
                    <a:pt x="9331" y="5613"/>
                  </a:cubicBezTo>
                  <a:cubicBezTo>
                    <a:pt x="10923" y="5090"/>
                    <a:pt x="12369" y="4489"/>
                    <a:pt x="13573" y="3876"/>
                  </a:cubicBezTo>
                  <a:cubicBezTo>
                    <a:pt x="15872" y="2707"/>
                    <a:pt x="17273" y="1499"/>
                    <a:pt x="17020" y="727"/>
                  </a:cubicBezTo>
                  <a:cubicBezTo>
                    <a:pt x="16859" y="237"/>
                    <a:pt x="16058" y="0"/>
                    <a:pt x="1484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38"/>
          <p:cNvSpPr txBox="1">
            <a:spLocks noGrp="1"/>
          </p:cNvSpPr>
          <p:nvPr>
            <p:ph type="title" idx="2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 USES OF THIS SUBJECT</a:t>
            </a:r>
            <a:endParaRPr/>
          </a:p>
        </p:txBody>
      </p:sp>
      <p:grpSp>
        <p:nvGrpSpPr>
          <p:cNvPr id="730" name="Google Shape;730;p38"/>
          <p:cNvGrpSpPr/>
          <p:nvPr/>
        </p:nvGrpSpPr>
        <p:grpSpPr>
          <a:xfrm>
            <a:off x="1712641" y="1289747"/>
            <a:ext cx="509251" cy="453542"/>
            <a:chOff x="1074825" y="1246850"/>
            <a:chExt cx="637600" cy="567850"/>
          </a:xfrm>
        </p:grpSpPr>
        <p:sp>
          <p:nvSpPr>
            <p:cNvPr id="731" name="Google Shape;731;p38"/>
            <p:cNvSpPr/>
            <p:nvPr/>
          </p:nvSpPr>
          <p:spPr>
            <a:xfrm>
              <a:off x="1486625" y="1597650"/>
              <a:ext cx="195900" cy="177175"/>
            </a:xfrm>
            <a:custGeom>
              <a:avLst/>
              <a:gdLst/>
              <a:ahLst/>
              <a:cxnLst/>
              <a:rect l="l" t="t" r="r" b="b"/>
              <a:pathLst>
                <a:path w="7836" h="7087" extrusionOk="0">
                  <a:moveTo>
                    <a:pt x="1259" y="0"/>
                  </a:moveTo>
                  <a:cubicBezTo>
                    <a:pt x="1078" y="693"/>
                    <a:pt x="655" y="1317"/>
                    <a:pt x="437" y="1999"/>
                  </a:cubicBezTo>
                  <a:cubicBezTo>
                    <a:pt x="296" y="2443"/>
                    <a:pt x="176" y="2895"/>
                    <a:pt x="75" y="3353"/>
                  </a:cubicBezTo>
                  <a:cubicBezTo>
                    <a:pt x="43" y="3502"/>
                    <a:pt x="20" y="3652"/>
                    <a:pt x="0" y="3803"/>
                  </a:cubicBezTo>
                  <a:lnTo>
                    <a:pt x="566" y="3899"/>
                  </a:lnTo>
                  <a:lnTo>
                    <a:pt x="778" y="3899"/>
                  </a:lnTo>
                  <a:cubicBezTo>
                    <a:pt x="966" y="3899"/>
                    <a:pt x="1153" y="3922"/>
                    <a:pt x="1336" y="3969"/>
                  </a:cubicBezTo>
                  <a:lnTo>
                    <a:pt x="6435" y="5248"/>
                  </a:lnTo>
                  <a:cubicBezTo>
                    <a:pt x="6790" y="5337"/>
                    <a:pt x="7038" y="5655"/>
                    <a:pt x="7038" y="6022"/>
                  </a:cubicBezTo>
                  <a:lnTo>
                    <a:pt x="7038" y="7087"/>
                  </a:lnTo>
                  <a:lnTo>
                    <a:pt x="7836" y="7087"/>
                  </a:lnTo>
                  <a:lnTo>
                    <a:pt x="7836" y="4540"/>
                  </a:lnTo>
                  <a:cubicBezTo>
                    <a:pt x="7836" y="4140"/>
                    <a:pt x="7635" y="3766"/>
                    <a:pt x="7302" y="3546"/>
                  </a:cubicBezTo>
                  <a:lnTo>
                    <a:pt x="7304" y="3546"/>
                  </a:lnTo>
                  <a:lnTo>
                    <a:pt x="2362" y="250"/>
                  </a:lnTo>
                  <a:cubicBezTo>
                    <a:pt x="2197" y="142"/>
                    <a:pt x="2019" y="57"/>
                    <a:pt x="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1104750" y="1597650"/>
              <a:ext cx="181750" cy="177225"/>
            </a:xfrm>
            <a:custGeom>
              <a:avLst/>
              <a:gdLst/>
              <a:ahLst/>
              <a:cxnLst/>
              <a:rect l="l" t="t" r="r" b="b"/>
              <a:pathLst>
                <a:path w="7270" h="7089" extrusionOk="0">
                  <a:moveTo>
                    <a:pt x="6005" y="0"/>
                  </a:moveTo>
                  <a:cubicBezTo>
                    <a:pt x="5817" y="57"/>
                    <a:pt x="5639" y="142"/>
                    <a:pt x="5475" y="250"/>
                  </a:cubicBezTo>
                  <a:lnTo>
                    <a:pt x="532" y="3546"/>
                  </a:lnTo>
                  <a:cubicBezTo>
                    <a:pt x="200" y="3766"/>
                    <a:pt x="0" y="4140"/>
                    <a:pt x="0" y="4540"/>
                  </a:cubicBezTo>
                  <a:lnTo>
                    <a:pt x="0" y="7088"/>
                  </a:lnTo>
                  <a:lnTo>
                    <a:pt x="797" y="7088"/>
                  </a:lnTo>
                  <a:lnTo>
                    <a:pt x="797" y="6022"/>
                  </a:lnTo>
                  <a:cubicBezTo>
                    <a:pt x="797" y="5657"/>
                    <a:pt x="1046" y="5338"/>
                    <a:pt x="1400" y="5249"/>
                  </a:cubicBezTo>
                  <a:lnTo>
                    <a:pt x="6500" y="3969"/>
                  </a:lnTo>
                  <a:cubicBezTo>
                    <a:pt x="6681" y="3923"/>
                    <a:pt x="6870" y="3899"/>
                    <a:pt x="7058" y="3899"/>
                  </a:cubicBezTo>
                  <a:lnTo>
                    <a:pt x="7270" y="3899"/>
                  </a:lnTo>
                  <a:lnTo>
                    <a:pt x="7131" y="879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1323900" y="1545725"/>
              <a:ext cx="139500" cy="79700"/>
            </a:xfrm>
            <a:custGeom>
              <a:avLst/>
              <a:gdLst/>
              <a:ahLst/>
              <a:cxnLst/>
              <a:rect l="l" t="t" r="r" b="b"/>
              <a:pathLst>
                <a:path w="5580" h="3188" extrusionOk="0">
                  <a:moveTo>
                    <a:pt x="1" y="0"/>
                  </a:moveTo>
                  <a:lnTo>
                    <a:pt x="1" y="3188"/>
                  </a:lnTo>
                  <a:lnTo>
                    <a:pt x="5580" y="3188"/>
                  </a:lnTo>
                  <a:lnTo>
                    <a:pt x="55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8"/>
            <p:cNvSpPr/>
            <p:nvPr/>
          </p:nvSpPr>
          <p:spPr>
            <a:xfrm>
              <a:off x="1254875" y="1595525"/>
              <a:ext cx="277525" cy="99625"/>
            </a:xfrm>
            <a:custGeom>
              <a:avLst/>
              <a:gdLst/>
              <a:ahLst/>
              <a:cxnLst/>
              <a:rect l="l" t="t" r="r" b="b"/>
              <a:pathLst>
                <a:path w="11101" h="3985" extrusionOk="0">
                  <a:moveTo>
                    <a:pt x="576" y="0"/>
                  </a:moveTo>
                  <a:cubicBezTo>
                    <a:pt x="381" y="0"/>
                    <a:pt x="187" y="28"/>
                    <a:pt x="0" y="85"/>
                  </a:cubicBezTo>
                  <a:lnTo>
                    <a:pt x="1264" y="3984"/>
                  </a:lnTo>
                  <a:lnTo>
                    <a:pt x="9837" y="3984"/>
                  </a:lnTo>
                  <a:lnTo>
                    <a:pt x="11101" y="85"/>
                  </a:lnTo>
                  <a:cubicBezTo>
                    <a:pt x="10914" y="28"/>
                    <a:pt x="10720" y="0"/>
                    <a:pt x="10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1164525" y="1256825"/>
              <a:ext cx="19950" cy="49850"/>
            </a:xfrm>
            <a:custGeom>
              <a:avLst/>
              <a:gdLst/>
              <a:ahLst/>
              <a:cxnLst/>
              <a:rect l="l" t="t" r="r" b="b"/>
              <a:pathLst>
                <a:path w="798" h="1994" extrusionOk="0">
                  <a:moveTo>
                    <a:pt x="1" y="1"/>
                  </a:moveTo>
                  <a:lnTo>
                    <a:pt x="1" y="1594"/>
                  </a:lnTo>
                  <a:cubicBezTo>
                    <a:pt x="1" y="1815"/>
                    <a:pt x="179" y="1993"/>
                    <a:pt x="398" y="1993"/>
                  </a:cubicBezTo>
                  <a:cubicBezTo>
                    <a:pt x="619" y="1993"/>
                    <a:pt x="797" y="1815"/>
                    <a:pt x="797" y="1594"/>
                  </a:cubicBezTo>
                  <a:lnTo>
                    <a:pt x="7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8"/>
            <p:cNvSpPr/>
            <p:nvPr/>
          </p:nvSpPr>
          <p:spPr>
            <a:xfrm>
              <a:off x="1252075" y="1266775"/>
              <a:ext cx="291025" cy="256550"/>
            </a:xfrm>
            <a:custGeom>
              <a:avLst/>
              <a:gdLst/>
              <a:ahLst/>
              <a:cxnLst/>
              <a:rect l="l" t="t" r="r" b="b"/>
              <a:pathLst>
                <a:path w="11641" h="10262" extrusionOk="0">
                  <a:moveTo>
                    <a:pt x="5663" y="1"/>
                  </a:moveTo>
                  <a:cubicBezTo>
                    <a:pt x="5599" y="1"/>
                    <a:pt x="5537" y="1"/>
                    <a:pt x="5473" y="3"/>
                  </a:cubicBezTo>
                  <a:cubicBezTo>
                    <a:pt x="2260" y="102"/>
                    <a:pt x="0" y="2740"/>
                    <a:pt x="0" y="5977"/>
                  </a:cubicBezTo>
                  <a:lnTo>
                    <a:pt x="9248" y="10261"/>
                  </a:lnTo>
                  <a:lnTo>
                    <a:pt x="11639" y="9563"/>
                  </a:lnTo>
                  <a:lnTo>
                    <a:pt x="11640" y="5978"/>
                  </a:lnTo>
                  <a:cubicBezTo>
                    <a:pt x="11640" y="2677"/>
                    <a:pt x="8963" y="1"/>
                    <a:pt x="56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8"/>
            <p:cNvSpPr/>
            <p:nvPr/>
          </p:nvSpPr>
          <p:spPr>
            <a:xfrm>
              <a:off x="1244225" y="1266875"/>
              <a:ext cx="144725" cy="258950"/>
            </a:xfrm>
            <a:custGeom>
              <a:avLst/>
              <a:gdLst/>
              <a:ahLst/>
              <a:cxnLst/>
              <a:rect l="l" t="t" r="r" b="b"/>
              <a:pathLst>
                <a:path w="5789" h="10358" extrusionOk="0">
                  <a:moveTo>
                    <a:pt x="5788" y="1"/>
                  </a:moveTo>
                  <a:lnTo>
                    <a:pt x="5788" y="1"/>
                  </a:lnTo>
                  <a:cubicBezTo>
                    <a:pt x="2581" y="107"/>
                    <a:pt x="0" y="2741"/>
                    <a:pt x="0" y="5974"/>
                  </a:cubicBezTo>
                  <a:lnTo>
                    <a:pt x="0" y="9559"/>
                  </a:lnTo>
                  <a:lnTo>
                    <a:pt x="2789" y="10357"/>
                  </a:lnTo>
                  <a:lnTo>
                    <a:pt x="2789" y="5178"/>
                  </a:lnTo>
                  <a:cubicBezTo>
                    <a:pt x="2789" y="2966"/>
                    <a:pt x="4004" y="1034"/>
                    <a:pt x="5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8"/>
            <p:cNvSpPr/>
            <p:nvPr/>
          </p:nvSpPr>
          <p:spPr>
            <a:xfrm>
              <a:off x="1303575" y="1336500"/>
              <a:ext cx="239525" cy="220025"/>
            </a:xfrm>
            <a:custGeom>
              <a:avLst/>
              <a:gdLst/>
              <a:ahLst/>
              <a:cxnLst/>
              <a:rect l="l" t="t" r="r" b="b"/>
              <a:pathLst>
                <a:path w="9581" h="8801" extrusionOk="0">
                  <a:moveTo>
                    <a:pt x="3602" y="1"/>
                  </a:moveTo>
                  <a:cubicBezTo>
                    <a:pt x="3520" y="1"/>
                    <a:pt x="3436" y="4"/>
                    <a:pt x="3352" y="10"/>
                  </a:cubicBezTo>
                  <a:cubicBezTo>
                    <a:pt x="1685" y="137"/>
                    <a:pt x="415" y="1561"/>
                    <a:pt x="415" y="3232"/>
                  </a:cubicBezTo>
                  <a:lnTo>
                    <a:pt x="415" y="6774"/>
                  </a:lnTo>
                  <a:lnTo>
                    <a:pt x="0" y="8386"/>
                  </a:lnTo>
                  <a:lnTo>
                    <a:pt x="232" y="8801"/>
                  </a:lnTo>
                  <a:lnTo>
                    <a:pt x="8898" y="8784"/>
                  </a:lnTo>
                  <a:lnTo>
                    <a:pt x="9579" y="8369"/>
                  </a:lnTo>
                  <a:lnTo>
                    <a:pt x="9580" y="6774"/>
                  </a:lnTo>
                  <a:lnTo>
                    <a:pt x="7587" y="6774"/>
                  </a:lnTo>
                  <a:cubicBezTo>
                    <a:pt x="7147" y="6774"/>
                    <a:pt x="6790" y="6418"/>
                    <a:pt x="6790" y="5978"/>
                  </a:cubicBezTo>
                  <a:lnTo>
                    <a:pt x="6790" y="3189"/>
                  </a:lnTo>
                  <a:cubicBezTo>
                    <a:pt x="6790" y="1428"/>
                    <a:pt x="5364" y="1"/>
                    <a:pt x="3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8"/>
            <p:cNvSpPr/>
            <p:nvPr/>
          </p:nvSpPr>
          <p:spPr>
            <a:xfrm>
              <a:off x="1383675" y="1595525"/>
              <a:ext cx="19950" cy="179350"/>
            </a:xfrm>
            <a:custGeom>
              <a:avLst/>
              <a:gdLst/>
              <a:ahLst/>
              <a:cxnLst/>
              <a:rect l="l" t="t" r="r" b="b"/>
              <a:pathLst>
                <a:path w="798" h="7174" extrusionOk="0">
                  <a:moveTo>
                    <a:pt x="400" y="0"/>
                  </a:moveTo>
                  <a:cubicBezTo>
                    <a:pt x="179" y="0"/>
                    <a:pt x="1" y="178"/>
                    <a:pt x="1" y="399"/>
                  </a:cubicBezTo>
                  <a:lnTo>
                    <a:pt x="1" y="7173"/>
                  </a:lnTo>
                  <a:lnTo>
                    <a:pt x="798" y="7173"/>
                  </a:lnTo>
                  <a:lnTo>
                    <a:pt x="798" y="399"/>
                  </a:lnTo>
                  <a:cubicBezTo>
                    <a:pt x="798" y="178"/>
                    <a:pt x="619" y="0"/>
                    <a:pt x="4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8"/>
            <p:cNvSpPr/>
            <p:nvPr/>
          </p:nvSpPr>
          <p:spPr>
            <a:xfrm>
              <a:off x="1353750" y="1378450"/>
              <a:ext cx="77300" cy="77625"/>
            </a:xfrm>
            <a:custGeom>
              <a:avLst/>
              <a:gdLst/>
              <a:ahLst/>
              <a:cxnLst/>
              <a:rect l="l" t="t" r="r" b="b"/>
              <a:pathLst>
                <a:path w="3092" h="3105" extrusionOk="0">
                  <a:moveTo>
                    <a:pt x="1597" y="0"/>
                  </a:moveTo>
                  <a:cubicBezTo>
                    <a:pt x="950" y="0"/>
                    <a:pt x="393" y="302"/>
                    <a:pt x="144" y="855"/>
                  </a:cubicBezTo>
                  <a:cubicBezTo>
                    <a:pt x="51" y="1061"/>
                    <a:pt x="1" y="1285"/>
                    <a:pt x="2" y="1511"/>
                  </a:cubicBezTo>
                  <a:cubicBezTo>
                    <a:pt x="2" y="2052"/>
                    <a:pt x="277" y="2555"/>
                    <a:pt x="732" y="2850"/>
                  </a:cubicBezTo>
                  <a:cubicBezTo>
                    <a:pt x="994" y="3019"/>
                    <a:pt x="1295" y="3105"/>
                    <a:pt x="1598" y="3105"/>
                  </a:cubicBezTo>
                  <a:cubicBezTo>
                    <a:pt x="1820" y="3105"/>
                    <a:pt x="2043" y="3058"/>
                    <a:pt x="2252" y="2964"/>
                  </a:cubicBezTo>
                  <a:cubicBezTo>
                    <a:pt x="2805" y="2714"/>
                    <a:pt x="3091" y="2158"/>
                    <a:pt x="3091" y="1511"/>
                  </a:cubicBezTo>
                  <a:cubicBezTo>
                    <a:pt x="3091" y="631"/>
                    <a:pt x="2477" y="0"/>
                    <a:pt x="1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8"/>
            <p:cNvSpPr/>
            <p:nvPr/>
          </p:nvSpPr>
          <p:spPr>
            <a:xfrm>
              <a:off x="1363725" y="1485925"/>
              <a:ext cx="59825" cy="19950"/>
            </a:xfrm>
            <a:custGeom>
              <a:avLst/>
              <a:gdLst/>
              <a:ahLst/>
              <a:cxnLst/>
              <a:rect l="l" t="t" r="r" b="b"/>
              <a:pathLst>
                <a:path w="2393" h="798" extrusionOk="0">
                  <a:moveTo>
                    <a:pt x="400" y="1"/>
                  </a:moveTo>
                  <a:cubicBezTo>
                    <a:pt x="179" y="1"/>
                    <a:pt x="1" y="179"/>
                    <a:pt x="1" y="400"/>
                  </a:cubicBezTo>
                  <a:cubicBezTo>
                    <a:pt x="1" y="619"/>
                    <a:pt x="179" y="797"/>
                    <a:pt x="400" y="797"/>
                  </a:cubicBezTo>
                  <a:lnTo>
                    <a:pt x="1993" y="797"/>
                  </a:lnTo>
                  <a:cubicBezTo>
                    <a:pt x="2214" y="797"/>
                    <a:pt x="2392" y="619"/>
                    <a:pt x="2392" y="400"/>
                  </a:cubicBezTo>
                  <a:cubicBezTo>
                    <a:pt x="2392" y="179"/>
                    <a:pt x="2214" y="1"/>
                    <a:pt x="19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8"/>
            <p:cNvSpPr/>
            <p:nvPr/>
          </p:nvSpPr>
          <p:spPr>
            <a:xfrm>
              <a:off x="1164525" y="1316575"/>
              <a:ext cx="89650" cy="139500"/>
            </a:xfrm>
            <a:custGeom>
              <a:avLst/>
              <a:gdLst/>
              <a:ahLst/>
              <a:cxnLst/>
              <a:rect l="l" t="t" r="r" b="b"/>
              <a:pathLst>
                <a:path w="3586" h="5580" extrusionOk="0">
                  <a:moveTo>
                    <a:pt x="1" y="1"/>
                  </a:moveTo>
                  <a:lnTo>
                    <a:pt x="1" y="4384"/>
                  </a:lnTo>
                  <a:cubicBezTo>
                    <a:pt x="1" y="5045"/>
                    <a:pt x="535" y="5579"/>
                    <a:pt x="1196" y="5579"/>
                  </a:cubicBezTo>
                  <a:lnTo>
                    <a:pt x="3586" y="5579"/>
                  </a:lnTo>
                  <a:lnTo>
                    <a:pt x="3586" y="4783"/>
                  </a:lnTo>
                  <a:lnTo>
                    <a:pt x="1196" y="4783"/>
                  </a:lnTo>
                  <a:cubicBezTo>
                    <a:pt x="975" y="4783"/>
                    <a:pt x="797" y="4605"/>
                    <a:pt x="797" y="4384"/>
                  </a:cubicBezTo>
                  <a:lnTo>
                    <a:pt x="7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8"/>
            <p:cNvSpPr/>
            <p:nvPr/>
          </p:nvSpPr>
          <p:spPr>
            <a:xfrm>
              <a:off x="1138950" y="1286700"/>
              <a:ext cx="75450" cy="38400"/>
            </a:xfrm>
            <a:custGeom>
              <a:avLst/>
              <a:gdLst/>
              <a:ahLst/>
              <a:cxnLst/>
              <a:rect l="l" t="t" r="r" b="b"/>
              <a:pathLst>
                <a:path w="3018" h="1536" extrusionOk="0">
                  <a:moveTo>
                    <a:pt x="1022" y="0"/>
                  </a:moveTo>
                  <a:lnTo>
                    <a:pt x="295" y="72"/>
                  </a:lnTo>
                  <a:cubicBezTo>
                    <a:pt x="29" y="72"/>
                    <a:pt x="1" y="284"/>
                    <a:pt x="86" y="536"/>
                  </a:cubicBezTo>
                  <a:cubicBezTo>
                    <a:pt x="299" y="1166"/>
                    <a:pt x="721" y="1532"/>
                    <a:pt x="1421" y="1532"/>
                  </a:cubicBezTo>
                  <a:cubicBezTo>
                    <a:pt x="1499" y="1532"/>
                    <a:pt x="1575" y="1535"/>
                    <a:pt x="1650" y="1535"/>
                  </a:cubicBezTo>
                  <a:cubicBezTo>
                    <a:pt x="1779" y="1535"/>
                    <a:pt x="1903" y="1527"/>
                    <a:pt x="2020" y="1480"/>
                  </a:cubicBezTo>
                  <a:cubicBezTo>
                    <a:pt x="2450" y="1305"/>
                    <a:pt x="2782" y="952"/>
                    <a:pt x="2931" y="514"/>
                  </a:cubicBezTo>
                  <a:cubicBezTo>
                    <a:pt x="3017" y="262"/>
                    <a:pt x="2815" y="0"/>
                    <a:pt x="2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8"/>
            <p:cNvSpPr/>
            <p:nvPr/>
          </p:nvSpPr>
          <p:spPr>
            <a:xfrm>
              <a:off x="1244225" y="1485925"/>
              <a:ext cx="298875" cy="79725"/>
            </a:xfrm>
            <a:custGeom>
              <a:avLst/>
              <a:gdLst/>
              <a:ahLst/>
              <a:cxnLst/>
              <a:rect l="l" t="t" r="r" b="b"/>
              <a:pathLst>
                <a:path w="11955" h="3189" extrusionOk="0">
                  <a:moveTo>
                    <a:pt x="2789" y="1"/>
                  </a:moveTo>
                  <a:cubicBezTo>
                    <a:pt x="2789" y="441"/>
                    <a:pt x="2432" y="797"/>
                    <a:pt x="1992" y="797"/>
                  </a:cubicBezTo>
                  <a:lnTo>
                    <a:pt x="0" y="797"/>
                  </a:lnTo>
                  <a:lnTo>
                    <a:pt x="0" y="2392"/>
                  </a:lnTo>
                  <a:cubicBezTo>
                    <a:pt x="0" y="2832"/>
                    <a:pt x="357" y="3189"/>
                    <a:pt x="797" y="3189"/>
                  </a:cubicBezTo>
                  <a:lnTo>
                    <a:pt x="11156" y="3189"/>
                  </a:lnTo>
                  <a:cubicBezTo>
                    <a:pt x="11157" y="3189"/>
                    <a:pt x="11159" y="3189"/>
                    <a:pt x="11160" y="3189"/>
                  </a:cubicBezTo>
                  <a:cubicBezTo>
                    <a:pt x="11480" y="3189"/>
                    <a:pt x="11767" y="2997"/>
                    <a:pt x="11891" y="2703"/>
                  </a:cubicBezTo>
                  <a:cubicBezTo>
                    <a:pt x="11933" y="2604"/>
                    <a:pt x="11954" y="2500"/>
                    <a:pt x="11954" y="2392"/>
                  </a:cubicBezTo>
                  <a:lnTo>
                    <a:pt x="3585" y="2392"/>
                  </a:lnTo>
                  <a:cubicBezTo>
                    <a:pt x="3145" y="2392"/>
                    <a:pt x="2789" y="2035"/>
                    <a:pt x="2789" y="1595"/>
                  </a:cubicBezTo>
                  <a:lnTo>
                    <a:pt x="27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8"/>
            <p:cNvSpPr/>
            <p:nvPr/>
          </p:nvSpPr>
          <p:spPr>
            <a:xfrm>
              <a:off x="1357300" y="1376350"/>
              <a:ext cx="77875" cy="76225"/>
            </a:xfrm>
            <a:custGeom>
              <a:avLst/>
              <a:gdLst/>
              <a:ahLst/>
              <a:cxnLst/>
              <a:rect l="l" t="t" r="r" b="b"/>
              <a:pathLst>
                <a:path w="3115" h="3049" extrusionOk="0">
                  <a:moveTo>
                    <a:pt x="1456" y="0"/>
                  </a:moveTo>
                  <a:cubicBezTo>
                    <a:pt x="861" y="0"/>
                    <a:pt x="274" y="332"/>
                    <a:pt x="0" y="939"/>
                  </a:cubicBezTo>
                  <a:cubicBezTo>
                    <a:pt x="204" y="847"/>
                    <a:pt x="424" y="799"/>
                    <a:pt x="647" y="799"/>
                  </a:cubicBezTo>
                  <a:cubicBezTo>
                    <a:pt x="650" y="799"/>
                    <a:pt x="654" y="799"/>
                    <a:pt x="657" y="799"/>
                  </a:cubicBezTo>
                  <a:cubicBezTo>
                    <a:pt x="658" y="799"/>
                    <a:pt x="660" y="799"/>
                    <a:pt x="661" y="799"/>
                  </a:cubicBezTo>
                  <a:cubicBezTo>
                    <a:pt x="1200" y="799"/>
                    <a:pt x="1703" y="1074"/>
                    <a:pt x="1995" y="1527"/>
                  </a:cubicBezTo>
                  <a:cubicBezTo>
                    <a:pt x="2290" y="1982"/>
                    <a:pt x="2332" y="2555"/>
                    <a:pt x="2110" y="3048"/>
                  </a:cubicBezTo>
                  <a:cubicBezTo>
                    <a:pt x="2587" y="2832"/>
                    <a:pt x="2928" y="2396"/>
                    <a:pt x="3021" y="1881"/>
                  </a:cubicBezTo>
                  <a:cubicBezTo>
                    <a:pt x="3115" y="1366"/>
                    <a:pt x="2950" y="838"/>
                    <a:pt x="2580" y="468"/>
                  </a:cubicBezTo>
                  <a:cubicBezTo>
                    <a:pt x="2263" y="151"/>
                    <a:pt x="1857" y="0"/>
                    <a:pt x="1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8"/>
            <p:cNvSpPr/>
            <p:nvPr/>
          </p:nvSpPr>
          <p:spPr>
            <a:xfrm>
              <a:off x="1473325" y="1436125"/>
              <a:ext cx="69725" cy="19950"/>
            </a:xfrm>
            <a:custGeom>
              <a:avLst/>
              <a:gdLst/>
              <a:ahLst/>
              <a:cxnLst/>
              <a:rect l="l" t="t" r="r" b="b"/>
              <a:pathLst>
                <a:path w="2789" h="798" extrusionOk="0">
                  <a:moveTo>
                    <a:pt x="0" y="1"/>
                  </a:moveTo>
                  <a:lnTo>
                    <a:pt x="0" y="797"/>
                  </a:lnTo>
                  <a:lnTo>
                    <a:pt x="2789" y="797"/>
                  </a:lnTo>
                  <a:lnTo>
                    <a:pt x="2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8"/>
            <p:cNvSpPr/>
            <p:nvPr/>
          </p:nvSpPr>
          <p:spPr>
            <a:xfrm>
              <a:off x="1244225" y="1436125"/>
              <a:ext cx="69725" cy="19950"/>
            </a:xfrm>
            <a:custGeom>
              <a:avLst/>
              <a:gdLst/>
              <a:ahLst/>
              <a:cxnLst/>
              <a:rect l="l" t="t" r="r" b="b"/>
              <a:pathLst>
                <a:path w="2789" h="798" extrusionOk="0">
                  <a:moveTo>
                    <a:pt x="0" y="1"/>
                  </a:moveTo>
                  <a:lnTo>
                    <a:pt x="0" y="797"/>
                  </a:lnTo>
                  <a:lnTo>
                    <a:pt x="2789" y="797"/>
                  </a:lnTo>
                  <a:lnTo>
                    <a:pt x="2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8"/>
            <p:cNvSpPr/>
            <p:nvPr/>
          </p:nvSpPr>
          <p:spPr>
            <a:xfrm>
              <a:off x="1134600" y="1286725"/>
              <a:ext cx="54850" cy="39875"/>
            </a:xfrm>
            <a:custGeom>
              <a:avLst/>
              <a:gdLst/>
              <a:ahLst/>
              <a:cxnLst/>
              <a:rect l="l" t="t" r="r" b="b"/>
              <a:pathLst>
                <a:path w="2194" h="1595" extrusionOk="0">
                  <a:moveTo>
                    <a:pt x="469" y="1"/>
                  </a:moveTo>
                  <a:cubicBezTo>
                    <a:pt x="204" y="1"/>
                    <a:pt x="1" y="259"/>
                    <a:pt x="85" y="513"/>
                  </a:cubicBezTo>
                  <a:cubicBezTo>
                    <a:pt x="313" y="1180"/>
                    <a:pt x="935" y="1595"/>
                    <a:pt x="1596" y="1595"/>
                  </a:cubicBezTo>
                  <a:cubicBezTo>
                    <a:pt x="1795" y="1595"/>
                    <a:pt x="1997" y="1557"/>
                    <a:pt x="2194" y="1478"/>
                  </a:cubicBezTo>
                  <a:cubicBezTo>
                    <a:pt x="1612" y="1240"/>
                    <a:pt x="1196" y="668"/>
                    <a:pt x="1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8"/>
            <p:cNvSpPr/>
            <p:nvPr/>
          </p:nvSpPr>
          <p:spPr>
            <a:xfrm>
              <a:off x="1161175" y="1246850"/>
              <a:ext cx="23300" cy="19975"/>
            </a:xfrm>
            <a:custGeom>
              <a:avLst/>
              <a:gdLst/>
              <a:ahLst/>
              <a:cxnLst/>
              <a:rect l="l" t="t" r="r" b="b"/>
              <a:pathLst>
                <a:path w="932" h="799" extrusionOk="0">
                  <a:moveTo>
                    <a:pt x="532" y="1"/>
                  </a:moveTo>
                  <a:cubicBezTo>
                    <a:pt x="177" y="1"/>
                    <a:pt x="0" y="430"/>
                    <a:pt x="251" y="682"/>
                  </a:cubicBezTo>
                  <a:cubicBezTo>
                    <a:pt x="332" y="763"/>
                    <a:pt x="431" y="799"/>
                    <a:pt x="529" y="799"/>
                  </a:cubicBezTo>
                  <a:cubicBezTo>
                    <a:pt x="734" y="799"/>
                    <a:pt x="931" y="640"/>
                    <a:pt x="931" y="400"/>
                  </a:cubicBezTo>
                  <a:cubicBezTo>
                    <a:pt x="931" y="179"/>
                    <a:pt x="753" y="1"/>
                    <a:pt x="5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8"/>
            <p:cNvSpPr/>
            <p:nvPr/>
          </p:nvSpPr>
          <p:spPr>
            <a:xfrm>
              <a:off x="1373700" y="1764875"/>
              <a:ext cx="39875" cy="39850"/>
            </a:xfrm>
            <a:custGeom>
              <a:avLst/>
              <a:gdLst/>
              <a:ahLst/>
              <a:cxnLst/>
              <a:rect l="l" t="t" r="r" b="b"/>
              <a:pathLst>
                <a:path w="1595" h="1594" extrusionOk="0">
                  <a:moveTo>
                    <a:pt x="798" y="0"/>
                  </a:moveTo>
                  <a:cubicBezTo>
                    <a:pt x="357" y="0"/>
                    <a:pt x="1" y="357"/>
                    <a:pt x="1" y="797"/>
                  </a:cubicBezTo>
                  <a:lnTo>
                    <a:pt x="1" y="1594"/>
                  </a:lnTo>
                  <a:lnTo>
                    <a:pt x="1594" y="1594"/>
                  </a:lnTo>
                  <a:lnTo>
                    <a:pt x="1594" y="797"/>
                  </a:lnTo>
                  <a:cubicBezTo>
                    <a:pt x="1594" y="357"/>
                    <a:pt x="1238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8"/>
            <p:cNvSpPr/>
            <p:nvPr/>
          </p:nvSpPr>
          <p:spPr>
            <a:xfrm>
              <a:off x="1353800" y="1794750"/>
              <a:ext cx="79725" cy="19950"/>
            </a:xfrm>
            <a:custGeom>
              <a:avLst/>
              <a:gdLst/>
              <a:ahLst/>
              <a:cxnLst/>
              <a:rect l="l" t="t" r="r" b="b"/>
              <a:pathLst>
                <a:path w="3189" h="798" extrusionOk="0">
                  <a:moveTo>
                    <a:pt x="398" y="1"/>
                  </a:moveTo>
                  <a:cubicBezTo>
                    <a:pt x="179" y="1"/>
                    <a:pt x="0" y="179"/>
                    <a:pt x="0" y="399"/>
                  </a:cubicBezTo>
                  <a:cubicBezTo>
                    <a:pt x="0" y="619"/>
                    <a:pt x="179" y="798"/>
                    <a:pt x="398" y="798"/>
                  </a:cubicBezTo>
                  <a:lnTo>
                    <a:pt x="2789" y="798"/>
                  </a:lnTo>
                  <a:cubicBezTo>
                    <a:pt x="3010" y="798"/>
                    <a:pt x="3188" y="619"/>
                    <a:pt x="3188" y="399"/>
                  </a:cubicBezTo>
                  <a:cubicBezTo>
                    <a:pt x="3188" y="179"/>
                    <a:pt x="3010" y="1"/>
                    <a:pt x="27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8"/>
            <p:cNvSpPr/>
            <p:nvPr/>
          </p:nvSpPr>
          <p:spPr>
            <a:xfrm>
              <a:off x="1652650" y="1764875"/>
              <a:ext cx="39850" cy="39850"/>
            </a:xfrm>
            <a:custGeom>
              <a:avLst/>
              <a:gdLst/>
              <a:ahLst/>
              <a:cxnLst/>
              <a:rect l="l" t="t" r="r" b="b"/>
              <a:pathLst>
                <a:path w="1594" h="1594" extrusionOk="0">
                  <a:moveTo>
                    <a:pt x="797" y="0"/>
                  </a:moveTo>
                  <a:cubicBezTo>
                    <a:pt x="357" y="0"/>
                    <a:pt x="0" y="357"/>
                    <a:pt x="0" y="797"/>
                  </a:cubicBezTo>
                  <a:lnTo>
                    <a:pt x="0" y="1594"/>
                  </a:lnTo>
                  <a:lnTo>
                    <a:pt x="1594" y="1594"/>
                  </a:lnTo>
                  <a:lnTo>
                    <a:pt x="1594" y="797"/>
                  </a:lnTo>
                  <a:cubicBezTo>
                    <a:pt x="1594" y="357"/>
                    <a:pt x="1237" y="0"/>
                    <a:pt x="7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8"/>
            <p:cNvSpPr/>
            <p:nvPr/>
          </p:nvSpPr>
          <p:spPr>
            <a:xfrm>
              <a:off x="1632700" y="1794750"/>
              <a:ext cx="79725" cy="19950"/>
            </a:xfrm>
            <a:custGeom>
              <a:avLst/>
              <a:gdLst/>
              <a:ahLst/>
              <a:cxnLst/>
              <a:rect l="l" t="t" r="r" b="b"/>
              <a:pathLst>
                <a:path w="3189" h="798" extrusionOk="0">
                  <a:moveTo>
                    <a:pt x="399" y="1"/>
                  </a:moveTo>
                  <a:cubicBezTo>
                    <a:pt x="179" y="1"/>
                    <a:pt x="0" y="179"/>
                    <a:pt x="0" y="399"/>
                  </a:cubicBezTo>
                  <a:cubicBezTo>
                    <a:pt x="0" y="619"/>
                    <a:pt x="179" y="798"/>
                    <a:pt x="399" y="798"/>
                  </a:cubicBezTo>
                  <a:lnTo>
                    <a:pt x="2791" y="798"/>
                  </a:lnTo>
                  <a:cubicBezTo>
                    <a:pt x="3010" y="798"/>
                    <a:pt x="3188" y="619"/>
                    <a:pt x="3188" y="399"/>
                  </a:cubicBezTo>
                  <a:cubicBezTo>
                    <a:pt x="3188" y="179"/>
                    <a:pt x="3010" y="1"/>
                    <a:pt x="27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8"/>
            <p:cNvSpPr/>
            <p:nvPr/>
          </p:nvSpPr>
          <p:spPr>
            <a:xfrm>
              <a:off x="1094775" y="1764875"/>
              <a:ext cx="39900" cy="39850"/>
            </a:xfrm>
            <a:custGeom>
              <a:avLst/>
              <a:gdLst/>
              <a:ahLst/>
              <a:cxnLst/>
              <a:rect l="l" t="t" r="r" b="b"/>
              <a:pathLst>
                <a:path w="1596" h="1594" extrusionOk="0">
                  <a:moveTo>
                    <a:pt x="797" y="0"/>
                  </a:moveTo>
                  <a:cubicBezTo>
                    <a:pt x="357" y="0"/>
                    <a:pt x="0" y="357"/>
                    <a:pt x="0" y="797"/>
                  </a:cubicBezTo>
                  <a:lnTo>
                    <a:pt x="0" y="1594"/>
                  </a:lnTo>
                  <a:lnTo>
                    <a:pt x="1595" y="1594"/>
                  </a:lnTo>
                  <a:lnTo>
                    <a:pt x="1595" y="797"/>
                  </a:lnTo>
                  <a:cubicBezTo>
                    <a:pt x="1595" y="357"/>
                    <a:pt x="1237" y="0"/>
                    <a:pt x="7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8"/>
            <p:cNvSpPr/>
            <p:nvPr/>
          </p:nvSpPr>
          <p:spPr>
            <a:xfrm>
              <a:off x="1074825" y="1794750"/>
              <a:ext cx="79725" cy="19950"/>
            </a:xfrm>
            <a:custGeom>
              <a:avLst/>
              <a:gdLst/>
              <a:ahLst/>
              <a:cxnLst/>
              <a:rect l="l" t="t" r="r" b="b"/>
              <a:pathLst>
                <a:path w="3189" h="798" extrusionOk="0">
                  <a:moveTo>
                    <a:pt x="399" y="1"/>
                  </a:moveTo>
                  <a:cubicBezTo>
                    <a:pt x="179" y="1"/>
                    <a:pt x="1" y="179"/>
                    <a:pt x="1" y="399"/>
                  </a:cubicBezTo>
                  <a:cubicBezTo>
                    <a:pt x="1" y="619"/>
                    <a:pt x="179" y="798"/>
                    <a:pt x="399" y="798"/>
                  </a:cubicBezTo>
                  <a:lnTo>
                    <a:pt x="2791" y="798"/>
                  </a:lnTo>
                  <a:cubicBezTo>
                    <a:pt x="3010" y="798"/>
                    <a:pt x="3188" y="619"/>
                    <a:pt x="3188" y="399"/>
                  </a:cubicBezTo>
                  <a:cubicBezTo>
                    <a:pt x="3188" y="179"/>
                    <a:pt x="3010" y="1"/>
                    <a:pt x="27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" name="Google Shape;756;p38"/>
          <p:cNvGrpSpPr/>
          <p:nvPr/>
        </p:nvGrpSpPr>
        <p:grpSpPr>
          <a:xfrm>
            <a:off x="4317409" y="1299551"/>
            <a:ext cx="509191" cy="443738"/>
            <a:chOff x="2720350" y="1269925"/>
            <a:chExt cx="637525" cy="555575"/>
          </a:xfrm>
        </p:grpSpPr>
        <p:sp>
          <p:nvSpPr>
            <p:cNvPr id="757" name="Google Shape;757;p38"/>
            <p:cNvSpPr/>
            <p:nvPr/>
          </p:nvSpPr>
          <p:spPr>
            <a:xfrm>
              <a:off x="2893550" y="1695400"/>
              <a:ext cx="362350" cy="119975"/>
            </a:xfrm>
            <a:custGeom>
              <a:avLst/>
              <a:gdLst/>
              <a:ahLst/>
              <a:cxnLst/>
              <a:rect l="l" t="t" r="r" b="b"/>
              <a:pathLst>
                <a:path w="14494" h="4799" extrusionOk="0">
                  <a:moveTo>
                    <a:pt x="0" y="1"/>
                  </a:moveTo>
                  <a:lnTo>
                    <a:pt x="758" y="4798"/>
                  </a:lnTo>
                  <a:lnTo>
                    <a:pt x="14494" y="4798"/>
                  </a:lnTo>
                  <a:lnTo>
                    <a:pt x="14494" y="7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8"/>
            <p:cNvSpPr/>
            <p:nvPr/>
          </p:nvSpPr>
          <p:spPr>
            <a:xfrm>
              <a:off x="2750875" y="1673975"/>
              <a:ext cx="505025" cy="141400"/>
            </a:xfrm>
            <a:custGeom>
              <a:avLst/>
              <a:gdLst/>
              <a:ahLst/>
              <a:cxnLst/>
              <a:rect l="l" t="t" r="r" b="b"/>
              <a:pathLst>
                <a:path w="20201" h="5656" extrusionOk="0">
                  <a:moveTo>
                    <a:pt x="926" y="0"/>
                  </a:moveTo>
                  <a:lnTo>
                    <a:pt x="1" y="1616"/>
                  </a:lnTo>
                  <a:lnTo>
                    <a:pt x="1" y="5655"/>
                  </a:lnTo>
                  <a:lnTo>
                    <a:pt x="6465" y="5655"/>
                  </a:lnTo>
                  <a:lnTo>
                    <a:pt x="6465" y="1616"/>
                  </a:lnTo>
                  <a:lnTo>
                    <a:pt x="20201" y="1616"/>
                  </a:lnTo>
                  <a:lnTo>
                    <a:pt x="202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8"/>
            <p:cNvSpPr/>
            <p:nvPr/>
          </p:nvSpPr>
          <p:spPr>
            <a:xfrm>
              <a:off x="2750875" y="1673925"/>
              <a:ext cx="161650" cy="40475"/>
            </a:xfrm>
            <a:custGeom>
              <a:avLst/>
              <a:gdLst/>
              <a:ahLst/>
              <a:cxnLst/>
              <a:rect l="l" t="t" r="r" b="b"/>
              <a:pathLst>
                <a:path w="6466" h="1619" extrusionOk="0">
                  <a:moveTo>
                    <a:pt x="1" y="1"/>
                  </a:moveTo>
                  <a:lnTo>
                    <a:pt x="1" y="1618"/>
                  </a:lnTo>
                  <a:lnTo>
                    <a:pt x="6465" y="1618"/>
                  </a:lnTo>
                  <a:lnTo>
                    <a:pt x="64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8"/>
            <p:cNvSpPr/>
            <p:nvPr/>
          </p:nvSpPr>
          <p:spPr>
            <a:xfrm>
              <a:off x="3189175" y="1334725"/>
              <a:ext cx="102975" cy="103000"/>
            </a:xfrm>
            <a:custGeom>
              <a:avLst/>
              <a:gdLst/>
              <a:ahLst/>
              <a:cxnLst/>
              <a:rect l="l" t="t" r="r" b="b"/>
              <a:pathLst>
                <a:path w="4119" h="4120" extrusionOk="0">
                  <a:moveTo>
                    <a:pt x="2503" y="0"/>
                  </a:moveTo>
                  <a:lnTo>
                    <a:pt x="0" y="2503"/>
                  </a:lnTo>
                  <a:lnTo>
                    <a:pt x="1616" y="4119"/>
                  </a:lnTo>
                  <a:lnTo>
                    <a:pt x="4119" y="1616"/>
                  </a:lnTo>
                  <a:lnTo>
                    <a:pt x="3695" y="317"/>
                  </a:lnTo>
                  <a:lnTo>
                    <a:pt x="25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8"/>
            <p:cNvSpPr/>
            <p:nvPr/>
          </p:nvSpPr>
          <p:spPr>
            <a:xfrm>
              <a:off x="3251750" y="1305300"/>
              <a:ext cx="69850" cy="69875"/>
            </a:xfrm>
            <a:custGeom>
              <a:avLst/>
              <a:gdLst/>
              <a:ahLst/>
              <a:cxnLst/>
              <a:rect l="l" t="t" r="r" b="b"/>
              <a:pathLst>
                <a:path w="2794" h="2795" extrusionOk="0">
                  <a:moveTo>
                    <a:pt x="1177" y="0"/>
                  </a:moveTo>
                  <a:lnTo>
                    <a:pt x="0" y="1177"/>
                  </a:lnTo>
                  <a:lnTo>
                    <a:pt x="1615" y="2795"/>
                  </a:lnTo>
                  <a:lnTo>
                    <a:pt x="2793" y="1616"/>
                  </a:lnTo>
                  <a:lnTo>
                    <a:pt x="1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8"/>
            <p:cNvSpPr/>
            <p:nvPr/>
          </p:nvSpPr>
          <p:spPr>
            <a:xfrm>
              <a:off x="3003375" y="1310525"/>
              <a:ext cx="313075" cy="312950"/>
            </a:xfrm>
            <a:custGeom>
              <a:avLst/>
              <a:gdLst/>
              <a:ahLst/>
              <a:cxnLst/>
              <a:rect l="l" t="t" r="r" b="b"/>
              <a:pathLst>
                <a:path w="12523" h="12518" extrusionOk="0">
                  <a:moveTo>
                    <a:pt x="404" y="1"/>
                  </a:moveTo>
                  <a:cubicBezTo>
                    <a:pt x="181" y="1"/>
                    <a:pt x="0" y="182"/>
                    <a:pt x="2" y="407"/>
                  </a:cubicBezTo>
                  <a:lnTo>
                    <a:pt x="2" y="802"/>
                  </a:lnTo>
                  <a:lnTo>
                    <a:pt x="11716" y="12518"/>
                  </a:lnTo>
                  <a:lnTo>
                    <a:pt x="12111" y="12518"/>
                  </a:lnTo>
                  <a:cubicBezTo>
                    <a:pt x="12339" y="12518"/>
                    <a:pt x="12523" y="12331"/>
                    <a:pt x="12519" y="12103"/>
                  </a:cubicBezTo>
                  <a:cubicBezTo>
                    <a:pt x="12305" y="5516"/>
                    <a:pt x="7004" y="214"/>
                    <a:pt x="415" y="1"/>
                  </a:cubicBezTo>
                  <a:cubicBezTo>
                    <a:pt x="411" y="1"/>
                    <a:pt x="408" y="1"/>
                    <a:pt x="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8"/>
            <p:cNvSpPr/>
            <p:nvPr/>
          </p:nvSpPr>
          <p:spPr>
            <a:xfrm>
              <a:off x="3003400" y="1330550"/>
              <a:ext cx="292900" cy="292925"/>
            </a:xfrm>
            <a:custGeom>
              <a:avLst/>
              <a:gdLst/>
              <a:ahLst/>
              <a:cxnLst/>
              <a:rect l="l" t="t" r="r" b="b"/>
              <a:pathLst>
                <a:path w="11716" h="11717" extrusionOk="0">
                  <a:moveTo>
                    <a:pt x="1" y="1"/>
                  </a:moveTo>
                  <a:lnTo>
                    <a:pt x="1" y="11717"/>
                  </a:lnTo>
                  <a:lnTo>
                    <a:pt x="11715" y="11717"/>
                  </a:lnTo>
                  <a:cubicBezTo>
                    <a:pt x="11715" y="5245"/>
                    <a:pt x="647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8"/>
            <p:cNvSpPr/>
            <p:nvPr/>
          </p:nvSpPr>
          <p:spPr>
            <a:xfrm>
              <a:off x="2902375" y="1805225"/>
              <a:ext cx="383625" cy="20275"/>
            </a:xfrm>
            <a:custGeom>
              <a:avLst/>
              <a:gdLst/>
              <a:ahLst/>
              <a:cxnLst/>
              <a:rect l="l" t="t" r="r" b="b"/>
              <a:pathLst>
                <a:path w="15345" h="811" extrusionOk="0">
                  <a:moveTo>
                    <a:pt x="405" y="1"/>
                  </a:moveTo>
                  <a:lnTo>
                    <a:pt x="1" y="405"/>
                  </a:lnTo>
                  <a:lnTo>
                    <a:pt x="405" y="810"/>
                  </a:lnTo>
                  <a:lnTo>
                    <a:pt x="14949" y="810"/>
                  </a:lnTo>
                  <a:cubicBezTo>
                    <a:pt x="15169" y="804"/>
                    <a:pt x="15345" y="625"/>
                    <a:pt x="15345" y="405"/>
                  </a:cubicBezTo>
                  <a:cubicBezTo>
                    <a:pt x="15345" y="186"/>
                    <a:pt x="15169" y="6"/>
                    <a:pt x="14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8"/>
            <p:cNvSpPr/>
            <p:nvPr/>
          </p:nvSpPr>
          <p:spPr>
            <a:xfrm>
              <a:off x="3003400" y="1350750"/>
              <a:ext cx="272700" cy="343450"/>
            </a:xfrm>
            <a:custGeom>
              <a:avLst/>
              <a:gdLst/>
              <a:ahLst/>
              <a:cxnLst/>
              <a:rect l="l" t="t" r="r" b="b"/>
              <a:pathLst>
                <a:path w="10908" h="13738" extrusionOk="0">
                  <a:moveTo>
                    <a:pt x="1" y="0"/>
                  </a:moveTo>
                  <a:lnTo>
                    <a:pt x="7271" y="13737"/>
                  </a:lnTo>
                  <a:lnTo>
                    <a:pt x="10504" y="13737"/>
                  </a:lnTo>
                  <a:cubicBezTo>
                    <a:pt x="10727" y="13737"/>
                    <a:pt x="10908" y="13556"/>
                    <a:pt x="10908" y="13332"/>
                  </a:cubicBezTo>
                  <a:lnTo>
                    <a:pt x="10908" y="10909"/>
                  </a:lnTo>
                  <a:cubicBezTo>
                    <a:pt x="10908" y="4884"/>
                    <a:pt x="6025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8"/>
            <p:cNvSpPr/>
            <p:nvPr/>
          </p:nvSpPr>
          <p:spPr>
            <a:xfrm>
              <a:off x="2730700" y="1350750"/>
              <a:ext cx="272725" cy="343450"/>
            </a:xfrm>
            <a:custGeom>
              <a:avLst/>
              <a:gdLst/>
              <a:ahLst/>
              <a:cxnLst/>
              <a:rect l="l" t="t" r="r" b="b"/>
              <a:pathLst>
                <a:path w="10909" h="13738" extrusionOk="0">
                  <a:moveTo>
                    <a:pt x="10909" y="0"/>
                  </a:moveTo>
                  <a:cubicBezTo>
                    <a:pt x="4884" y="0"/>
                    <a:pt x="0" y="4884"/>
                    <a:pt x="0" y="10909"/>
                  </a:cubicBezTo>
                  <a:lnTo>
                    <a:pt x="0" y="13332"/>
                  </a:lnTo>
                  <a:cubicBezTo>
                    <a:pt x="0" y="13556"/>
                    <a:pt x="181" y="13737"/>
                    <a:pt x="405" y="13737"/>
                  </a:cubicBezTo>
                  <a:lnTo>
                    <a:pt x="3636" y="13737"/>
                  </a:lnTo>
                  <a:lnTo>
                    <a:pt x="10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8"/>
            <p:cNvSpPr/>
            <p:nvPr/>
          </p:nvSpPr>
          <p:spPr>
            <a:xfrm>
              <a:off x="2821600" y="1350750"/>
              <a:ext cx="181825" cy="343450"/>
            </a:xfrm>
            <a:custGeom>
              <a:avLst/>
              <a:gdLst/>
              <a:ahLst/>
              <a:cxnLst/>
              <a:rect l="l" t="t" r="r" b="b"/>
              <a:pathLst>
                <a:path w="7273" h="13738" extrusionOk="0">
                  <a:moveTo>
                    <a:pt x="7273" y="0"/>
                  </a:moveTo>
                  <a:cubicBezTo>
                    <a:pt x="3256" y="0"/>
                    <a:pt x="0" y="4884"/>
                    <a:pt x="0" y="10909"/>
                  </a:cubicBezTo>
                  <a:lnTo>
                    <a:pt x="0" y="13737"/>
                  </a:lnTo>
                  <a:lnTo>
                    <a:pt x="4444" y="13737"/>
                  </a:lnTo>
                  <a:lnTo>
                    <a:pt x="72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8"/>
            <p:cNvSpPr/>
            <p:nvPr/>
          </p:nvSpPr>
          <p:spPr>
            <a:xfrm>
              <a:off x="3003400" y="1350750"/>
              <a:ext cx="181825" cy="343450"/>
            </a:xfrm>
            <a:custGeom>
              <a:avLst/>
              <a:gdLst/>
              <a:ahLst/>
              <a:cxnLst/>
              <a:rect l="l" t="t" r="r" b="b"/>
              <a:pathLst>
                <a:path w="7273" h="13738" extrusionOk="0">
                  <a:moveTo>
                    <a:pt x="1" y="0"/>
                  </a:moveTo>
                  <a:lnTo>
                    <a:pt x="2829" y="13737"/>
                  </a:lnTo>
                  <a:lnTo>
                    <a:pt x="7273" y="13737"/>
                  </a:lnTo>
                  <a:lnTo>
                    <a:pt x="7273" y="10909"/>
                  </a:lnTo>
                  <a:cubicBezTo>
                    <a:pt x="7273" y="4884"/>
                    <a:pt x="4016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8"/>
            <p:cNvSpPr/>
            <p:nvPr/>
          </p:nvSpPr>
          <p:spPr>
            <a:xfrm>
              <a:off x="2932700" y="1350750"/>
              <a:ext cx="141425" cy="343450"/>
            </a:xfrm>
            <a:custGeom>
              <a:avLst/>
              <a:gdLst/>
              <a:ahLst/>
              <a:cxnLst/>
              <a:rect l="l" t="t" r="r" b="b"/>
              <a:pathLst>
                <a:path w="5657" h="13738" extrusionOk="0">
                  <a:moveTo>
                    <a:pt x="2829" y="0"/>
                  </a:moveTo>
                  <a:cubicBezTo>
                    <a:pt x="1267" y="0"/>
                    <a:pt x="0" y="4884"/>
                    <a:pt x="0" y="10909"/>
                  </a:cubicBezTo>
                  <a:lnTo>
                    <a:pt x="0" y="13737"/>
                  </a:lnTo>
                  <a:lnTo>
                    <a:pt x="5657" y="13737"/>
                  </a:lnTo>
                  <a:lnTo>
                    <a:pt x="5657" y="10909"/>
                  </a:lnTo>
                  <a:cubicBezTo>
                    <a:pt x="5657" y="4884"/>
                    <a:pt x="4391" y="0"/>
                    <a:pt x="2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8"/>
            <p:cNvSpPr/>
            <p:nvPr/>
          </p:nvSpPr>
          <p:spPr>
            <a:xfrm>
              <a:off x="2942775" y="1734550"/>
              <a:ext cx="121250" cy="70700"/>
            </a:xfrm>
            <a:custGeom>
              <a:avLst/>
              <a:gdLst/>
              <a:ahLst/>
              <a:cxnLst/>
              <a:rect l="l" t="t" r="r" b="b"/>
              <a:pathLst>
                <a:path w="4850" h="2828" extrusionOk="0">
                  <a:moveTo>
                    <a:pt x="405" y="1"/>
                  </a:moveTo>
                  <a:cubicBezTo>
                    <a:pt x="182" y="1"/>
                    <a:pt x="1" y="182"/>
                    <a:pt x="1" y="404"/>
                  </a:cubicBezTo>
                  <a:lnTo>
                    <a:pt x="1" y="2828"/>
                  </a:lnTo>
                  <a:lnTo>
                    <a:pt x="4849" y="2828"/>
                  </a:lnTo>
                  <a:lnTo>
                    <a:pt x="4849" y="404"/>
                  </a:lnTo>
                  <a:cubicBezTo>
                    <a:pt x="4849" y="182"/>
                    <a:pt x="4668" y="1"/>
                    <a:pt x="4445" y="1"/>
                  </a:cubicBezTo>
                  <a:lnTo>
                    <a:pt x="2829" y="1"/>
                  </a:lnTo>
                  <a:lnTo>
                    <a:pt x="2385" y="45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8"/>
            <p:cNvSpPr/>
            <p:nvPr/>
          </p:nvSpPr>
          <p:spPr>
            <a:xfrm>
              <a:off x="2872075" y="1734775"/>
              <a:ext cx="20250" cy="40200"/>
            </a:xfrm>
            <a:custGeom>
              <a:avLst/>
              <a:gdLst/>
              <a:ahLst/>
              <a:cxnLst/>
              <a:rect l="l" t="t" r="r" b="b"/>
              <a:pathLst>
                <a:path w="810" h="1608" extrusionOk="0">
                  <a:moveTo>
                    <a:pt x="405" y="0"/>
                  </a:moveTo>
                  <a:cubicBezTo>
                    <a:pt x="186" y="0"/>
                    <a:pt x="6" y="176"/>
                    <a:pt x="2" y="395"/>
                  </a:cubicBezTo>
                  <a:lnTo>
                    <a:pt x="2" y="1203"/>
                  </a:lnTo>
                  <a:cubicBezTo>
                    <a:pt x="0" y="1427"/>
                    <a:pt x="181" y="1608"/>
                    <a:pt x="405" y="1608"/>
                  </a:cubicBezTo>
                  <a:cubicBezTo>
                    <a:pt x="628" y="1608"/>
                    <a:pt x="810" y="1427"/>
                    <a:pt x="810" y="1203"/>
                  </a:cubicBezTo>
                  <a:lnTo>
                    <a:pt x="810" y="395"/>
                  </a:lnTo>
                  <a:cubicBezTo>
                    <a:pt x="804" y="176"/>
                    <a:pt x="626" y="0"/>
                    <a:pt x="4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8"/>
            <p:cNvSpPr/>
            <p:nvPr/>
          </p:nvSpPr>
          <p:spPr>
            <a:xfrm>
              <a:off x="3175100" y="1734775"/>
              <a:ext cx="20225" cy="40200"/>
            </a:xfrm>
            <a:custGeom>
              <a:avLst/>
              <a:gdLst/>
              <a:ahLst/>
              <a:cxnLst/>
              <a:rect l="l" t="t" r="r" b="b"/>
              <a:pathLst>
                <a:path w="809" h="1608" extrusionOk="0">
                  <a:moveTo>
                    <a:pt x="403" y="0"/>
                  </a:moveTo>
                  <a:cubicBezTo>
                    <a:pt x="184" y="0"/>
                    <a:pt x="4" y="176"/>
                    <a:pt x="0" y="395"/>
                  </a:cubicBezTo>
                  <a:lnTo>
                    <a:pt x="0" y="1203"/>
                  </a:lnTo>
                  <a:cubicBezTo>
                    <a:pt x="0" y="1427"/>
                    <a:pt x="181" y="1608"/>
                    <a:pt x="403" y="1608"/>
                  </a:cubicBezTo>
                  <a:cubicBezTo>
                    <a:pt x="627" y="1608"/>
                    <a:pt x="808" y="1427"/>
                    <a:pt x="808" y="1203"/>
                  </a:cubicBezTo>
                  <a:lnTo>
                    <a:pt x="808" y="395"/>
                  </a:lnTo>
                  <a:cubicBezTo>
                    <a:pt x="804" y="176"/>
                    <a:pt x="624" y="0"/>
                    <a:pt x="4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8"/>
            <p:cNvSpPr/>
            <p:nvPr/>
          </p:nvSpPr>
          <p:spPr>
            <a:xfrm>
              <a:off x="3114350" y="1734350"/>
              <a:ext cx="20475" cy="40625"/>
            </a:xfrm>
            <a:custGeom>
              <a:avLst/>
              <a:gdLst/>
              <a:ahLst/>
              <a:cxnLst/>
              <a:rect l="l" t="t" r="r" b="b"/>
              <a:pathLst>
                <a:path w="819" h="1625" extrusionOk="0">
                  <a:moveTo>
                    <a:pt x="410" y="0"/>
                  </a:moveTo>
                  <a:cubicBezTo>
                    <a:pt x="183" y="0"/>
                    <a:pt x="1" y="186"/>
                    <a:pt x="7" y="412"/>
                  </a:cubicBezTo>
                  <a:lnTo>
                    <a:pt x="7" y="1220"/>
                  </a:lnTo>
                  <a:cubicBezTo>
                    <a:pt x="7" y="1444"/>
                    <a:pt x="186" y="1625"/>
                    <a:pt x="410" y="1625"/>
                  </a:cubicBezTo>
                  <a:cubicBezTo>
                    <a:pt x="633" y="1625"/>
                    <a:pt x="814" y="1444"/>
                    <a:pt x="814" y="1220"/>
                  </a:cubicBezTo>
                  <a:lnTo>
                    <a:pt x="814" y="412"/>
                  </a:lnTo>
                  <a:cubicBezTo>
                    <a:pt x="819" y="186"/>
                    <a:pt x="636" y="0"/>
                    <a:pt x="4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8"/>
            <p:cNvSpPr/>
            <p:nvPr/>
          </p:nvSpPr>
          <p:spPr>
            <a:xfrm>
              <a:off x="2811475" y="1734775"/>
              <a:ext cx="20225" cy="40200"/>
            </a:xfrm>
            <a:custGeom>
              <a:avLst/>
              <a:gdLst/>
              <a:ahLst/>
              <a:cxnLst/>
              <a:rect l="l" t="t" r="r" b="b"/>
              <a:pathLst>
                <a:path w="809" h="1608" extrusionOk="0">
                  <a:moveTo>
                    <a:pt x="405" y="0"/>
                  </a:moveTo>
                  <a:cubicBezTo>
                    <a:pt x="185" y="0"/>
                    <a:pt x="6" y="176"/>
                    <a:pt x="1" y="395"/>
                  </a:cubicBezTo>
                  <a:lnTo>
                    <a:pt x="1" y="1203"/>
                  </a:lnTo>
                  <a:cubicBezTo>
                    <a:pt x="1" y="1427"/>
                    <a:pt x="182" y="1608"/>
                    <a:pt x="405" y="1608"/>
                  </a:cubicBezTo>
                  <a:cubicBezTo>
                    <a:pt x="629" y="1608"/>
                    <a:pt x="808" y="1427"/>
                    <a:pt x="808" y="1203"/>
                  </a:cubicBezTo>
                  <a:lnTo>
                    <a:pt x="808" y="395"/>
                  </a:lnTo>
                  <a:cubicBezTo>
                    <a:pt x="804" y="176"/>
                    <a:pt x="625" y="0"/>
                    <a:pt x="4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8"/>
            <p:cNvSpPr/>
            <p:nvPr/>
          </p:nvSpPr>
          <p:spPr>
            <a:xfrm>
              <a:off x="3268850" y="1280300"/>
              <a:ext cx="89025" cy="82250"/>
            </a:xfrm>
            <a:custGeom>
              <a:avLst/>
              <a:gdLst/>
              <a:ahLst/>
              <a:cxnLst/>
              <a:rect l="l" t="t" r="r" b="b"/>
              <a:pathLst>
                <a:path w="3561" h="3290" extrusionOk="0">
                  <a:moveTo>
                    <a:pt x="1095" y="0"/>
                  </a:moveTo>
                  <a:lnTo>
                    <a:pt x="1" y="1095"/>
                  </a:lnTo>
                  <a:lnTo>
                    <a:pt x="2197" y="3290"/>
                  </a:lnTo>
                  <a:lnTo>
                    <a:pt x="2732" y="3206"/>
                  </a:lnTo>
                  <a:lnTo>
                    <a:pt x="3404" y="2534"/>
                  </a:lnTo>
                  <a:cubicBezTo>
                    <a:pt x="3561" y="2376"/>
                    <a:pt x="3561" y="2119"/>
                    <a:pt x="3404" y="1962"/>
                  </a:cubicBezTo>
                  <a:lnTo>
                    <a:pt x="3404" y="1961"/>
                  </a:lnTo>
                  <a:lnTo>
                    <a:pt x="1450" y="7"/>
                  </a:lnTo>
                  <a:lnTo>
                    <a:pt x="10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8"/>
            <p:cNvSpPr/>
            <p:nvPr/>
          </p:nvSpPr>
          <p:spPr>
            <a:xfrm>
              <a:off x="3254050" y="1269925"/>
              <a:ext cx="83100" cy="101900"/>
            </a:xfrm>
            <a:custGeom>
              <a:avLst/>
              <a:gdLst/>
              <a:ahLst/>
              <a:cxnLst/>
              <a:rect l="l" t="t" r="r" b="b"/>
              <a:pathLst>
                <a:path w="3324" h="4076" extrusionOk="0">
                  <a:moveTo>
                    <a:pt x="1454" y="0"/>
                  </a:moveTo>
                  <a:cubicBezTo>
                    <a:pt x="1350" y="0"/>
                    <a:pt x="1247" y="40"/>
                    <a:pt x="1167" y="119"/>
                  </a:cubicBezTo>
                  <a:lnTo>
                    <a:pt x="157" y="1130"/>
                  </a:lnTo>
                  <a:cubicBezTo>
                    <a:pt x="0" y="1287"/>
                    <a:pt x="0" y="1543"/>
                    <a:pt x="157" y="1700"/>
                  </a:cubicBezTo>
                  <a:lnTo>
                    <a:pt x="2414" y="3958"/>
                  </a:lnTo>
                  <a:cubicBezTo>
                    <a:pt x="2493" y="4036"/>
                    <a:pt x="2597" y="4076"/>
                    <a:pt x="2700" y="4076"/>
                  </a:cubicBezTo>
                  <a:cubicBezTo>
                    <a:pt x="2804" y="4076"/>
                    <a:pt x="2907" y="4036"/>
                    <a:pt x="2985" y="3958"/>
                  </a:cubicBezTo>
                  <a:lnTo>
                    <a:pt x="3324" y="3620"/>
                  </a:lnTo>
                  <a:lnTo>
                    <a:pt x="1656" y="1952"/>
                  </a:lnTo>
                  <a:cubicBezTo>
                    <a:pt x="1340" y="1636"/>
                    <a:pt x="1340" y="1124"/>
                    <a:pt x="1656" y="808"/>
                  </a:cubicBezTo>
                  <a:lnTo>
                    <a:pt x="2042" y="422"/>
                  </a:lnTo>
                  <a:lnTo>
                    <a:pt x="1739" y="119"/>
                  </a:lnTo>
                  <a:cubicBezTo>
                    <a:pt x="1660" y="40"/>
                    <a:pt x="1557" y="0"/>
                    <a:pt x="1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8"/>
            <p:cNvSpPr/>
            <p:nvPr/>
          </p:nvSpPr>
          <p:spPr>
            <a:xfrm>
              <a:off x="2720350" y="1805225"/>
              <a:ext cx="192175" cy="20275"/>
            </a:xfrm>
            <a:custGeom>
              <a:avLst/>
              <a:gdLst/>
              <a:ahLst/>
              <a:cxnLst/>
              <a:rect l="l" t="t" r="r" b="b"/>
              <a:pathLst>
                <a:path w="7687" h="811" extrusionOk="0">
                  <a:moveTo>
                    <a:pt x="406" y="1"/>
                  </a:moveTo>
                  <a:cubicBezTo>
                    <a:pt x="183" y="1"/>
                    <a:pt x="1" y="182"/>
                    <a:pt x="1" y="405"/>
                  </a:cubicBezTo>
                  <a:cubicBezTo>
                    <a:pt x="1" y="629"/>
                    <a:pt x="183" y="810"/>
                    <a:pt x="406" y="810"/>
                  </a:cubicBezTo>
                  <a:cubicBezTo>
                    <a:pt x="409" y="810"/>
                    <a:pt x="412" y="810"/>
                    <a:pt x="414" y="810"/>
                  </a:cubicBezTo>
                  <a:lnTo>
                    <a:pt x="7686" y="810"/>
                  </a:lnTo>
                  <a:lnTo>
                    <a:pt x="7686" y="1"/>
                  </a:lnTo>
                  <a:lnTo>
                    <a:pt x="414" y="1"/>
                  </a:lnTo>
                  <a:cubicBezTo>
                    <a:pt x="412" y="1"/>
                    <a:pt x="409" y="1"/>
                    <a:pt x="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8"/>
            <p:cNvSpPr/>
            <p:nvPr/>
          </p:nvSpPr>
          <p:spPr>
            <a:xfrm>
              <a:off x="2993275" y="1734550"/>
              <a:ext cx="20225" cy="70700"/>
            </a:xfrm>
            <a:custGeom>
              <a:avLst/>
              <a:gdLst/>
              <a:ahLst/>
              <a:cxnLst/>
              <a:rect l="l" t="t" r="r" b="b"/>
              <a:pathLst>
                <a:path w="809" h="2828" extrusionOk="0">
                  <a:moveTo>
                    <a:pt x="1" y="1"/>
                  </a:moveTo>
                  <a:lnTo>
                    <a:pt x="1" y="2828"/>
                  </a:lnTo>
                  <a:lnTo>
                    <a:pt x="809" y="2828"/>
                  </a:lnTo>
                  <a:lnTo>
                    <a:pt x="8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38"/>
          <p:cNvGrpSpPr/>
          <p:nvPr/>
        </p:nvGrpSpPr>
        <p:grpSpPr>
          <a:xfrm>
            <a:off x="6922110" y="1358875"/>
            <a:ext cx="509251" cy="384414"/>
            <a:chOff x="6586500" y="1278550"/>
            <a:chExt cx="637600" cy="481300"/>
          </a:xfrm>
        </p:grpSpPr>
        <p:sp>
          <p:nvSpPr>
            <p:cNvPr id="780" name="Google Shape;780;p38"/>
            <p:cNvSpPr/>
            <p:nvPr/>
          </p:nvSpPr>
          <p:spPr>
            <a:xfrm>
              <a:off x="6678700" y="1558975"/>
              <a:ext cx="453125" cy="200875"/>
            </a:xfrm>
            <a:custGeom>
              <a:avLst/>
              <a:gdLst/>
              <a:ahLst/>
              <a:cxnLst/>
              <a:rect l="l" t="t" r="r" b="b"/>
              <a:pathLst>
                <a:path w="18125" h="8035" extrusionOk="0">
                  <a:moveTo>
                    <a:pt x="1597" y="1"/>
                  </a:moveTo>
                  <a:cubicBezTo>
                    <a:pt x="1615" y="237"/>
                    <a:pt x="1525" y="469"/>
                    <a:pt x="1352" y="632"/>
                  </a:cubicBezTo>
                  <a:lnTo>
                    <a:pt x="266" y="1647"/>
                  </a:lnTo>
                  <a:cubicBezTo>
                    <a:pt x="0" y="1895"/>
                    <a:pt x="179" y="2337"/>
                    <a:pt x="538" y="2337"/>
                  </a:cubicBezTo>
                  <a:cubicBezTo>
                    <a:pt x="542" y="2337"/>
                    <a:pt x="547" y="2337"/>
                    <a:pt x="551" y="2337"/>
                  </a:cubicBezTo>
                  <a:lnTo>
                    <a:pt x="2037" y="2287"/>
                  </a:lnTo>
                  <a:cubicBezTo>
                    <a:pt x="2046" y="2287"/>
                    <a:pt x="2056" y="2287"/>
                    <a:pt x="2065" y="2287"/>
                  </a:cubicBezTo>
                  <a:cubicBezTo>
                    <a:pt x="2640" y="2287"/>
                    <a:pt x="3029" y="2883"/>
                    <a:pt x="2790" y="3413"/>
                  </a:cubicBezTo>
                  <a:lnTo>
                    <a:pt x="2174" y="4767"/>
                  </a:lnTo>
                  <a:cubicBezTo>
                    <a:pt x="2048" y="5047"/>
                    <a:pt x="2266" y="5332"/>
                    <a:pt x="2536" y="5332"/>
                  </a:cubicBezTo>
                  <a:cubicBezTo>
                    <a:pt x="2590" y="5332"/>
                    <a:pt x="2646" y="5320"/>
                    <a:pt x="2702" y="5295"/>
                  </a:cubicBezTo>
                  <a:lnTo>
                    <a:pt x="4056" y="4681"/>
                  </a:lnTo>
                  <a:cubicBezTo>
                    <a:pt x="4165" y="4631"/>
                    <a:pt x="4277" y="4608"/>
                    <a:pt x="4386" y="4608"/>
                  </a:cubicBezTo>
                  <a:cubicBezTo>
                    <a:pt x="4815" y="4608"/>
                    <a:pt x="5198" y="4962"/>
                    <a:pt x="5182" y="5432"/>
                  </a:cubicBezTo>
                  <a:lnTo>
                    <a:pt x="5133" y="6919"/>
                  </a:lnTo>
                  <a:cubicBezTo>
                    <a:pt x="5124" y="7167"/>
                    <a:pt x="5325" y="7332"/>
                    <a:pt x="5534" y="7332"/>
                  </a:cubicBezTo>
                  <a:cubicBezTo>
                    <a:pt x="5636" y="7332"/>
                    <a:pt x="5739" y="7293"/>
                    <a:pt x="5822" y="7205"/>
                  </a:cubicBezTo>
                  <a:lnTo>
                    <a:pt x="6839" y="6118"/>
                  </a:lnTo>
                  <a:cubicBezTo>
                    <a:pt x="7000" y="5947"/>
                    <a:pt x="7210" y="5866"/>
                    <a:pt x="7418" y="5866"/>
                  </a:cubicBezTo>
                  <a:cubicBezTo>
                    <a:pt x="7732" y="5866"/>
                    <a:pt x="8041" y="6050"/>
                    <a:pt x="8166" y="6383"/>
                  </a:cubicBezTo>
                  <a:lnTo>
                    <a:pt x="8690" y="7775"/>
                  </a:lnTo>
                  <a:cubicBezTo>
                    <a:pt x="8754" y="7948"/>
                    <a:pt x="8908" y="8034"/>
                    <a:pt x="9062" y="8034"/>
                  </a:cubicBezTo>
                  <a:cubicBezTo>
                    <a:pt x="9217" y="8034"/>
                    <a:pt x="9371" y="7948"/>
                    <a:pt x="9435" y="7775"/>
                  </a:cubicBezTo>
                  <a:lnTo>
                    <a:pt x="9959" y="6383"/>
                  </a:lnTo>
                  <a:cubicBezTo>
                    <a:pt x="10084" y="6050"/>
                    <a:pt x="10393" y="5866"/>
                    <a:pt x="10707" y="5866"/>
                  </a:cubicBezTo>
                  <a:cubicBezTo>
                    <a:pt x="10915" y="5866"/>
                    <a:pt x="11126" y="5947"/>
                    <a:pt x="11287" y="6118"/>
                  </a:cubicBezTo>
                  <a:lnTo>
                    <a:pt x="12303" y="7205"/>
                  </a:lnTo>
                  <a:cubicBezTo>
                    <a:pt x="12385" y="7293"/>
                    <a:pt x="12488" y="7332"/>
                    <a:pt x="12590" y="7332"/>
                  </a:cubicBezTo>
                  <a:cubicBezTo>
                    <a:pt x="12799" y="7332"/>
                    <a:pt x="13000" y="7167"/>
                    <a:pt x="12992" y="6919"/>
                  </a:cubicBezTo>
                  <a:lnTo>
                    <a:pt x="12943" y="5432"/>
                  </a:lnTo>
                  <a:cubicBezTo>
                    <a:pt x="12927" y="4961"/>
                    <a:pt x="13311" y="4608"/>
                    <a:pt x="13740" y="4608"/>
                  </a:cubicBezTo>
                  <a:cubicBezTo>
                    <a:pt x="13849" y="4608"/>
                    <a:pt x="13960" y="4630"/>
                    <a:pt x="14069" y="4679"/>
                  </a:cubicBezTo>
                  <a:lnTo>
                    <a:pt x="15423" y="5295"/>
                  </a:lnTo>
                  <a:cubicBezTo>
                    <a:pt x="15479" y="5320"/>
                    <a:pt x="15535" y="5332"/>
                    <a:pt x="15589" y="5332"/>
                  </a:cubicBezTo>
                  <a:cubicBezTo>
                    <a:pt x="15860" y="5332"/>
                    <a:pt x="16078" y="5047"/>
                    <a:pt x="15951" y="4767"/>
                  </a:cubicBezTo>
                  <a:lnTo>
                    <a:pt x="15336" y="3413"/>
                  </a:lnTo>
                  <a:cubicBezTo>
                    <a:pt x="15096" y="2883"/>
                    <a:pt x="15485" y="2287"/>
                    <a:pt x="16060" y="2287"/>
                  </a:cubicBezTo>
                  <a:cubicBezTo>
                    <a:pt x="16069" y="2287"/>
                    <a:pt x="16078" y="2287"/>
                    <a:pt x="16088" y="2287"/>
                  </a:cubicBezTo>
                  <a:lnTo>
                    <a:pt x="16089" y="2287"/>
                  </a:lnTo>
                  <a:lnTo>
                    <a:pt x="17575" y="2337"/>
                  </a:lnTo>
                  <a:cubicBezTo>
                    <a:pt x="17580" y="2337"/>
                    <a:pt x="17585" y="2337"/>
                    <a:pt x="17590" y="2337"/>
                  </a:cubicBezTo>
                  <a:cubicBezTo>
                    <a:pt x="17948" y="2337"/>
                    <a:pt x="18124" y="1896"/>
                    <a:pt x="17861" y="1647"/>
                  </a:cubicBezTo>
                  <a:lnTo>
                    <a:pt x="16774" y="632"/>
                  </a:lnTo>
                  <a:cubicBezTo>
                    <a:pt x="16601" y="469"/>
                    <a:pt x="16511" y="237"/>
                    <a:pt x="165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8"/>
            <p:cNvSpPr/>
            <p:nvPr/>
          </p:nvSpPr>
          <p:spPr>
            <a:xfrm>
              <a:off x="6678725" y="1278550"/>
              <a:ext cx="453150" cy="200800"/>
            </a:xfrm>
            <a:custGeom>
              <a:avLst/>
              <a:gdLst/>
              <a:ahLst/>
              <a:cxnLst/>
              <a:rect l="l" t="t" r="r" b="b"/>
              <a:pathLst>
                <a:path w="18126" h="8032" extrusionOk="0">
                  <a:moveTo>
                    <a:pt x="9062" y="0"/>
                  </a:moveTo>
                  <a:cubicBezTo>
                    <a:pt x="8908" y="0"/>
                    <a:pt x="8754" y="86"/>
                    <a:pt x="8690" y="258"/>
                  </a:cubicBezTo>
                  <a:lnTo>
                    <a:pt x="8166" y="1650"/>
                  </a:lnTo>
                  <a:cubicBezTo>
                    <a:pt x="8041" y="1983"/>
                    <a:pt x="7732" y="2168"/>
                    <a:pt x="7418" y="2168"/>
                  </a:cubicBezTo>
                  <a:cubicBezTo>
                    <a:pt x="7210" y="2168"/>
                    <a:pt x="6999" y="2087"/>
                    <a:pt x="6838" y="1915"/>
                  </a:cubicBezTo>
                  <a:lnTo>
                    <a:pt x="5822" y="828"/>
                  </a:lnTo>
                  <a:cubicBezTo>
                    <a:pt x="5740" y="740"/>
                    <a:pt x="5637" y="701"/>
                    <a:pt x="5535" y="701"/>
                  </a:cubicBezTo>
                  <a:cubicBezTo>
                    <a:pt x="5327" y="701"/>
                    <a:pt x="5125" y="867"/>
                    <a:pt x="5133" y="1114"/>
                  </a:cubicBezTo>
                  <a:lnTo>
                    <a:pt x="5183" y="2600"/>
                  </a:lnTo>
                  <a:cubicBezTo>
                    <a:pt x="5198" y="3070"/>
                    <a:pt x="4815" y="3424"/>
                    <a:pt x="4386" y="3424"/>
                  </a:cubicBezTo>
                  <a:cubicBezTo>
                    <a:pt x="4277" y="3424"/>
                    <a:pt x="4165" y="3401"/>
                    <a:pt x="4056" y="3351"/>
                  </a:cubicBezTo>
                  <a:lnTo>
                    <a:pt x="2702" y="2737"/>
                  </a:lnTo>
                  <a:cubicBezTo>
                    <a:pt x="2646" y="2712"/>
                    <a:pt x="2590" y="2700"/>
                    <a:pt x="2536" y="2700"/>
                  </a:cubicBezTo>
                  <a:cubicBezTo>
                    <a:pt x="2266" y="2700"/>
                    <a:pt x="2048" y="2985"/>
                    <a:pt x="2175" y="3265"/>
                  </a:cubicBezTo>
                  <a:lnTo>
                    <a:pt x="2790" y="4619"/>
                  </a:lnTo>
                  <a:cubicBezTo>
                    <a:pt x="3030" y="5149"/>
                    <a:pt x="2640" y="5745"/>
                    <a:pt x="2065" y="5745"/>
                  </a:cubicBezTo>
                  <a:cubicBezTo>
                    <a:pt x="2056" y="5745"/>
                    <a:pt x="2047" y="5745"/>
                    <a:pt x="2037" y="5745"/>
                  </a:cubicBezTo>
                  <a:lnTo>
                    <a:pt x="552" y="5695"/>
                  </a:lnTo>
                  <a:cubicBezTo>
                    <a:pt x="547" y="5695"/>
                    <a:pt x="542" y="5695"/>
                    <a:pt x="537" y="5695"/>
                  </a:cubicBezTo>
                  <a:cubicBezTo>
                    <a:pt x="179" y="5695"/>
                    <a:pt x="1" y="6138"/>
                    <a:pt x="266" y="6386"/>
                  </a:cubicBezTo>
                  <a:lnTo>
                    <a:pt x="1353" y="7402"/>
                  </a:lnTo>
                  <a:cubicBezTo>
                    <a:pt x="1525" y="7563"/>
                    <a:pt x="1616" y="7795"/>
                    <a:pt x="1597" y="8031"/>
                  </a:cubicBezTo>
                  <a:lnTo>
                    <a:pt x="16530" y="8031"/>
                  </a:lnTo>
                  <a:cubicBezTo>
                    <a:pt x="16511" y="7795"/>
                    <a:pt x="16602" y="7563"/>
                    <a:pt x="16774" y="7402"/>
                  </a:cubicBezTo>
                  <a:lnTo>
                    <a:pt x="17861" y="6386"/>
                  </a:lnTo>
                  <a:cubicBezTo>
                    <a:pt x="18125" y="6137"/>
                    <a:pt x="17948" y="5695"/>
                    <a:pt x="17589" y="5695"/>
                  </a:cubicBezTo>
                  <a:cubicBezTo>
                    <a:pt x="17584" y="5695"/>
                    <a:pt x="17580" y="5695"/>
                    <a:pt x="17575" y="5695"/>
                  </a:cubicBezTo>
                  <a:lnTo>
                    <a:pt x="16088" y="5745"/>
                  </a:lnTo>
                  <a:cubicBezTo>
                    <a:pt x="16079" y="5745"/>
                    <a:pt x="16069" y="5745"/>
                    <a:pt x="16060" y="5745"/>
                  </a:cubicBezTo>
                  <a:cubicBezTo>
                    <a:pt x="15485" y="5745"/>
                    <a:pt x="15096" y="5149"/>
                    <a:pt x="15337" y="4619"/>
                  </a:cubicBezTo>
                  <a:lnTo>
                    <a:pt x="15951" y="3265"/>
                  </a:lnTo>
                  <a:cubicBezTo>
                    <a:pt x="16077" y="2985"/>
                    <a:pt x="15860" y="2700"/>
                    <a:pt x="15590" y="2700"/>
                  </a:cubicBezTo>
                  <a:cubicBezTo>
                    <a:pt x="15535" y="2700"/>
                    <a:pt x="15479" y="2712"/>
                    <a:pt x="15423" y="2737"/>
                  </a:cubicBezTo>
                  <a:lnTo>
                    <a:pt x="14069" y="3351"/>
                  </a:lnTo>
                  <a:cubicBezTo>
                    <a:pt x="13960" y="3401"/>
                    <a:pt x="13848" y="3424"/>
                    <a:pt x="13739" y="3424"/>
                  </a:cubicBezTo>
                  <a:cubicBezTo>
                    <a:pt x="13310" y="3424"/>
                    <a:pt x="12927" y="3070"/>
                    <a:pt x="12943" y="2600"/>
                  </a:cubicBezTo>
                  <a:lnTo>
                    <a:pt x="12992" y="1114"/>
                  </a:lnTo>
                  <a:cubicBezTo>
                    <a:pt x="13001" y="867"/>
                    <a:pt x="12800" y="701"/>
                    <a:pt x="12591" y="701"/>
                  </a:cubicBezTo>
                  <a:cubicBezTo>
                    <a:pt x="12490" y="701"/>
                    <a:pt x="12386" y="740"/>
                    <a:pt x="12303" y="828"/>
                  </a:cubicBezTo>
                  <a:lnTo>
                    <a:pt x="11286" y="1915"/>
                  </a:lnTo>
                  <a:cubicBezTo>
                    <a:pt x="11126" y="2087"/>
                    <a:pt x="10915" y="2168"/>
                    <a:pt x="10707" y="2168"/>
                  </a:cubicBezTo>
                  <a:cubicBezTo>
                    <a:pt x="10393" y="2168"/>
                    <a:pt x="10084" y="1983"/>
                    <a:pt x="9959" y="1650"/>
                  </a:cubicBezTo>
                  <a:lnTo>
                    <a:pt x="9436" y="258"/>
                  </a:lnTo>
                  <a:cubicBezTo>
                    <a:pt x="9370" y="86"/>
                    <a:pt x="9216" y="0"/>
                    <a:pt x="90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8"/>
            <p:cNvSpPr/>
            <p:nvPr/>
          </p:nvSpPr>
          <p:spPr>
            <a:xfrm>
              <a:off x="6761400" y="1369700"/>
              <a:ext cx="287775" cy="109600"/>
            </a:xfrm>
            <a:custGeom>
              <a:avLst/>
              <a:gdLst/>
              <a:ahLst/>
              <a:cxnLst/>
              <a:rect l="l" t="t" r="r" b="b"/>
              <a:pathLst>
                <a:path w="11511" h="4384" extrusionOk="0">
                  <a:moveTo>
                    <a:pt x="5755" y="1"/>
                  </a:moveTo>
                  <a:cubicBezTo>
                    <a:pt x="3007" y="1"/>
                    <a:pt x="698" y="1858"/>
                    <a:pt x="1" y="4384"/>
                  </a:cubicBezTo>
                  <a:lnTo>
                    <a:pt x="11511" y="4384"/>
                  </a:lnTo>
                  <a:cubicBezTo>
                    <a:pt x="10813" y="1858"/>
                    <a:pt x="8504" y="1"/>
                    <a:pt x="5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8"/>
            <p:cNvSpPr/>
            <p:nvPr/>
          </p:nvSpPr>
          <p:spPr>
            <a:xfrm>
              <a:off x="6761400" y="1558975"/>
              <a:ext cx="287775" cy="109600"/>
            </a:xfrm>
            <a:custGeom>
              <a:avLst/>
              <a:gdLst/>
              <a:ahLst/>
              <a:cxnLst/>
              <a:rect l="l" t="t" r="r" b="b"/>
              <a:pathLst>
                <a:path w="11511" h="4384" extrusionOk="0">
                  <a:moveTo>
                    <a:pt x="1" y="1"/>
                  </a:moveTo>
                  <a:cubicBezTo>
                    <a:pt x="698" y="2528"/>
                    <a:pt x="3007" y="4384"/>
                    <a:pt x="5755" y="4384"/>
                  </a:cubicBezTo>
                  <a:cubicBezTo>
                    <a:pt x="8504" y="4384"/>
                    <a:pt x="10813" y="2528"/>
                    <a:pt x="11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8"/>
            <p:cNvSpPr/>
            <p:nvPr/>
          </p:nvSpPr>
          <p:spPr>
            <a:xfrm>
              <a:off x="6803575" y="1558975"/>
              <a:ext cx="214325" cy="75575"/>
            </a:xfrm>
            <a:custGeom>
              <a:avLst/>
              <a:gdLst/>
              <a:ahLst/>
              <a:cxnLst/>
              <a:rect l="l" t="t" r="r" b="b"/>
              <a:pathLst>
                <a:path w="8573" h="3023" extrusionOk="0">
                  <a:moveTo>
                    <a:pt x="0" y="1"/>
                  </a:moveTo>
                  <a:lnTo>
                    <a:pt x="0" y="2"/>
                  </a:lnTo>
                  <a:lnTo>
                    <a:pt x="1" y="2"/>
                  </a:lnTo>
                  <a:cubicBezTo>
                    <a:pt x="1" y="2"/>
                    <a:pt x="1" y="1"/>
                    <a:pt x="0" y="1"/>
                  </a:cubicBezTo>
                  <a:close/>
                  <a:moveTo>
                    <a:pt x="1" y="2"/>
                  </a:moveTo>
                  <a:cubicBezTo>
                    <a:pt x="659" y="1857"/>
                    <a:pt x="1989" y="3023"/>
                    <a:pt x="4068" y="3023"/>
                  </a:cubicBezTo>
                  <a:cubicBezTo>
                    <a:pt x="5630" y="3023"/>
                    <a:pt x="7012" y="2440"/>
                    <a:pt x="7884" y="1282"/>
                  </a:cubicBezTo>
                  <a:cubicBezTo>
                    <a:pt x="8177" y="893"/>
                    <a:pt x="8409" y="460"/>
                    <a:pt x="8573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8"/>
            <p:cNvSpPr/>
            <p:nvPr/>
          </p:nvSpPr>
          <p:spPr>
            <a:xfrm>
              <a:off x="6792675" y="1558975"/>
              <a:ext cx="208000" cy="79725"/>
            </a:xfrm>
            <a:custGeom>
              <a:avLst/>
              <a:gdLst/>
              <a:ahLst/>
              <a:cxnLst/>
              <a:rect l="l" t="t" r="r" b="b"/>
              <a:pathLst>
                <a:path w="8320" h="3189" extrusionOk="0">
                  <a:moveTo>
                    <a:pt x="1" y="1"/>
                  </a:moveTo>
                  <a:cubicBezTo>
                    <a:pt x="659" y="1857"/>
                    <a:pt x="2424" y="3188"/>
                    <a:pt x="4505" y="3188"/>
                  </a:cubicBezTo>
                  <a:cubicBezTo>
                    <a:pt x="6066" y="3188"/>
                    <a:pt x="7450" y="2440"/>
                    <a:pt x="8320" y="1282"/>
                  </a:cubicBezTo>
                  <a:lnTo>
                    <a:pt x="8320" y="1282"/>
                  </a:lnTo>
                  <a:cubicBezTo>
                    <a:pt x="7495" y="1911"/>
                    <a:pt x="6485" y="2253"/>
                    <a:pt x="5447" y="2253"/>
                  </a:cubicBezTo>
                  <a:cubicBezTo>
                    <a:pt x="5445" y="2253"/>
                    <a:pt x="5443" y="2253"/>
                    <a:pt x="5441" y="2253"/>
                  </a:cubicBezTo>
                  <a:cubicBezTo>
                    <a:pt x="3730" y="2253"/>
                    <a:pt x="2235" y="1352"/>
                    <a:pt x="1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8"/>
            <p:cNvSpPr/>
            <p:nvPr/>
          </p:nvSpPr>
          <p:spPr>
            <a:xfrm>
              <a:off x="6799425" y="1399600"/>
              <a:ext cx="218475" cy="79750"/>
            </a:xfrm>
            <a:custGeom>
              <a:avLst/>
              <a:gdLst/>
              <a:ahLst/>
              <a:cxnLst/>
              <a:rect l="l" t="t" r="r" b="b"/>
              <a:pathLst>
                <a:path w="8739" h="3190" extrusionOk="0">
                  <a:moveTo>
                    <a:pt x="4234" y="0"/>
                  </a:moveTo>
                  <a:cubicBezTo>
                    <a:pt x="3838" y="0"/>
                    <a:pt x="3442" y="50"/>
                    <a:pt x="3057" y="147"/>
                  </a:cubicBezTo>
                  <a:cubicBezTo>
                    <a:pt x="1506" y="541"/>
                    <a:pt x="530" y="1695"/>
                    <a:pt x="1" y="3189"/>
                  </a:cubicBezTo>
                  <a:lnTo>
                    <a:pt x="8739" y="3188"/>
                  </a:lnTo>
                  <a:cubicBezTo>
                    <a:pt x="8081" y="1333"/>
                    <a:pt x="6315" y="0"/>
                    <a:pt x="4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8"/>
            <p:cNvSpPr/>
            <p:nvPr/>
          </p:nvSpPr>
          <p:spPr>
            <a:xfrm>
              <a:off x="6792675" y="1403275"/>
              <a:ext cx="83225" cy="76075"/>
            </a:xfrm>
            <a:custGeom>
              <a:avLst/>
              <a:gdLst/>
              <a:ahLst/>
              <a:cxnLst/>
              <a:rect l="l" t="t" r="r" b="b"/>
              <a:pathLst>
                <a:path w="3329" h="3043" extrusionOk="0">
                  <a:moveTo>
                    <a:pt x="3328" y="0"/>
                  </a:moveTo>
                  <a:lnTo>
                    <a:pt x="3328" y="0"/>
                  </a:lnTo>
                  <a:cubicBezTo>
                    <a:pt x="1776" y="394"/>
                    <a:pt x="530" y="1548"/>
                    <a:pt x="1" y="3042"/>
                  </a:cubicBezTo>
                  <a:lnTo>
                    <a:pt x="1039" y="2643"/>
                  </a:lnTo>
                  <a:cubicBezTo>
                    <a:pt x="1442" y="1506"/>
                    <a:pt x="2260" y="562"/>
                    <a:pt x="33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8"/>
            <p:cNvSpPr/>
            <p:nvPr/>
          </p:nvSpPr>
          <p:spPr>
            <a:xfrm>
              <a:off x="6586500" y="1509175"/>
              <a:ext cx="637600" cy="19950"/>
            </a:xfrm>
            <a:custGeom>
              <a:avLst/>
              <a:gdLst/>
              <a:ahLst/>
              <a:cxnLst/>
              <a:rect l="l" t="t" r="r" b="b"/>
              <a:pathLst>
                <a:path w="25504" h="798" extrusionOk="0">
                  <a:moveTo>
                    <a:pt x="399" y="0"/>
                  </a:moveTo>
                  <a:cubicBezTo>
                    <a:pt x="179" y="0"/>
                    <a:pt x="0" y="179"/>
                    <a:pt x="0" y="399"/>
                  </a:cubicBezTo>
                  <a:cubicBezTo>
                    <a:pt x="0" y="619"/>
                    <a:pt x="179" y="797"/>
                    <a:pt x="399" y="797"/>
                  </a:cubicBezTo>
                  <a:lnTo>
                    <a:pt x="25104" y="797"/>
                  </a:lnTo>
                  <a:cubicBezTo>
                    <a:pt x="25325" y="797"/>
                    <a:pt x="25503" y="619"/>
                    <a:pt x="25503" y="399"/>
                  </a:cubicBezTo>
                  <a:cubicBezTo>
                    <a:pt x="25503" y="179"/>
                    <a:pt x="25325" y="0"/>
                    <a:pt x="25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8"/>
            <p:cNvSpPr/>
            <p:nvPr/>
          </p:nvSpPr>
          <p:spPr>
            <a:xfrm>
              <a:off x="6636300" y="1469350"/>
              <a:ext cx="537950" cy="19925"/>
            </a:xfrm>
            <a:custGeom>
              <a:avLst/>
              <a:gdLst/>
              <a:ahLst/>
              <a:cxnLst/>
              <a:rect l="l" t="t" r="r" b="b"/>
              <a:pathLst>
                <a:path w="21518" h="797" extrusionOk="0">
                  <a:moveTo>
                    <a:pt x="400" y="0"/>
                  </a:moveTo>
                  <a:cubicBezTo>
                    <a:pt x="179" y="0"/>
                    <a:pt x="1" y="179"/>
                    <a:pt x="1" y="398"/>
                  </a:cubicBezTo>
                  <a:cubicBezTo>
                    <a:pt x="1" y="619"/>
                    <a:pt x="179" y="797"/>
                    <a:pt x="400" y="797"/>
                  </a:cubicBezTo>
                  <a:lnTo>
                    <a:pt x="21120" y="797"/>
                  </a:lnTo>
                  <a:cubicBezTo>
                    <a:pt x="21339" y="797"/>
                    <a:pt x="21518" y="619"/>
                    <a:pt x="21518" y="398"/>
                  </a:cubicBezTo>
                  <a:cubicBezTo>
                    <a:pt x="21518" y="179"/>
                    <a:pt x="21339" y="0"/>
                    <a:pt x="21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8"/>
            <p:cNvSpPr/>
            <p:nvPr/>
          </p:nvSpPr>
          <p:spPr>
            <a:xfrm>
              <a:off x="6636300" y="1549050"/>
              <a:ext cx="537950" cy="19925"/>
            </a:xfrm>
            <a:custGeom>
              <a:avLst/>
              <a:gdLst/>
              <a:ahLst/>
              <a:cxnLst/>
              <a:rect l="l" t="t" r="r" b="b"/>
              <a:pathLst>
                <a:path w="21518" h="797" extrusionOk="0">
                  <a:moveTo>
                    <a:pt x="400" y="0"/>
                  </a:moveTo>
                  <a:cubicBezTo>
                    <a:pt x="179" y="0"/>
                    <a:pt x="1" y="178"/>
                    <a:pt x="1" y="398"/>
                  </a:cubicBezTo>
                  <a:cubicBezTo>
                    <a:pt x="1" y="618"/>
                    <a:pt x="179" y="797"/>
                    <a:pt x="400" y="797"/>
                  </a:cubicBezTo>
                  <a:lnTo>
                    <a:pt x="21120" y="797"/>
                  </a:lnTo>
                  <a:cubicBezTo>
                    <a:pt x="21339" y="797"/>
                    <a:pt x="21518" y="618"/>
                    <a:pt x="21518" y="398"/>
                  </a:cubicBezTo>
                  <a:cubicBezTo>
                    <a:pt x="21518" y="178"/>
                    <a:pt x="21339" y="0"/>
                    <a:pt x="21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8"/>
            <p:cNvSpPr/>
            <p:nvPr/>
          </p:nvSpPr>
          <p:spPr>
            <a:xfrm>
              <a:off x="6895325" y="1349800"/>
              <a:ext cx="19950" cy="99625"/>
            </a:xfrm>
            <a:custGeom>
              <a:avLst/>
              <a:gdLst/>
              <a:ahLst/>
              <a:cxnLst/>
              <a:rect l="l" t="t" r="r" b="b"/>
              <a:pathLst>
                <a:path w="798" h="3985" extrusionOk="0">
                  <a:moveTo>
                    <a:pt x="398" y="0"/>
                  </a:moveTo>
                  <a:cubicBezTo>
                    <a:pt x="179" y="0"/>
                    <a:pt x="0" y="178"/>
                    <a:pt x="0" y="399"/>
                  </a:cubicBezTo>
                  <a:lnTo>
                    <a:pt x="0" y="3587"/>
                  </a:lnTo>
                  <a:cubicBezTo>
                    <a:pt x="0" y="3806"/>
                    <a:pt x="179" y="3984"/>
                    <a:pt x="398" y="3984"/>
                  </a:cubicBezTo>
                  <a:cubicBezTo>
                    <a:pt x="619" y="3984"/>
                    <a:pt x="797" y="3806"/>
                    <a:pt x="797" y="3587"/>
                  </a:cubicBezTo>
                  <a:lnTo>
                    <a:pt x="797" y="399"/>
                  </a:lnTo>
                  <a:cubicBezTo>
                    <a:pt x="797" y="178"/>
                    <a:pt x="619" y="0"/>
                    <a:pt x="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8"/>
            <p:cNvSpPr/>
            <p:nvPr/>
          </p:nvSpPr>
          <p:spPr>
            <a:xfrm>
              <a:off x="6834125" y="1379675"/>
              <a:ext cx="48525" cy="69750"/>
            </a:xfrm>
            <a:custGeom>
              <a:avLst/>
              <a:gdLst/>
              <a:ahLst/>
              <a:cxnLst/>
              <a:rect l="l" t="t" r="r" b="b"/>
              <a:pathLst>
                <a:path w="1941" h="2790" extrusionOk="0">
                  <a:moveTo>
                    <a:pt x="457" y="1"/>
                  </a:moveTo>
                  <a:cubicBezTo>
                    <a:pt x="397" y="1"/>
                    <a:pt x="336" y="14"/>
                    <a:pt x="278" y="43"/>
                  </a:cubicBezTo>
                  <a:cubicBezTo>
                    <a:pt x="80" y="141"/>
                    <a:pt x="1" y="380"/>
                    <a:pt x="100" y="578"/>
                  </a:cubicBezTo>
                  <a:lnTo>
                    <a:pt x="1096" y="2570"/>
                  </a:lnTo>
                  <a:cubicBezTo>
                    <a:pt x="1163" y="2703"/>
                    <a:pt x="1299" y="2789"/>
                    <a:pt x="1449" y="2789"/>
                  </a:cubicBezTo>
                  <a:cubicBezTo>
                    <a:pt x="1450" y="2789"/>
                    <a:pt x="1451" y="2789"/>
                    <a:pt x="1452" y="2789"/>
                  </a:cubicBezTo>
                  <a:cubicBezTo>
                    <a:pt x="1748" y="2789"/>
                    <a:pt x="1941" y="2478"/>
                    <a:pt x="1809" y="2214"/>
                  </a:cubicBezTo>
                  <a:lnTo>
                    <a:pt x="812" y="221"/>
                  </a:lnTo>
                  <a:cubicBezTo>
                    <a:pt x="742" y="81"/>
                    <a:pt x="602" y="1"/>
                    <a:pt x="4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8"/>
            <p:cNvSpPr/>
            <p:nvPr/>
          </p:nvSpPr>
          <p:spPr>
            <a:xfrm>
              <a:off x="6927925" y="1379675"/>
              <a:ext cx="48525" cy="69750"/>
            </a:xfrm>
            <a:custGeom>
              <a:avLst/>
              <a:gdLst/>
              <a:ahLst/>
              <a:cxnLst/>
              <a:rect l="l" t="t" r="r" b="b"/>
              <a:pathLst>
                <a:path w="1941" h="2790" extrusionOk="0">
                  <a:moveTo>
                    <a:pt x="1485" y="1"/>
                  </a:moveTo>
                  <a:cubicBezTo>
                    <a:pt x="1339" y="1"/>
                    <a:pt x="1199" y="81"/>
                    <a:pt x="1129" y="221"/>
                  </a:cubicBezTo>
                  <a:lnTo>
                    <a:pt x="133" y="2214"/>
                  </a:lnTo>
                  <a:cubicBezTo>
                    <a:pt x="1" y="2478"/>
                    <a:pt x="193" y="2789"/>
                    <a:pt x="489" y="2789"/>
                  </a:cubicBezTo>
                  <a:cubicBezTo>
                    <a:pt x="490" y="2789"/>
                    <a:pt x="492" y="2789"/>
                    <a:pt x="493" y="2789"/>
                  </a:cubicBezTo>
                  <a:cubicBezTo>
                    <a:pt x="643" y="2789"/>
                    <a:pt x="778" y="2703"/>
                    <a:pt x="846" y="2570"/>
                  </a:cubicBezTo>
                  <a:lnTo>
                    <a:pt x="1842" y="578"/>
                  </a:lnTo>
                  <a:cubicBezTo>
                    <a:pt x="1941" y="380"/>
                    <a:pt x="1860" y="141"/>
                    <a:pt x="1663" y="43"/>
                  </a:cubicBezTo>
                  <a:cubicBezTo>
                    <a:pt x="1606" y="14"/>
                    <a:pt x="1545" y="1"/>
                    <a:pt x="14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8"/>
            <p:cNvSpPr/>
            <p:nvPr/>
          </p:nvSpPr>
          <p:spPr>
            <a:xfrm>
              <a:off x="6895325" y="1588875"/>
              <a:ext cx="19950" cy="99650"/>
            </a:xfrm>
            <a:custGeom>
              <a:avLst/>
              <a:gdLst/>
              <a:ahLst/>
              <a:cxnLst/>
              <a:rect l="l" t="t" r="r" b="b"/>
              <a:pathLst>
                <a:path w="798" h="3986" extrusionOk="0">
                  <a:moveTo>
                    <a:pt x="398" y="0"/>
                  </a:moveTo>
                  <a:cubicBezTo>
                    <a:pt x="179" y="0"/>
                    <a:pt x="0" y="178"/>
                    <a:pt x="0" y="399"/>
                  </a:cubicBezTo>
                  <a:lnTo>
                    <a:pt x="0" y="3587"/>
                  </a:lnTo>
                  <a:cubicBezTo>
                    <a:pt x="0" y="3806"/>
                    <a:pt x="179" y="3986"/>
                    <a:pt x="398" y="3986"/>
                  </a:cubicBezTo>
                  <a:cubicBezTo>
                    <a:pt x="619" y="3986"/>
                    <a:pt x="797" y="3806"/>
                    <a:pt x="797" y="3587"/>
                  </a:cubicBezTo>
                  <a:lnTo>
                    <a:pt x="797" y="399"/>
                  </a:lnTo>
                  <a:cubicBezTo>
                    <a:pt x="797" y="178"/>
                    <a:pt x="619" y="0"/>
                    <a:pt x="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8"/>
            <p:cNvSpPr/>
            <p:nvPr/>
          </p:nvSpPr>
          <p:spPr>
            <a:xfrm>
              <a:off x="6928650" y="1588675"/>
              <a:ext cx="48650" cy="69975"/>
            </a:xfrm>
            <a:custGeom>
              <a:avLst/>
              <a:gdLst/>
              <a:ahLst/>
              <a:cxnLst/>
              <a:rect l="l" t="t" r="r" b="b"/>
              <a:pathLst>
                <a:path w="1946" h="2799" extrusionOk="0">
                  <a:moveTo>
                    <a:pt x="457" y="1"/>
                  </a:moveTo>
                  <a:cubicBezTo>
                    <a:pt x="397" y="1"/>
                    <a:pt x="335" y="15"/>
                    <a:pt x="278" y="44"/>
                  </a:cubicBezTo>
                  <a:cubicBezTo>
                    <a:pt x="78" y="143"/>
                    <a:pt x="0" y="387"/>
                    <a:pt x="104" y="585"/>
                  </a:cubicBezTo>
                  <a:lnTo>
                    <a:pt x="1100" y="2578"/>
                  </a:lnTo>
                  <a:cubicBezTo>
                    <a:pt x="1168" y="2713"/>
                    <a:pt x="1306" y="2798"/>
                    <a:pt x="1458" y="2798"/>
                  </a:cubicBezTo>
                  <a:cubicBezTo>
                    <a:pt x="1753" y="2797"/>
                    <a:pt x="1946" y="2486"/>
                    <a:pt x="1813" y="2221"/>
                  </a:cubicBezTo>
                  <a:lnTo>
                    <a:pt x="817" y="229"/>
                  </a:lnTo>
                  <a:cubicBezTo>
                    <a:pt x="748" y="85"/>
                    <a:pt x="606" y="1"/>
                    <a:pt x="4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8"/>
            <p:cNvSpPr/>
            <p:nvPr/>
          </p:nvSpPr>
          <p:spPr>
            <a:xfrm>
              <a:off x="6833275" y="1588675"/>
              <a:ext cx="48675" cy="69975"/>
            </a:xfrm>
            <a:custGeom>
              <a:avLst/>
              <a:gdLst/>
              <a:ahLst/>
              <a:cxnLst/>
              <a:rect l="l" t="t" r="r" b="b"/>
              <a:pathLst>
                <a:path w="1947" h="2799" extrusionOk="0">
                  <a:moveTo>
                    <a:pt x="1489" y="1"/>
                  </a:moveTo>
                  <a:cubicBezTo>
                    <a:pt x="1340" y="1"/>
                    <a:pt x="1197" y="85"/>
                    <a:pt x="1130" y="229"/>
                  </a:cubicBezTo>
                  <a:lnTo>
                    <a:pt x="134" y="2221"/>
                  </a:lnTo>
                  <a:cubicBezTo>
                    <a:pt x="1" y="2486"/>
                    <a:pt x="193" y="2797"/>
                    <a:pt x="489" y="2798"/>
                  </a:cubicBezTo>
                  <a:cubicBezTo>
                    <a:pt x="640" y="2798"/>
                    <a:pt x="779" y="2712"/>
                    <a:pt x="847" y="2578"/>
                  </a:cubicBezTo>
                  <a:lnTo>
                    <a:pt x="1843" y="585"/>
                  </a:lnTo>
                  <a:cubicBezTo>
                    <a:pt x="1946" y="387"/>
                    <a:pt x="1868" y="143"/>
                    <a:pt x="1668" y="44"/>
                  </a:cubicBezTo>
                  <a:cubicBezTo>
                    <a:pt x="1610" y="15"/>
                    <a:pt x="1549" y="1"/>
                    <a:pt x="1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8"/>
            <p:cNvSpPr/>
            <p:nvPr/>
          </p:nvSpPr>
          <p:spPr>
            <a:xfrm>
              <a:off x="6805650" y="1509175"/>
              <a:ext cx="199275" cy="19950"/>
            </a:xfrm>
            <a:custGeom>
              <a:avLst/>
              <a:gdLst/>
              <a:ahLst/>
              <a:cxnLst/>
              <a:rect l="l" t="t" r="r" b="b"/>
              <a:pathLst>
                <a:path w="7971" h="798" extrusionOk="0">
                  <a:moveTo>
                    <a:pt x="400" y="0"/>
                  </a:moveTo>
                  <a:cubicBezTo>
                    <a:pt x="179" y="0"/>
                    <a:pt x="1" y="179"/>
                    <a:pt x="1" y="399"/>
                  </a:cubicBezTo>
                  <a:cubicBezTo>
                    <a:pt x="1" y="619"/>
                    <a:pt x="179" y="797"/>
                    <a:pt x="400" y="797"/>
                  </a:cubicBezTo>
                  <a:lnTo>
                    <a:pt x="7572" y="797"/>
                  </a:lnTo>
                  <a:cubicBezTo>
                    <a:pt x="7792" y="797"/>
                    <a:pt x="7971" y="619"/>
                    <a:pt x="7971" y="399"/>
                  </a:cubicBezTo>
                  <a:cubicBezTo>
                    <a:pt x="7971" y="179"/>
                    <a:pt x="7792" y="0"/>
                    <a:pt x="7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8" name="Google Shape;798;p38"/>
          <p:cNvSpPr txBox="1">
            <a:spLocks noGrp="1"/>
          </p:cNvSpPr>
          <p:nvPr>
            <p:ph type="title"/>
          </p:nvPr>
        </p:nvSpPr>
        <p:spPr>
          <a:xfrm>
            <a:off x="1005175" y="3538250"/>
            <a:ext cx="19242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799" name="Google Shape;799;p38"/>
          <p:cNvSpPr txBox="1">
            <a:spLocks noGrp="1"/>
          </p:cNvSpPr>
          <p:nvPr>
            <p:ph type="subTitle" idx="1"/>
          </p:nvPr>
        </p:nvSpPr>
        <p:spPr>
          <a:xfrm>
            <a:off x="1005175" y="3951650"/>
            <a:ext cx="19242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biggest planet in the Solar System</a:t>
            </a:r>
            <a:endParaRPr/>
          </a:p>
        </p:txBody>
      </p:sp>
      <p:sp>
        <p:nvSpPr>
          <p:cNvPr id="800" name="Google Shape;800;p38"/>
          <p:cNvSpPr txBox="1">
            <a:spLocks noGrp="1"/>
          </p:cNvSpPr>
          <p:nvPr>
            <p:ph type="title" idx="3"/>
          </p:nvPr>
        </p:nvSpPr>
        <p:spPr>
          <a:xfrm>
            <a:off x="3609900" y="3538250"/>
            <a:ext cx="19242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801" name="Google Shape;801;p38"/>
          <p:cNvSpPr txBox="1">
            <a:spLocks noGrp="1"/>
          </p:cNvSpPr>
          <p:nvPr>
            <p:ph type="subTitle" idx="4"/>
          </p:nvPr>
        </p:nvSpPr>
        <p:spPr>
          <a:xfrm>
            <a:off x="3609900" y="3951650"/>
            <a:ext cx="19242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Saturn is a gas giant and has several rings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8"/>
          <p:cNvSpPr txBox="1">
            <a:spLocks noGrp="1"/>
          </p:cNvSpPr>
          <p:nvPr>
            <p:ph type="title" idx="5"/>
          </p:nvPr>
        </p:nvSpPr>
        <p:spPr>
          <a:xfrm>
            <a:off x="6214625" y="3538250"/>
            <a:ext cx="19242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803" name="Google Shape;803;p38"/>
          <p:cNvSpPr txBox="1">
            <a:spLocks noGrp="1"/>
          </p:cNvSpPr>
          <p:nvPr>
            <p:ph type="subTitle" idx="6"/>
          </p:nvPr>
        </p:nvSpPr>
        <p:spPr>
          <a:xfrm>
            <a:off x="6214625" y="3951650"/>
            <a:ext cx="19242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Neptune is the farthest planet from the Sun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8"/>
          <p:cNvSpPr txBox="1">
            <a:spLocks noGrp="1"/>
          </p:cNvSpPr>
          <p:nvPr>
            <p:ph type="title" idx="7"/>
          </p:nvPr>
        </p:nvSpPr>
        <p:spPr>
          <a:xfrm>
            <a:off x="1005175" y="1743300"/>
            <a:ext cx="19242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805" name="Google Shape;805;p38"/>
          <p:cNvSpPr txBox="1">
            <a:spLocks noGrp="1"/>
          </p:cNvSpPr>
          <p:nvPr>
            <p:ph type="subTitle" idx="8"/>
          </p:nvPr>
        </p:nvSpPr>
        <p:spPr>
          <a:xfrm>
            <a:off x="1005175" y="2156700"/>
            <a:ext cx="19242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Mercury is the closest planet to the Sun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8"/>
          <p:cNvSpPr txBox="1">
            <a:spLocks noGrp="1"/>
          </p:cNvSpPr>
          <p:nvPr>
            <p:ph type="title" idx="9"/>
          </p:nvPr>
        </p:nvSpPr>
        <p:spPr>
          <a:xfrm>
            <a:off x="3609900" y="1743300"/>
            <a:ext cx="19242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807" name="Google Shape;807;p38"/>
          <p:cNvSpPr txBox="1">
            <a:spLocks noGrp="1"/>
          </p:cNvSpPr>
          <p:nvPr>
            <p:ph type="subTitle" idx="13"/>
          </p:nvPr>
        </p:nvSpPr>
        <p:spPr>
          <a:xfrm>
            <a:off x="3609900" y="2156700"/>
            <a:ext cx="19242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808" name="Google Shape;808;p38"/>
          <p:cNvSpPr txBox="1">
            <a:spLocks noGrp="1"/>
          </p:cNvSpPr>
          <p:nvPr>
            <p:ph type="title" idx="14"/>
          </p:nvPr>
        </p:nvSpPr>
        <p:spPr>
          <a:xfrm>
            <a:off x="6214625" y="1743300"/>
            <a:ext cx="19242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809" name="Google Shape;809;p38"/>
          <p:cNvSpPr txBox="1">
            <a:spLocks noGrp="1"/>
          </p:cNvSpPr>
          <p:nvPr>
            <p:ph type="subTitle" idx="15"/>
          </p:nvPr>
        </p:nvSpPr>
        <p:spPr>
          <a:xfrm>
            <a:off x="6214625" y="2156700"/>
            <a:ext cx="19242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Despite being red, Mars is actually a cold place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0" name="Google Shape;810;p38"/>
          <p:cNvGrpSpPr/>
          <p:nvPr/>
        </p:nvGrpSpPr>
        <p:grpSpPr>
          <a:xfrm>
            <a:off x="1712639" y="3160000"/>
            <a:ext cx="509251" cy="381918"/>
            <a:chOff x="4262675" y="1284175"/>
            <a:chExt cx="637600" cy="478175"/>
          </a:xfrm>
        </p:grpSpPr>
        <p:sp>
          <p:nvSpPr>
            <p:cNvPr id="811" name="Google Shape;811;p38"/>
            <p:cNvSpPr/>
            <p:nvPr/>
          </p:nvSpPr>
          <p:spPr>
            <a:xfrm>
              <a:off x="4347800" y="1284175"/>
              <a:ext cx="134100" cy="136550"/>
            </a:xfrm>
            <a:custGeom>
              <a:avLst/>
              <a:gdLst/>
              <a:ahLst/>
              <a:cxnLst/>
              <a:rect l="l" t="t" r="r" b="b"/>
              <a:pathLst>
                <a:path w="5364" h="5462" extrusionOk="0">
                  <a:moveTo>
                    <a:pt x="2573" y="0"/>
                  </a:moveTo>
                  <a:cubicBezTo>
                    <a:pt x="2086" y="0"/>
                    <a:pt x="1599" y="128"/>
                    <a:pt x="1163" y="383"/>
                  </a:cubicBezTo>
                  <a:cubicBezTo>
                    <a:pt x="338" y="867"/>
                    <a:pt x="0" y="1764"/>
                    <a:pt x="0" y="2789"/>
                  </a:cubicBezTo>
                  <a:cubicBezTo>
                    <a:pt x="0" y="4330"/>
                    <a:pt x="1033" y="5462"/>
                    <a:pt x="2574" y="5462"/>
                  </a:cubicBezTo>
                  <a:cubicBezTo>
                    <a:pt x="3599" y="5462"/>
                    <a:pt x="4496" y="5025"/>
                    <a:pt x="4980" y="4200"/>
                  </a:cubicBezTo>
                  <a:cubicBezTo>
                    <a:pt x="5232" y="3773"/>
                    <a:pt x="5364" y="3286"/>
                    <a:pt x="5362" y="2789"/>
                  </a:cubicBezTo>
                  <a:cubicBezTo>
                    <a:pt x="5362" y="1789"/>
                    <a:pt x="4827" y="867"/>
                    <a:pt x="3960" y="370"/>
                  </a:cubicBezTo>
                  <a:cubicBezTo>
                    <a:pt x="3531" y="123"/>
                    <a:pt x="3052" y="0"/>
                    <a:pt x="25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8"/>
            <p:cNvSpPr/>
            <p:nvPr/>
          </p:nvSpPr>
          <p:spPr>
            <a:xfrm>
              <a:off x="4340225" y="1293725"/>
              <a:ext cx="132100" cy="129925"/>
            </a:xfrm>
            <a:custGeom>
              <a:avLst/>
              <a:gdLst/>
              <a:ahLst/>
              <a:cxnLst/>
              <a:rect l="l" t="t" r="r" b="b"/>
              <a:pathLst>
                <a:path w="5284" h="5197" extrusionOk="0">
                  <a:moveTo>
                    <a:pt x="1466" y="1"/>
                  </a:moveTo>
                  <a:lnTo>
                    <a:pt x="1466" y="1"/>
                  </a:lnTo>
                  <a:cubicBezTo>
                    <a:pt x="720" y="438"/>
                    <a:pt x="220" y="1195"/>
                    <a:pt x="111" y="2052"/>
                  </a:cubicBezTo>
                  <a:cubicBezTo>
                    <a:pt x="0" y="2910"/>
                    <a:pt x="293" y="3768"/>
                    <a:pt x="904" y="4380"/>
                  </a:cubicBezTo>
                  <a:cubicBezTo>
                    <a:pt x="1431" y="4906"/>
                    <a:pt x="2141" y="5196"/>
                    <a:pt x="2875" y="5196"/>
                  </a:cubicBezTo>
                  <a:cubicBezTo>
                    <a:pt x="2994" y="5196"/>
                    <a:pt x="3113" y="5189"/>
                    <a:pt x="3232" y="5173"/>
                  </a:cubicBezTo>
                  <a:cubicBezTo>
                    <a:pt x="4089" y="5064"/>
                    <a:pt x="4846" y="4564"/>
                    <a:pt x="5283" y="3818"/>
                  </a:cubicBezTo>
                  <a:lnTo>
                    <a:pt x="5283" y="3818"/>
                  </a:lnTo>
                  <a:cubicBezTo>
                    <a:pt x="4856" y="4070"/>
                    <a:pt x="4369" y="4201"/>
                    <a:pt x="3873" y="4201"/>
                  </a:cubicBezTo>
                  <a:cubicBezTo>
                    <a:pt x="2872" y="4200"/>
                    <a:pt x="1950" y="3665"/>
                    <a:pt x="1452" y="2798"/>
                  </a:cubicBezTo>
                  <a:cubicBezTo>
                    <a:pt x="955" y="1931"/>
                    <a:pt x="961" y="864"/>
                    <a:pt x="1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8"/>
            <p:cNvSpPr/>
            <p:nvPr/>
          </p:nvSpPr>
          <p:spPr>
            <a:xfrm>
              <a:off x="4461925" y="1547625"/>
              <a:ext cx="418425" cy="204775"/>
            </a:xfrm>
            <a:custGeom>
              <a:avLst/>
              <a:gdLst/>
              <a:ahLst/>
              <a:cxnLst/>
              <a:rect l="l" t="t" r="r" b="b"/>
              <a:pathLst>
                <a:path w="16737" h="8191" extrusionOk="0">
                  <a:moveTo>
                    <a:pt x="11558" y="0"/>
                  </a:moveTo>
                  <a:cubicBezTo>
                    <a:pt x="11314" y="0"/>
                    <a:pt x="11067" y="75"/>
                    <a:pt x="10853" y="232"/>
                  </a:cubicBezTo>
                  <a:lnTo>
                    <a:pt x="1" y="8191"/>
                  </a:lnTo>
                  <a:lnTo>
                    <a:pt x="16737" y="8191"/>
                  </a:lnTo>
                  <a:lnTo>
                    <a:pt x="12610" y="624"/>
                  </a:lnTo>
                  <a:cubicBezTo>
                    <a:pt x="12390" y="222"/>
                    <a:pt x="11978" y="0"/>
                    <a:pt x="11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8"/>
            <p:cNvSpPr/>
            <p:nvPr/>
          </p:nvSpPr>
          <p:spPr>
            <a:xfrm>
              <a:off x="4297975" y="1496300"/>
              <a:ext cx="482750" cy="256100"/>
            </a:xfrm>
            <a:custGeom>
              <a:avLst/>
              <a:gdLst/>
              <a:ahLst/>
              <a:cxnLst/>
              <a:rect l="l" t="t" r="r" b="b"/>
              <a:pathLst>
                <a:path w="19310" h="10244" extrusionOk="0">
                  <a:moveTo>
                    <a:pt x="8336" y="0"/>
                  </a:moveTo>
                  <a:lnTo>
                    <a:pt x="7178" y="196"/>
                  </a:lnTo>
                  <a:lnTo>
                    <a:pt x="1" y="10244"/>
                  </a:lnTo>
                  <a:lnTo>
                    <a:pt x="19309" y="10244"/>
                  </a:lnTo>
                  <a:lnTo>
                    <a:pt x="8353" y="16"/>
                  </a:lnTo>
                  <a:lnTo>
                    <a:pt x="83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8"/>
            <p:cNvSpPr/>
            <p:nvPr/>
          </p:nvSpPr>
          <p:spPr>
            <a:xfrm>
              <a:off x="4282625" y="1488650"/>
              <a:ext cx="498100" cy="263750"/>
            </a:xfrm>
            <a:custGeom>
              <a:avLst/>
              <a:gdLst/>
              <a:ahLst/>
              <a:cxnLst/>
              <a:rect l="l" t="t" r="r" b="b"/>
              <a:pathLst>
                <a:path w="19924" h="10550" extrusionOk="0">
                  <a:moveTo>
                    <a:pt x="8152" y="1"/>
                  </a:moveTo>
                  <a:cubicBezTo>
                    <a:pt x="7781" y="1"/>
                    <a:pt x="7414" y="173"/>
                    <a:pt x="7178" y="502"/>
                  </a:cubicBezTo>
                  <a:lnTo>
                    <a:pt x="1" y="10550"/>
                  </a:lnTo>
                  <a:lnTo>
                    <a:pt x="19923" y="10550"/>
                  </a:lnTo>
                  <a:lnTo>
                    <a:pt x="17565" y="8347"/>
                  </a:lnTo>
                  <a:lnTo>
                    <a:pt x="4783" y="8347"/>
                  </a:lnTo>
                  <a:lnTo>
                    <a:pt x="8950" y="308"/>
                  </a:lnTo>
                  <a:cubicBezTo>
                    <a:pt x="8720" y="101"/>
                    <a:pt x="8435" y="1"/>
                    <a:pt x="81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8"/>
            <p:cNvSpPr/>
            <p:nvPr/>
          </p:nvSpPr>
          <p:spPr>
            <a:xfrm>
              <a:off x="4581475" y="1553150"/>
              <a:ext cx="199325" cy="199225"/>
            </a:xfrm>
            <a:custGeom>
              <a:avLst/>
              <a:gdLst/>
              <a:ahLst/>
              <a:cxnLst/>
              <a:rect l="l" t="t" r="r" b="b"/>
              <a:pathLst>
                <a:path w="7973" h="7969" extrusionOk="0">
                  <a:moveTo>
                    <a:pt x="1" y="0"/>
                  </a:moveTo>
                  <a:lnTo>
                    <a:pt x="1" y="5790"/>
                  </a:lnTo>
                  <a:cubicBezTo>
                    <a:pt x="1982" y="5790"/>
                    <a:pt x="3687" y="6869"/>
                    <a:pt x="3687" y="7969"/>
                  </a:cubicBezTo>
                  <a:lnTo>
                    <a:pt x="4384" y="7969"/>
                  </a:lnTo>
                  <a:cubicBezTo>
                    <a:pt x="4384" y="7089"/>
                    <a:pt x="5008" y="6375"/>
                    <a:pt x="5778" y="6375"/>
                  </a:cubicBezTo>
                  <a:cubicBezTo>
                    <a:pt x="6549" y="6375"/>
                    <a:pt x="7173" y="7089"/>
                    <a:pt x="7173" y="7969"/>
                  </a:cubicBezTo>
                  <a:lnTo>
                    <a:pt x="7969" y="7969"/>
                  </a:lnTo>
                  <a:cubicBezTo>
                    <a:pt x="7972" y="6723"/>
                    <a:pt x="7681" y="5495"/>
                    <a:pt x="7119" y="438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8"/>
            <p:cNvSpPr/>
            <p:nvPr/>
          </p:nvSpPr>
          <p:spPr>
            <a:xfrm>
              <a:off x="4382175" y="1553150"/>
              <a:ext cx="199325" cy="199225"/>
            </a:xfrm>
            <a:custGeom>
              <a:avLst/>
              <a:gdLst/>
              <a:ahLst/>
              <a:cxnLst/>
              <a:rect l="l" t="t" r="r" b="b"/>
              <a:pathLst>
                <a:path w="7973" h="7969" extrusionOk="0">
                  <a:moveTo>
                    <a:pt x="7973" y="0"/>
                  </a:moveTo>
                  <a:lnTo>
                    <a:pt x="853" y="4383"/>
                  </a:lnTo>
                  <a:cubicBezTo>
                    <a:pt x="292" y="5495"/>
                    <a:pt x="0" y="6723"/>
                    <a:pt x="3" y="7969"/>
                  </a:cubicBezTo>
                  <a:lnTo>
                    <a:pt x="801" y="7969"/>
                  </a:lnTo>
                  <a:cubicBezTo>
                    <a:pt x="801" y="7089"/>
                    <a:pt x="1425" y="6375"/>
                    <a:pt x="2195" y="6375"/>
                  </a:cubicBezTo>
                  <a:cubicBezTo>
                    <a:pt x="2966" y="6375"/>
                    <a:pt x="3590" y="7089"/>
                    <a:pt x="3590" y="7969"/>
                  </a:cubicBezTo>
                  <a:lnTo>
                    <a:pt x="4225" y="7969"/>
                  </a:lnTo>
                  <a:cubicBezTo>
                    <a:pt x="4225" y="6869"/>
                    <a:pt x="5992" y="5790"/>
                    <a:pt x="7973" y="5790"/>
                  </a:cubicBezTo>
                  <a:lnTo>
                    <a:pt x="79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8"/>
            <p:cNvSpPr/>
            <p:nvPr/>
          </p:nvSpPr>
          <p:spPr>
            <a:xfrm>
              <a:off x="4605425" y="1393725"/>
              <a:ext cx="39725" cy="39875"/>
            </a:xfrm>
            <a:custGeom>
              <a:avLst/>
              <a:gdLst/>
              <a:ahLst/>
              <a:cxnLst/>
              <a:rect l="l" t="t" r="r" b="b"/>
              <a:pathLst>
                <a:path w="1589" h="1595" extrusionOk="0">
                  <a:moveTo>
                    <a:pt x="237" y="0"/>
                  </a:moveTo>
                  <a:lnTo>
                    <a:pt x="1" y="811"/>
                  </a:lnTo>
                  <a:lnTo>
                    <a:pt x="237" y="1595"/>
                  </a:lnTo>
                  <a:lnTo>
                    <a:pt x="1285" y="1595"/>
                  </a:lnTo>
                  <a:cubicBezTo>
                    <a:pt x="1486" y="1595"/>
                    <a:pt x="1588" y="1350"/>
                    <a:pt x="1445" y="1209"/>
                  </a:cubicBezTo>
                  <a:lnTo>
                    <a:pt x="1035" y="798"/>
                  </a:lnTo>
                  <a:lnTo>
                    <a:pt x="1445" y="388"/>
                  </a:lnTo>
                  <a:cubicBezTo>
                    <a:pt x="1588" y="245"/>
                    <a:pt x="1486" y="2"/>
                    <a:pt x="128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8"/>
            <p:cNvSpPr/>
            <p:nvPr/>
          </p:nvSpPr>
          <p:spPr>
            <a:xfrm>
              <a:off x="4581475" y="1553150"/>
              <a:ext cx="177975" cy="109600"/>
            </a:xfrm>
            <a:custGeom>
              <a:avLst/>
              <a:gdLst/>
              <a:ahLst/>
              <a:cxnLst/>
              <a:rect l="l" t="t" r="r" b="b"/>
              <a:pathLst>
                <a:path w="7119" h="4384" extrusionOk="0">
                  <a:moveTo>
                    <a:pt x="1" y="0"/>
                  </a:moveTo>
                  <a:cubicBezTo>
                    <a:pt x="1744" y="0"/>
                    <a:pt x="2975" y="1764"/>
                    <a:pt x="3687" y="4383"/>
                  </a:cubicBezTo>
                  <a:lnTo>
                    <a:pt x="7119" y="4383"/>
                  </a:lnTo>
                  <a:cubicBezTo>
                    <a:pt x="5806" y="1786"/>
                    <a:pt x="311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8"/>
            <p:cNvSpPr/>
            <p:nvPr/>
          </p:nvSpPr>
          <p:spPr>
            <a:xfrm>
              <a:off x="4403500" y="1553150"/>
              <a:ext cx="178000" cy="109600"/>
            </a:xfrm>
            <a:custGeom>
              <a:avLst/>
              <a:gdLst/>
              <a:ahLst/>
              <a:cxnLst/>
              <a:rect l="l" t="t" r="r" b="b"/>
              <a:pathLst>
                <a:path w="7120" h="4384" extrusionOk="0">
                  <a:moveTo>
                    <a:pt x="7120" y="0"/>
                  </a:moveTo>
                  <a:cubicBezTo>
                    <a:pt x="4010" y="0"/>
                    <a:pt x="1313" y="1786"/>
                    <a:pt x="0" y="4383"/>
                  </a:cubicBezTo>
                  <a:lnTo>
                    <a:pt x="3383" y="4383"/>
                  </a:lnTo>
                  <a:cubicBezTo>
                    <a:pt x="4095" y="1766"/>
                    <a:pt x="5377" y="0"/>
                    <a:pt x="7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8"/>
            <p:cNvSpPr/>
            <p:nvPr/>
          </p:nvSpPr>
          <p:spPr>
            <a:xfrm>
              <a:off x="4471900" y="1373800"/>
              <a:ext cx="219200" cy="378575"/>
            </a:xfrm>
            <a:custGeom>
              <a:avLst/>
              <a:gdLst/>
              <a:ahLst/>
              <a:cxnLst/>
              <a:rect l="l" t="t" r="r" b="b"/>
              <a:pathLst>
                <a:path w="8768" h="15143" extrusionOk="0">
                  <a:moveTo>
                    <a:pt x="4384" y="1"/>
                  </a:moveTo>
                  <a:cubicBezTo>
                    <a:pt x="4163" y="1"/>
                    <a:pt x="3985" y="179"/>
                    <a:pt x="3985" y="400"/>
                  </a:cubicBezTo>
                  <a:lnTo>
                    <a:pt x="3985" y="799"/>
                  </a:lnTo>
                  <a:lnTo>
                    <a:pt x="4159" y="1561"/>
                  </a:lnTo>
                  <a:lnTo>
                    <a:pt x="3985" y="2392"/>
                  </a:lnTo>
                  <a:lnTo>
                    <a:pt x="3985" y="6607"/>
                  </a:lnTo>
                  <a:cubicBezTo>
                    <a:pt x="3985" y="6929"/>
                    <a:pt x="3795" y="7229"/>
                    <a:pt x="3495" y="7341"/>
                  </a:cubicBezTo>
                  <a:cubicBezTo>
                    <a:pt x="1500" y="8088"/>
                    <a:pt x="1" y="11296"/>
                    <a:pt x="1" y="15143"/>
                  </a:cubicBezTo>
                  <a:lnTo>
                    <a:pt x="797" y="15143"/>
                  </a:lnTo>
                  <a:cubicBezTo>
                    <a:pt x="797" y="14043"/>
                    <a:pt x="2403" y="13150"/>
                    <a:pt x="4384" y="13150"/>
                  </a:cubicBezTo>
                  <a:cubicBezTo>
                    <a:pt x="6365" y="13150"/>
                    <a:pt x="7969" y="14043"/>
                    <a:pt x="7969" y="15143"/>
                  </a:cubicBezTo>
                  <a:lnTo>
                    <a:pt x="8767" y="15143"/>
                  </a:lnTo>
                  <a:cubicBezTo>
                    <a:pt x="8767" y="11296"/>
                    <a:pt x="7267" y="8088"/>
                    <a:pt x="5272" y="7341"/>
                  </a:cubicBezTo>
                  <a:cubicBezTo>
                    <a:pt x="4971" y="7229"/>
                    <a:pt x="4781" y="6929"/>
                    <a:pt x="4781" y="6607"/>
                  </a:cubicBezTo>
                  <a:lnTo>
                    <a:pt x="4781" y="2392"/>
                  </a:lnTo>
                  <a:lnTo>
                    <a:pt x="4612" y="1537"/>
                  </a:lnTo>
                  <a:lnTo>
                    <a:pt x="4781" y="799"/>
                  </a:lnTo>
                  <a:lnTo>
                    <a:pt x="4781" y="400"/>
                  </a:lnTo>
                  <a:cubicBezTo>
                    <a:pt x="4781" y="179"/>
                    <a:pt x="4603" y="1"/>
                    <a:pt x="4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8"/>
            <p:cNvSpPr/>
            <p:nvPr/>
          </p:nvSpPr>
          <p:spPr>
            <a:xfrm>
              <a:off x="4505325" y="1573050"/>
              <a:ext cx="152300" cy="89650"/>
            </a:xfrm>
            <a:custGeom>
              <a:avLst/>
              <a:gdLst/>
              <a:ahLst/>
              <a:cxnLst/>
              <a:rect l="l" t="t" r="r" b="b"/>
              <a:pathLst>
                <a:path w="6092" h="3586" extrusionOk="0">
                  <a:moveTo>
                    <a:pt x="3047" y="1"/>
                  </a:moveTo>
                  <a:cubicBezTo>
                    <a:pt x="1805" y="1"/>
                    <a:pt x="690" y="1345"/>
                    <a:pt x="43" y="3326"/>
                  </a:cubicBezTo>
                  <a:cubicBezTo>
                    <a:pt x="1" y="3454"/>
                    <a:pt x="97" y="3586"/>
                    <a:pt x="233" y="3586"/>
                  </a:cubicBezTo>
                  <a:lnTo>
                    <a:pt x="5860" y="3586"/>
                  </a:lnTo>
                  <a:cubicBezTo>
                    <a:pt x="5995" y="3586"/>
                    <a:pt x="6092" y="3454"/>
                    <a:pt x="6051" y="3326"/>
                  </a:cubicBezTo>
                  <a:cubicBezTo>
                    <a:pt x="5404" y="1343"/>
                    <a:pt x="4288" y="1"/>
                    <a:pt x="30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8"/>
            <p:cNvSpPr/>
            <p:nvPr/>
          </p:nvSpPr>
          <p:spPr>
            <a:xfrm>
              <a:off x="4262675" y="1742400"/>
              <a:ext cx="637600" cy="19950"/>
            </a:xfrm>
            <a:custGeom>
              <a:avLst/>
              <a:gdLst/>
              <a:ahLst/>
              <a:cxnLst/>
              <a:rect l="l" t="t" r="r" b="b"/>
              <a:pathLst>
                <a:path w="25504" h="798" extrusionOk="0">
                  <a:moveTo>
                    <a:pt x="400" y="1"/>
                  </a:moveTo>
                  <a:cubicBezTo>
                    <a:pt x="179" y="1"/>
                    <a:pt x="1" y="179"/>
                    <a:pt x="1" y="399"/>
                  </a:cubicBezTo>
                  <a:cubicBezTo>
                    <a:pt x="1" y="619"/>
                    <a:pt x="179" y="798"/>
                    <a:pt x="400" y="798"/>
                  </a:cubicBezTo>
                  <a:lnTo>
                    <a:pt x="25106" y="798"/>
                  </a:lnTo>
                  <a:cubicBezTo>
                    <a:pt x="25325" y="798"/>
                    <a:pt x="25504" y="619"/>
                    <a:pt x="25504" y="399"/>
                  </a:cubicBezTo>
                  <a:cubicBezTo>
                    <a:pt x="25504" y="179"/>
                    <a:pt x="25325" y="1"/>
                    <a:pt x="251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8"/>
            <p:cNvSpPr/>
            <p:nvPr/>
          </p:nvSpPr>
          <p:spPr>
            <a:xfrm>
              <a:off x="4591425" y="1393725"/>
              <a:ext cx="19950" cy="39875"/>
            </a:xfrm>
            <a:custGeom>
              <a:avLst/>
              <a:gdLst/>
              <a:ahLst/>
              <a:cxnLst/>
              <a:rect l="l" t="t" r="r" b="b"/>
              <a:pathLst>
                <a:path w="798" h="1595" extrusionOk="0">
                  <a:moveTo>
                    <a:pt x="0" y="0"/>
                  </a:moveTo>
                  <a:lnTo>
                    <a:pt x="0" y="1595"/>
                  </a:lnTo>
                  <a:lnTo>
                    <a:pt x="797" y="1595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8"/>
            <p:cNvSpPr/>
            <p:nvPr/>
          </p:nvSpPr>
          <p:spPr>
            <a:xfrm>
              <a:off x="4571500" y="1393725"/>
              <a:ext cx="19950" cy="39875"/>
            </a:xfrm>
            <a:custGeom>
              <a:avLst/>
              <a:gdLst/>
              <a:ahLst/>
              <a:cxnLst/>
              <a:rect l="l" t="t" r="r" b="b"/>
              <a:pathLst>
                <a:path w="798" h="1595" extrusionOk="0">
                  <a:moveTo>
                    <a:pt x="1" y="0"/>
                  </a:moveTo>
                  <a:lnTo>
                    <a:pt x="1" y="1595"/>
                  </a:lnTo>
                  <a:lnTo>
                    <a:pt x="797" y="1595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8"/>
            <p:cNvSpPr/>
            <p:nvPr/>
          </p:nvSpPr>
          <p:spPr>
            <a:xfrm>
              <a:off x="4293075" y="1294200"/>
              <a:ext cx="238075" cy="119400"/>
            </a:xfrm>
            <a:custGeom>
              <a:avLst/>
              <a:gdLst/>
              <a:ahLst/>
              <a:cxnLst/>
              <a:rect l="l" t="t" r="r" b="b"/>
              <a:pathLst>
                <a:path w="9523" h="4776" extrusionOk="0">
                  <a:moveTo>
                    <a:pt x="7990" y="1"/>
                  </a:moveTo>
                  <a:cubicBezTo>
                    <a:pt x="7540" y="1"/>
                    <a:pt x="7018" y="76"/>
                    <a:pt x="6485" y="194"/>
                  </a:cubicBezTo>
                  <a:cubicBezTo>
                    <a:pt x="6731" y="386"/>
                    <a:pt x="6943" y="620"/>
                    <a:pt x="7111" y="883"/>
                  </a:cubicBezTo>
                  <a:cubicBezTo>
                    <a:pt x="7487" y="821"/>
                    <a:pt x="7801" y="793"/>
                    <a:pt x="8043" y="793"/>
                  </a:cubicBezTo>
                  <a:cubicBezTo>
                    <a:pt x="8318" y="793"/>
                    <a:pt x="8502" y="828"/>
                    <a:pt x="8580" y="887"/>
                  </a:cubicBezTo>
                  <a:cubicBezTo>
                    <a:pt x="8516" y="1222"/>
                    <a:pt x="7302" y="2245"/>
                    <a:pt x="5053" y="3130"/>
                  </a:cubicBezTo>
                  <a:cubicBezTo>
                    <a:pt x="3447" y="3761"/>
                    <a:pt x="2179" y="3981"/>
                    <a:pt x="1485" y="3981"/>
                  </a:cubicBezTo>
                  <a:cubicBezTo>
                    <a:pt x="1208" y="3981"/>
                    <a:pt x="1022" y="3946"/>
                    <a:pt x="944" y="3888"/>
                  </a:cubicBezTo>
                  <a:cubicBezTo>
                    <a:pt x="978" y="3708"/>
                    <a:pt x="1342" y="3333"/>
                    <a:pt x="2016" y="2886"/>
                  </a:cubicBezTo>
                  <a:cubicBezTo>
                    <a:pt x="1987" y="2722"/>
                    <a:pt x="1973" y="2555"/>
                    <a:pt x="1973" y="2388"/>
                  </a:cubicBezTo>
                  <a:cubicBezTo>
                    <a:pt x="1973" y="2241"/>
                    <a:pt x="1984" y="2095"/>
                    <a:pt x="2007" y="1953"/>
                  </a:cubicBezTo>
                  <a:lnTo>
                    <a:pt x="2007" y="1953"/>
                  </a:lnTo>
                  <a:cubicBezTo>
                    <a:pt x="1729" y="2117"/>
                    <a:pt x="1476" y="2281"/>
                    <a:pt x="1250" y="2446"/>
                  </a:cubicBezTo>
                  <a:cubicBezTo>
                    <a:pt x="355" y="3103"/>
                    <a:pt x="0" y="3687"/>
                    <a:pt x="196" y="4182"/>
                  </a:cubicBezTo>
                  <a:cubicBezTo>
                    <a:pt x="364" y="4612"/>
                    <a:pt x="875" y="4775"/>
                    <a:pt x="1537" y="4775"/>
                  </a:cubicBezTo>
                  <a:cubicBezTo>
                    <a:pt x="2679" y="4775"/>
                    <a:pt x="4272" y="4293"/>
                    <a:pt x="5346" y="3871"/>
                  </a:cubicBezTo>
                  <a:cubicBezTo>
                    <a:pt x="6497" y="3418"/>
                    <a:pt x="7537" y="2871"/>
                    <a:pt x="8273" y="2329"/>
                  </a:cubicBezTo>
                  <a:cubicBezTo>
                    <a:pt x="9168" y="1672"/>
                    <a:pt x="9522" y="1088"/>
                    <a:pt x="9328" y="593"/>
                  </a:cubicBezTo>
                  <a:cubicBezTo>
                    <a:pt x="9159" y="163"/>
                    <a:pt x="8651" y="1"/>
                    <a:pt x="7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" name="Google Shape;827;p38"/>
          <p:cNvGrpSpPr/>
          <p:nvPr/>
        </p:nvGrpSpPr>
        <p:grpSpPr>
          <a:xfrm>
            <a:off x="4317382" y="3164134"/>
            <a:ext cx="509251" cy="377785"/>
            <a:chOff x="3938650" y="4843900"/>
            <a:chExt cx="637600" cy="473000"/>
          </a:xfrm>
        </p:grpSpPr>
        <p:sp>
          <p:nvSpPr>
            <p:cNvPr id="828" name="Google Shape;828;p38"/>
            <p:cNvSpPr/>
            <p:nvPr/>
          </p:nvSpPr>
          <p:spPr>
            <a:xfrm>
              <a:off x="4159050" y="4843900"/>
              <a:ext cx="211500" cy="260175"/>
            </a:xfrm>
            <a:custGeom>
              <a:avLst/>
              <a:gdLst/>
              <a:ahLst/>
              <a:cxnLst/>
              <a:rect l="l" t="t" r="r" b="b"/>
              <a:pathLst>
                <a:path w="8460" h="10407" extrusionOk="0">
                  <a:moveTo>
                    <a:pt x="3919" y="0"/>
                  </a:moveTo>
                  <a:cubicBezTo>
                    <a:pt x="3533" y="0"/>
                    <a:pt x="3146" y="51"/>
                    <a:pt x="2772" y="150"/>
                  </a:cubicBezTo>
                  <a:cubicBezTo>
                    <a:pt x="837" y="664"/>
                    <a:pt x="0" y="2428"/>
                    <a:pt x="0" y="4524"/>
                  </a:cubicBezTo>
                  <a:lnTo>
                    <a:pt x="0" y="10407"/>
                  </a:lnTo>
                  <a:lnTo>
                    <a:pt x="8460" y="9872"/>
                  </a:lnTo>
                  <a:lnTo>
                    <a:pt x="8460" y="4524"/>
                  </a:lnTo>
                  <a:cubicBezTo>
                    <a:pt x="8460" y="2025"/>
                    <a:pt x="6434" y="0"/>
                    <a:pt x="3935" y="0"/>
                  </a:cubicBezTo>
                  <a:cubicBezTo>
                    <a:pt x="3930" y="0"/>
                    <a:pt x="3925" y="0"/>
                    <a:pt x="39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8"/>
            <p:cNvSpPr/>
            <p:nvPr/>
          </p:nvSpPr>
          <p:spPr>
            <a:xfrm>
              <a:off x="4144325" y="4847650"/>
              <a:ext cx="226275" cy="263600"/>
            </a:xfrm>
            <a:custGeom>
              <a:avLst/>
              <a:gdLst/>
              <a:ahLst/>
              <a:cxnLst/>
              <a:rect l="l" t="t" r="r" b="b"/>
              <a:pathLst>
                <a:path w="9051" h="10544" extrusionOk="0">
                  <a:moveTo>
                    <a:pt x="3361" y="0"/>
                  </a:moveTo>
                  <a:lnTo>
                    <a:pt x="3361" y="0"/>
                  </a:lnTo>
                  <a:cubicBezTo>
                    <a:pt x="1424" y="512"/>
                    <a:pt x="1" y="2277"/>
                    <a:pt x="1" y="4374"/>
                  </a:cubicBezTo>
                  <a:lnTo>
                    <a:pt x="1" y="10544"/>
                  </a:lnTo>
                  <a:lnTo>
                    <a:pt x="9050" y="10544"/>
                  </a:lnTo>
                  <a:lnTo>
                    <a:pt x="9050" y="9720"/>
                  </a:lnTo>
                  <a:lnTo>
                    <a:pt x="2880" y="9720"/>
                  </a:lnTo>
                  <a:cubicBezTo>
                    <a:pt x="2198" y="9720"/>
                    <a:pt x="1645" y="9169"/>
                    <a:pt x="1645" y="8487"/>
                  </a:cubicBezTo>
                  <a:lnTo>
                    <a:pt x="1645" y="3552"/>
                  </a:lnTo>
                  <a:cubicBezTo>
                    <a:pt x="1643" y="2166"/>
                    <a:pt x="2276" y="859"/>
                    <a:pt x="33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8"/>
            <p:cNvSpPr/>
            <p:nvPr/>
          </p:nvSpPr>
          <p:spPr>
            <a:xfrm>
              <a:off x="4178050" y="4905100"/>
              <a:ext cx="171950" cy="191800"/>
            </a:xfrm>
            <a:custGeom>
              <a:avLst/>
              <a:gdLst/>
              <a:ahLst/>
              <a:cxnLst/>
              <a:rect l="l" t="t" r="r" b="b"/>
              <a:pathLst>
                <a:path w="6878" h="7672" extrusionOk="0">
                  <a:moveTo>
                    <a:pt x="3175" y="0"/>
                  </a:moveTo>
                  <a:cubicBezTo>
                    <a:pt x="2032" y="0"/>
                    <a:pt x="1108" y="932"/>
                    <a:pt x="1119" y="2076"/>
                  </a:cubicBezTo>
                  <a:lnTo>
                    <a:pt x="1119" y="5367"/>
                  </a:lnTo>
                  <a:cubicBezTo>
                    <a:pt x="1119" y="5873"/>
                    <a:pt x="809" y="6327"/>
                    <a:pt x="340" y="6514"/>
                  </a:cubicBezTo>
                  <a:lnTo>
                    <a:pt x="0" y="7671"/>
                  </a:lnTo>
                  <a:lnTo>
                    <a:pt x="6513" y="7671"/>
                  </a:lnTo>
                  <a:lnTo>
                    <a:pt x="6878" y="7422"/>
                  </a:lnTo>
                  <a:lnTo>
                    <a:pt x="6878" y="7012"/>
                  </a:lnTo>
                  <a:cubicBezTo>
                    <a:pt x="6878" y="6784"/>
                    <a:pt x="6694" y="6600"/>
                    <a:pt x="6466" y="6600"/>
                  </a:cubicBezTo>
                  <a:cubicBezTo>
                    <a:pt x="5784" y="6600"/>
                    <a:pt x="5232" y="6047"/>
                    <a:pt x="5232" y="5367"/>
                  </a:cubicBezTo>
                  <a:lnTo>
                    <a:pt x="5232" y="2076"/>
                  </a:lnTo>
                  <a:cubicBezTo>
                    <a:pt x="5242" y="932"/>
                    <a:pt x="4318" y="0"/>
                    <a:pt x="3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8"/>
            <p:cNvSpPr/>
            <p:nvPr/>
          </p:nvSpPr>
          <p:spPr>
            <a:xfrm>
              <a:off x="4084475" y="5172925"/>
              <a:ext cx="344950" cy="41150"/>
            </a:xfrm>
            <a:custGeom>
              <a:avLst/>
              <a:gdLst/>
              <a:ahLst/>
              <a:cxnLst/>
              <a:rect l="l" t="t" r="r" b="b"/>
              <a:pathLst>
                <a:path w="13798" h="1646" extrusionOk="0">
                  <a:moveTo>
                    <a:pt x="749" y="0"/>
                  </a:moveTo>
                  <a:lnTo>
                    <a:pt x="1" y="749"/>
                  </a:lnTo>
                  <a:lnTo>
                    <a:pt x="749" y="1646"/>
                  </a:lnTo>
                  <a:lnTo>
                    <a:pt x="13088" y="1646"/>
                  </a:lnTo>
                  <a:lnTo>
                    <a:pt x="13797" y="709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8"/>
            <p:cNvSpPr/>
            <p:nvPr/>
          </p:nvSpPr>
          <p:spPr>
            <a:xfrm>
              <a:off x="4062050" y="5172925"/>
              <a:ext cx="41175" cy="41150"/>
            </a:xfrm>
            <a:custGeom>
              <a:avLst/>
              <a:gdLst/>
              <a:ahLst/>
              <a:cxnLst/>
              <a:rect l="l" t="t" r="r" b="b"/>
              <a:pathLst>
                <a:path w="1647" h="1646" extrusionOk="0">
                  <a:moveTo>
                    <a:pt x="1" y="0"/>
                  </a:moveTo>
                  <a:lnTo>
                    <a:pt x="1" y="1646"/>
                  </a:lnTo>
                  <a:lnTo>
                    <a:pt x="1646" y="1646"/>
                  </a:lnTo>
                  <a:lnTo>
                    <a:pt x="16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8"/>
            <p:cNvSpPr/>
            <p:nvPr/>
          </p:nvSpPr>
          <p:spPr>
            <a:xfrm>
              <a:off x="4411675" y="5172925"/>
              <a:ext cx="41150" cy="41150"/>
            </a:xfrm>
            <a:custGeom>
              <a:avLst/>
              <a:gdLst/>
              <a:ahLst/>
              <a:cxnLst/>
              <a:rect l="l" t="t" r="r" b="b"/>
              <a:pathLst>
                <a:path w="1646" h="1646" extrusionOk="0">
                  <a:moveTo>
                    <a:pt x="0" y="0"/>
                  </a:moveTo>
                  <a:lnTo>
                    <a:pt x="0" y="1646"/>
                  </a:lnTo>
                  <a:lnTo>
                    <a:pt x="1646" y="1646"/>
                  </a:lnTo>
                  <a:lnTo>
                    <a:pt x="16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8"/>
            <p:cNvSpPr/>
            <p:nvPr/>
          </p:nvSpPr>
          <p:spPr>
            <a:xfrm>
              <a:off x="3938650" y="5142075"/>
              <a:ext cx="30225" cy="102850"/>
            </a:xfrm>
            <a:custGeom>
              <a:avLst/>
              <a:gdLst/>
              <a:ahLst/>
              <a:cxnLst/>
              <a:rect l="l" t="t" r="r" b="b"/>
              <a:pathLst>
                <a:path w="1209" h="4114" extrusionOk="0">
                  <a:moveTo>
                    <a:pt x="824" y="0"/>
                  </a:moveTo>
                  <a:cubicBezTo>
                    <a:pt x="368" y="0"/>
                    <a:pt x="1" y="368"/>
                    <a:pt x="1" y="823"/>
                  </a:cubicBezTo>
                  <a:lnTo>
                    <a:pt x="1" y="3291"/>
                  </a:lnTo>
                  <a:cubicBezTo>
                    <a:pt x="1" y="3746"/>
                    <a:pt x="368" y="4113"/>
                    <a:pt x="824" y="4113"/>
                  </a:cubicBezTo>
                  <a:lnTo>
                    <a:pt x="1209" y="3672"/>
                  </a:lnTo>
                  <a:lnTo>
                    <a:pt x="1209" y="1032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8"/>
            <p:cNvSpPr/>
            <p:nvPr/>
          </p:nvSpPr>
          <p:spPr>
            <a:xfrm>
              <a:off x="3959225" y="5142075"/>
              <a:ext cx="41125" cy="102850"/>
            </a:xfrm>
            <a:custGeom>
              <a:avLst/>
              <a:gdLst/>
              <a:ahLst/>
              <a:cxnLst/>
              <a:rect l="l" t="t" r="r" b="b"/>
              <a:pathLst>
                <a:path w="1645" h="4114" extrusionOk="0">
                  <a:moveTo>
                    <a:pt x="1" y="0"/>
                  </a:moveTo>
                  <a:lnTo>
                    <a:pt x="1" y="4113"/>
                  </a:lnTo>
                  <a:lnTo>
                    <a:pt x="1645" y="4113"/>
                  </a:lnTo>
                  <a:lnTo>
                    <a:pt x="16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8"/>
            <p:cNvSpPr/>
            <p:nvPr/>
          </p:nvSpPr>
          <p:spPr>
            <a:xfrm>
              <a:off x="4543425" y="5142100"/>
              <a:ext cx="32825" cy="102825"/>
            </a:xfrm>
            <a:custGeom>
              <a:avLst/>
              <a:gdLst/>
              <a:ahLst/>
              <a:cxnLst/>
              <a:rect l="l" t="t" r="r" b="b"/>
              <a:pathLst>
                <a:path w="1313" h="4113" extrusionOk="0">
                  <a:moveTo>
                    <a:pt x="489" y="1"/>
                  </a:moveTo>
                  <a:lnTo>
                    <a:pt x="1" y="571"/>
                  </a:lnTo>
                  <a:lnTo>
                    <a:pt x="1" y="3227"/>
                  </a:lnTo>
                  <a:lnTo>
                    <a:pt x="489" y="4112"/>
                  </a:lnTo>
                  <a:cubicBezTo>
                    <a:pt x="943" y="4112"/>
                    <a:pt x="1312" y="3745"/>
                    <a:pt x="1312" y="3290"/>
                  </a:cubicBezTo>
                  <a:lnTo>
                    <a:pt x="1312" y="823"/>
                  </a:lnTo>
                  <a:cubicBezTo>
                    <a:pt x="1311" y="369"/>
                    <a:pt x="943" y="1"/>
                    <a:pt x="4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8"/>
            <p:cNvSpPr/>
            <p:nvPr/>
          </p:nvSpPr>
          <p:spPr>
            <a:xfrm>
              <a:off x="4514500" y="5142075"/>
              <a:ext cx="41150" cy="102850"/>
            </a:xfrm>
            <a:custGeom>
              <a:avLst/>
              <a:gdLst/>
              <a:ahLst/>
              <a:cxnLst/>
              <a:rect l="l" t="t" r="r" b="b"/>
              <a:pathLst>
                <a:path w="1646" h="4114" extrusionOk="0">
                  <a:moveTo>
                    <a:pt x="0" y="0"/>
                  </a:moveTo>
                  <a:lnTo>
                    <a:pt x="0" y="4113"/>
                  </a:lnTo>
                  <a:lnTo>
                    <a:pt x="1646" y="4113"/>
                  </a:lnTo>
                  <a:lnTo>
                    <a:pt x="16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8"/>
            <p:cNvSpPr/>
            <p:nvPr/>
          </p:nvSpPr>
          <p:spPr>
            <a:xfrm>
              <a:off x="3989725" y="5070100"/>
              <a:ext cx="92900" cy="233550"/>
            </a:xfrm>
            <a:custGeom>
              <a:avLst/>
              <a:gdLst/>
              <a:ahLst/>
              <a:cxnLst/>
              <a:rect l="l" t="t" r="r" b="b"/>
              <a:pathLst>
                <a:path w="3716" h="9342" extrusionOk="0">
                  <a:moveTo>
                    <a:pt x="425" y="0"/>
                  </a:moveTo>
                  <a:lnTo>
                    <a:pt x="1" y="822"/>
                  </a:lnTo>
                  <a:lnTo>
                    <a:pt x="1" y="8518"/>
                  </a:lnTo>
                  <a:cubicBezTo>
                    <a:pt x="1" y="8972"/>
                    <a:pt x="368" y="9341"/>
                    <a:pt x="823" y="9341"/>
                  </a:cubicBezTo>
                  <a:lnTo>
                    <a:pt x="2894" y="9341"/>
                  </a:lnTo>
                  <a:lnTo>
                    <a:pt x="3716" y="9050"/>
                  </a:lnTo>
                  <a:lnTo>
                    <a:pt x="3716" y="822"/>
                  </a:lnTo>
                  <a:cubicBezTo>
                    <a:pt x="3716" y="368"/>
                    <a:pt x="3348" y="0"/>
                    <a:pt x="28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8"/>
            <p:cNvSpPr/>
            <p:nvPr/>
          </p:nvSpPr>
          <p:spPr>
            <a:xfrm>
              <a:off x="3979775" y="5070100"/>
              <a:ext cx="102850" cy="246800"/>
            </a:xfrm>
            <a:custGeom>
              <a:avLst/>
              <a:gdLst/>
              <a:ahLst/>
              <a:cxnLst/>
              <a:rect l="l" t="t" r="r" b="b"/>
              <a:pathLst>
                <a:path w="4114" h="9872" extrusionOk="0">
                  <a:moveTo>
                    <a:pt x="823" y="0"/>
                  </a:moveTo>
                  <a:cubicBezTo>
                    <a:pt x="369" y="0"/>
                    <a:pt x="1" y="368"/>
                    <a:pt x="1" y="822"/>
                  </a:cubicBezTo>
                  <a:lnTo>
                    <a:pt x="1" y="9050"/>
                  </a:lnTo>
                  <a:cubicBezTo>
                    <a:pt x="1" y="9504"/>
                    <a:pt x="369" y="9872"/>
                    <a:pt x="823" y="9872"/>
                  </a:cubicBezTo>
                  <a:lnTo>
                    <a:pt x="3292" y="9872"/>
                  </a:lnTo>
                  <a:cubicBezTo>
                    <a:pt x="3746" y="9872"/>
                    <a:pt x="4114" y="9504"/>
                    <a:pt x="4114" y="9050"/>
                  </a:cubicBezTo>
                  <a:lnTo>
                    <a:pt x="1646" y="9050"/>
                  </a:lnTo>
                  <a:cubicBezTo>
                    <a:pt x="1192" y="9050"/>
                    <a:pt x="823" y="8682"/>
                    <a:pt x="823" y="8226"/>
                  </a:cubicBezTo>
                  <a:lnTo>
                    <a:pt x="8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8"/>
            <p:cNvSpPr/>
            <p:nvPr/>
          </p:nvSpPr>
          <p:spPr>
            <a:xfrm>
              <a:off x="4135350" y="5111225"/>
              <a:ext cx="255800" cy="112900"/>
            </a:xfrm>
            <a:custGeom>
              <a:avLst/>
              <a:gdLst/>
              <a:ahLst/>
              <a:cxnLst/>
              <a:rect l="l" t="t" r="r" b="b"/>
              <a:pathLst>
                <a:path w="10232" h="4516" extrusionOk="0">
                  <a:moveTo>
                    <a:pt x="360" y="1"/>
                  </a:moveTo>
                  <a:lnTo>
                    <a:pt x="0" y="1182"/>
                  </a:lnTo>
                  <a:cubicBezTo>
                    <a:pt x="0" y="1481"/>
                    <a:pt x="109" y="1769"/>
                    <a:pt x="306" y="1994"/>
                  </a:cubicBezTo>
                  <a:lnTo>
                    <a:pt x="2512" y="4516"/>
                  </a:lnTo>
                  <a:lnTo>
                    <a:pt x="6553" y="4503"/>
                  </a:lnTo>
                  <a:lnTo>
                    <a:pt x="8072" y="4114"/>
                  </a:lnTo>
                  <a:lnTo>
                    <a:pt x="9926" y="1994"/>
                  </a:lnTo>
                  <a:cubicBezTo>
                    <a:pt x="10122" y="1769"/>
                    <a:pt x="10231" y="1481"/>
                    <a:pt x="10231" y="1182"/>
                  </a:cubicBezTo>
                  <a:lnTo>
                    <a:pt x="10231" y="412"/>
                  </a:lnTo>
                  <a:cubicBezTo>
                    <a:pt x="10231" y="185"/>
                    <a:pt x="10047" y="1"/>
                    <a:pt x="9819" y="1"/>
                  </a:cubicBezTo>
                  <a:lnTo>
                    <a:pt x="7762" y="1"/>
                  </a:lnTo>
                  <a:lnTo>
                    <a:pt x="4967" y="734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8"/>
            <p:cNvSpPr/>
            <p:nvPr/>
          </p:nvSpPr>
          <p:spPr>
            <a:xfrm>
              <a:off x="4185425" y="5111225"/>
              <a:ext cx="144000" cy="61725"/>
            </a:xfrm>
            <a:custGeom>
              <a:avLst/>
              <a:gdLst/>
              <a:ahLst/>
              <a:cxnLst/>
              <a:rect l="l" t="t" r="r" b="b"/>
              <a:pathLst>
                <a:path w="5760" h="2469" extrusionOk="0">
                  <a:moveTo>
                    <a:pt x="1" y="1"/>
                  </a:moveTo>
                  <a:lnTo>
                    <a:pt x="1" y="823"/>
                  </a:lnTo>
                  <a:cubicBezTo>
                    <a:pt x="1" y="1731"/>
                    <a:pt x="738" y="2468"/>
                    <a:pt x="1646" y="2468"/>
                  </a:cubicBezTo>
                  <a:lnTo>
                    <a:pt x="4114" y="2468"/>
                  </a:lnTo>
                  <a:cubicBezTo>
                    <a:pt x="5022" y="2468"/>
                    <a:pt x="5759" y="1731"/>
                    <a:pt x="5759" y="823"/>
                  </a:cubicBezTo>
                  <a:lnTo>
                    <a:pt x="57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8"/>
            <p:cNvSpPr/>
            <p:nvPr/>
          </p:nvSpPr>
          <p:spPr>
            <a:xfrm>
              <a:off x="4194100" y="4936425"/>
              <a:ext cx="42800" cy="41125"/>
            </a:xfrm>
            <a:custGeom>
              <a:avLst/>
              <a:gdLst/>
              <a:ahLst/>
              <a:cxnLst/>
              <a:rect l="l" t="t" r="r" b="b"/>
              <a:pathLst>
                <a:path w="1712" h="1645" extrusionOk="0">
                  <a:moveTo>
                    <a:pt x="886" y="1"/>
                  </a:moveTo>
                  <a:cubicBezTo>
                    <a:pt x="553" y="1"/>
                    <a:pt x="255" y="201"/>
                    <a:pt x="128" y="507"/>
                  </a:cubicBezTo>
                  <a:cubicBezTo>
                    <a:pt x="1" y="816"/>
                    <a:pt x="71" y="1169"/>
                    <a:pt x="306" y="1404"/>
                  </a:cubicBezTo>
                  <a:cubicBezTo>
                    <a:pt x="463" y="1561"/>
                    <a:pt x="674" y="1645"/>
                    <a:pt x="888" y="1645"/>
                  </a:cubicBezTo>
                  <a:cubicBezTo>
                    <a:pt x="994" y="1645"/>
                    <a:pt x="1101" y="1624"/>
                    <a:pt x="1203" y="1582"/>
                  </a:cubicBezTo>
                  <a:cubicBezTo>
                    <a:pt x="1510" y="1455"/>
                    <a:pt x="1711" y="1155"/>
                    <a:pt x="1711" y="823"/>
                  </a:cubicBezTo>
                  <a:cubicBezTo>
                    <a:pt x="1711" y="369"/>
                    <a:pt x="1345" y="1"/>
                    <a:pt x="892" y="1"/>
                  </a:cubicBezTo>
                  <a:cubicBezTo>
                    <a:pt x="891" y="1"/>
                    <a:pt x="890" y="1"/>
                    <a:pt x="889" y="1"/>
                  </a:cubicBezTo>
                  <a:cubicBezTo>
                    <a:pt x="888" y="1"/>
                    <a:pt x="887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8"/>
            <p:cNvSpPr/>
            <p:nvPr/>
          </p:nvSpPr>
          <p:spPr>
            <a:xfrm>
              <a:off x="4276375" y="4936425"/>
              <a:ext cx="42775" cy="41125"/>
            </a:xfrm>
            <a:custGeom>
              <a:avLst/>
              <a:gdLst/>
              <a:ahLst/>
              <a:cxnLst/>
              <a:rect l="l" t="t" r="r" b="b"/>
              <a:pathLst>
                <a:path w="1711" h="1645" extrusionOk="0">
                  <a:moveTo>
                    <a:pt x="890" y="1"/>
                  </a:moveTo>
                  <a:cubicBezTo>
                    <a:pt x="889" y="1"/>
                    <a:pt x="888" y="1"/>
                    <a:pt x="888" y="1"/>
                  </a:cubicBezTo>
                  <a:cubicBezTo>
                    <a:pt x="555" y="1"/>
                    <a:pt x="255" y="200"/>
                    <a:pt x="128" y="507"/>
                  </a:cubicBezTo>
                  <a:cubicBezTo>
                    <a:pt x="0" y="816"/>
                    <a:pt x="71" y="1169"/>
                    <a:pt x="306" y="1404"/>
                  </a:cubicBezTo>
                  <a:cubicBezTo>
                    <a:pt x="463" y="1561"/>
                    <a:pt x="674" y="1645"/>
                    <a:pt x="888" y="1645"/>
                  </a:cubicBezTo>
                  <a:cubicBezTo>
                    <a:pt x="993" y="1645"/>
                    <a:pt x="1100" y="1624"/>
                    <a:pt x="1202" y="1582"/>
                  </a:cubicBezTo>
                  <a:cubicBezTo>
                    <a:pt x="1510" y="1455"/>
                    <a:pt x="1710" y="1155"/>
                    <a:pt x="1711" y="823"/>
                  </a:cubicBezTo>
                  <a:cubicBezTo>
                    <a:pt x="1711" y="369"/>
                    <a:pt x="1343" y="1"/>
                    <a:pt x="8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8"/>
            <p:cNvSpPr/>
            <p:nvPr/>
          </p:nvSpPr>
          <p:spPr>
            <a:xfrm>
              <a:off x="4225150" y="4997975"/>
              <a:ext cx="64700" cy="31000"/>
            </a:xfrm>
            <a:custGeom>
              <a:avLst/>
              <a:gdLst/>
              <a:ahLst/>
              <a:cxnLst/>
              <a:rect l="l" t="t" r="r" b="b"/>
              <a:pathLst>
                <a:path w="2588" h="1240" extrusionOk="0">
                  <a:moveTo>
                    <a:pt x="2119" y="1"/>
                  </a:moveTo>
                  <a:cubicBezTo>
                    <a:pt x="1985" y="1"/>
                    <a:pt x="1853" y="66"/>
                    <a:pt x="1774" y="187"/>
                  </a:cubicBezTo>
                  <a:cubicBezTo>
                    <a:pt x="1677" y="329"/>
                    <a:pt x="1484" y="400"/>
                    <a:pt x="1291" y="400"/>
                  </a:cubicBezTo>
                  <a:cubicBezTo>
                    <a:pt x="1098" y="400"/>
                    <a:pt x="906" y="329"/>
                    <a:pt x="810" y="187"/>
                  </a:cubicBezTo>
                  <a:cubicBezTo>
                    <a:pt x="730" y="70"/>
                    <a:pt x="601" y="6"/>
                    <a:pt x="469" y="6"/>
                  </a:cubicBezTo>
                  <a:cubicBezTo>
                    <a:pt x="389" y="6"/>
                    <a:pt x="309" y="29"/>
                    <a:pt x="238" y="77"/>
                  </a:cubicBezTo>
                  <a:cubicBezTo>
                    <a:pt x="50" y="204"/>
                    <a:pt x="1" y="460"/>
                    <a:pt x="128" y="648"/>
                  </a:cubicBezTo>
                  <a:cubicBezTo>
                    <a:pt x="379" y="1019"/>
                    <a:pt x="814" y="1240"/>
                    <a:pt x="1291" y="1240"/>
                  </a:cubicBezTo>
                  <a:cubicBezTo>
                    <a:pt x="1769" y="1240"/>
                    <a:pt x="2204" y="1019"/>
                    <a:pt x="2456" y="648"/>
                  </a:cubicBezTo>
                  <a:cubicBezTo>
                    <a:pt x="2587" y="460"/>
                    <a:pt x="2539" y="200"/>
                    <a:pt x="2348" y="71"/>
                  </a:cubicBezTo>
                  <a:cubicBezTo>
                    <a:pt x="2278" y="23"/>
                    <a:pt x="2198" y="1"/>
                    <a:pt x="2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8"/>
            <p:cNvSpPr/>
            <p:nvPr/>
          </p:nvSpPr>
          <p:spPr>
            <a:xfrm>
              <a:off x="3992275" y="5239425"/>
              <a:ext cx="90350" cy="51125"/>
            </a:xfrm>
            <a:custGeom>
              <a:avLst/>
              <a:gdLst/>
              <a:ahLst/>
              <a:cxnLst/>
              <a:rect l="l" t="t" r="r" b="b"/>
              <a:pathLst>
                <a:path w="3614" h="2045" extrusionOk="0">
                  <a:moveTo>
                    <a:pt x="3614" y="0"/>
                  </a:moveTo>
                  <a:lnTo>
                    <a:pt x="1946" y="1112"/>
                  </a:lnTo>
                  <a:cubicBezTo>
                    <a:pt x="1835" y="1186"/>
                    <a:pt x="1696" y="1223"/>
                    <a:pt x="1557" y="1223"/>
                  </a:cubicBezTo>
                  <a:cubicBezTo>
                    <a:pt x="1419" y="1223"/>
                    <a:pt x="1280" y="1186"/>
                    <a:pt x="1169" y="1112"/>
                  </a:cubicBezTo>
                  <a:lnTo>
                    <a:pt x="323" y="548"/>
                  </a:lnTo>
                  <a:lnTo>
                    <a:pt x="0" y="751"/>
                  </a:lnTo>
                  <a:lnTo>
                    <a:pt x="329" y="1539"/>
                  </a:lnTo>
                  <a:lnTo>
                    <a:pt x="713" y="1796"/>
                  </a:lnTo>
                  <a:cubicBezTo>
                    <a:pt x="970" y="1962"/>
                    <a:pt x="1264" y="2045"/>
                    <a:pt x="1557" y="2045"/>
                  </a:cubicBezTo>
                  <a:cubicBezTo>
                    <a:pt x="1851" y="2045"/>
                    <a:pt x="2145" y="1962"/>
                    <a:pt x="2401" y="1796"/>
                  </a:cubicBezTo>
                  <a:lnTo>
                    <a:pt x="3614" y="988"/>
                  </a:lnTo>
                  <a:lnTo>
                    <a:pt x="36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8"/>
            <p:cNvSpPr/>
            <p:nvPr/>
          </p:nvSpPr>
          <p:spPr>
            <a:xfrm>
              <a:off x="3994075" y="5187975"/>
              <a:ext cx="88550" cy="51150"/>
            </a:xfrm>
            <a:custGeom>
              <a:avLst/>
              <a:gdLst/>
              <a:ahLst/>
              <a:cxnLst/>
              <a:rect l="l" t="t" r="r" b="b"/>
              <a:pathLst>
                <a:path w="3542" h="2046" extrusionOk="0">
                  <a:moveTo>
                    <a:pt x="3542" y="1"/>
                  </a:moveTo>
                  <a:lnTo>
                    <a:pt x="1874" y="1113"/>
                  </a:lnTo>
                  <a:cubicBezTo>
                    <a:pt x="1763" y="1187"/>
                    <a:pt x="1624" y="1223"/>
                    <a:pt x="1485" y="1223"/>
                  </a:cubicBezTo>
                  <a:cubicBezTo>
                    <a:pt x="1347" y="1223"/>
                    <a:pt x="1208" y="1187"/>
                    <a:pt x="1097" y="1113"/>
                  </a:cubicBezTo>
                  <a:lnTo>
                    <a:pt x="251" y="550"/>
                  </a:lnTo>
                  <a:lnTo>
                    <a:pt x="1" y="846"/>
                  </a:lnTo>
                  <a:lnTo>
                    <a:pt x="252" y="1537"/>
                  </a:lnTo>
                  <a:lnTo>
                    <a:pt x="641" y="1796"/>
                  </a:lnTo>
                  <a:cubicBezTo>
                    <a:pt x="898" y="1963"/>
                    <a:pt x="1192" y="2046"/>
                    <a:pt x="1486" y="2046"/>
                  </a:cubicBezTo>
                  <a:cubicBezTo>
                    <a:pt x="1779" y="2046"/>
                    <a:pt x="2073" y="1963"/>
                    <a:pt x="2331" y="1796"/>
                  </a:cubicBezTo>
                  <a:lnTo>
                    <a:pt x="3542" y="989"/>
                  </a:lnTo>
                  <a:lnTo>
                    <a:pt x="35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8"/>
            <p:cNvSpPr/>
            <p:nvPr/>
          </p:nvSpPr>
          <p:spPr>
            <a:xfrm>
              <a:off x="3989950" y="5085625"/>
              <a:ext cx="92675" cy="50700"/>
            </a:xfrm>
            <a:custGeom>
              <a:avLst/>
              <a:gdLst/>
              <a:ahLst/>
              <a:cxnLst/>
              <a:rect l="l" t="t" r="r" b="b"/>
              <a:pathLst>
                <a:path w="3707" h="2028" extrusionOk="0">
                  <a:moveTo>
                    <a:pt x="3679" y="0"/>
                  </a:moveTo>
                  <a:cubicBezTo>
                    <a:pt x="3679" y="1"/>
                    <a:pt x="3679" y="1"/>
                    <a:pt x="3679" y="1"/>
                  </a:cubicBezTo>
                  <a:lnTo>
                    <a:pt x="3679" y="1"/>
                  </a:lnTo>
                  <a:lnTo>
                    <a:pt x="3680" y="0"/>
                  </a:lnTo>
                  <a:close/>
                  <a:moveTo>
                    <a:pt x="3679" y="1"/>
                  </a:moveTo>
                  <a:lnTo>
                    <a:pt x="2039" y="1094"/>
                  </a:lnTo>
                  <a:cubicBezTo>
                    <a:pt x="1928" y="1168"/>
                    <a:pt x="1789" y="1204"/>
                    <a:pt x="1650" y="1204"/>
                  </a:cubicBezTo>
                  <a:cubicBezTo>
                    <a:pt x="1512" y="1204"/>
                    <a:pt x="1373" y="1168"/>
                    <a:pt x="1262" y="1094"/>
                  </a:cubicBezTo>
                  <a:lnTo>
                    <a:pt x="417" y="531"/>
                  </a:lnTo>
                  <a:lnTo>
                    <a:pt x="0" y="774"/>
                  </a:lnTo>
                  <a:lnTo>
                    <a:pt x="416" y="1519"/>
                  </a:lnTo>
                  <a:lnTo>
                    <a:pt x="805" y="1779"/>
                  </a:lnTo>
                  <a:cubicBezTo>
                    <a:pt x="1063" y="1944"/>
                    <a:pt x="1357" y="2027"/>
                    <a:pt x="1650" y="2027"/>
                  </a:cubicBezTo>
                  <a:cubicBezTo>
                    <a:pt x="1944" y="2027"/>
                    <a:pt x="2238" y="1944"/>
                    <a:pt x="2494" y="1779"/>
                  </a:cubicBezTo>
                  <a:lnTo>
                    <a:pt x="3707" y="971"/>
                  </a:lnTo>
                  <a:lnTo>
                    <a:pt x="3707" y="203"/>
                  </a:lnTo>
                  <a:cubicBezTo>
                    <a:pt x="3706" y="134"/>
                    <a:pt x="3697" y="66"/>
                    <a:pt x="3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8"/>
            <p:cNvSpPr/>
            <p:nvPr/>
          </p:nvSpPr>
          <p:spPr>
            <a:xfrm>
              <a:off x="3992125" y="5136600"/>
              <a:ext cx="90500" cy="51125"/>
            </a:xfrm>
            <a:custGeom>
              <a:avLst/>
              <a:gdLst/>
              <a:ahLst/>
              <a:cxnLst/>
              <a:rect l="l" t="t" r="r" b="b"/>
              <a:pathLst>
                <a:path w="3620" h="2045" extrusionOk="0">
                  <a:moveTo>
                    <a:pt x="3620" y="0"/>
                  </a:moveTo>
                  <a:lnTo>
                    <a:pt x="1952" y="1111"/>
                  </a:lnTo>
                  <a:cubicBezTo>
                    <a:pt x="1841" y="1185"/>
                    <a:pt x="1702" y="1222"/>
                    <a:pt x="1563" y="1222"/>
                  </a:cubicBezTo>
                  <a:cubicBezTo>
                    <a:pt x="1425" y="1222"/>
                    <a:pt x="1286" y="1185"/>
                    <a:pt x="1175" y="1111"/>
                  </a:cubicBezTo>
                  <a:lnTo>
                    <a:pt x="329" y="548"/>
                  </a:lnTo>
                  <a:lnTo>
                    <a:pt x="1" y="771"/>
                  </a:lnTo>
                  <a:lnTo>
                    <a:pt x="329" y="1537"/>
                  </a:lnTo>
                  <a:lnTo>
                    <a:pt x="718" y="1796"/>
                  </a:lnTo>
                  <a:cubicBezTo>
                    <a:pt x="976" y="1962"/>
                    <a:pt x="1270" y="2045"/>
                    <a:pt x="1563" y="2045"/>
                  </a:cubicBezTo>
                  <a:cubicBezTo>
                    <a:pt x="1857" y="2045"/>
                    <a:pt x="2151" y="1962"/>
                    <a:pt x="2407" y="1796"/>
                  </a:cubicBezTo>
                  <a:lnTo>
                    <a:pt x="3620" y="98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8"/>
            <p:cNvSpPr/>
            <p:nvPr/>
          </p:nvSpPr>
          <p:spPr>
            <a:xfrm>
              <a:off x="3979775" y="5085625"/>
              <a:ext cx="20575" cy="37975"/>
            </a:xfrm>
            <a:custGeom>
              <a:avLst/>
              <a:gdLst/>
              <a:ahLst/>
              <a:cxnLst/>
              <a:rect l="l" t="t" r="r" b="b"/>
              <a:pathLst>
                <a:path w="823" h="1519" extrusionOk="0">
                  <a:moveTo>
                    <a:pt x="25" y="0"/>
                  </a:moveTo>
                  <a:cubicBezTo>
                    <a:pt x="9" y="65"/>
                    <a:pt x="1" y="133"/>
                    <a:pt x="1" y="201"/>
                  </a:cubicBezTo>
                  <a:lnTo>
                    <a:pt x="1" y="970"/>
                  </a:lnTo>
                  <a:lnTo>
                    <a:pt x="823" y="1519"/>
                  </a:lnTo>
                  <a:lnTo>
                    <a:pt x="823" y="53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8"/>
            <p:cNvSpPr/>
            <p:nvPr/>
          </p:nvSpPr>
          <p:spPr>
            <a:xfrm>
              <a:off x="3979775" y="5136600"/>
              <a:ext cx="20575" cy="38425"/>
            </a:xfrm>
            <a:custGeom>
              <a:avLst/>
              <a:gdLst/>
              <a:ahLst/>
              <a:cxnLst/>
              <a:rect l="l" t="t" r="r" b="b"/>
              <a:pathLst>
                <a:path w="823" h="1537" extrusionOk="0">
                  <a:moveTo>
                    <a:pt x="1" y="0"/>
                  </a:moveTo>
                  <a:lnTo>
                    <a:pt x="1" y="988"/>
                  </a:lnTo>
                  <a:lnTo>
                    <a:pt x="823" y="1537"/>
                  </a:lnTo>
                  <a:lnTo>
                    <a:pt x="823" y="5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8"/>
            <p:cNvSpPr/>
            <p:nvPr/>
          </p:nvSpPr>
          <p:spPr>
            <a:xfrm>
              <a:off x="3979775" y="5187975"/>
              <a:ext cx="20575" cy="38450"/>
            </a:xfrm>
            <a:custGeom>
              <a:avLst/>
              <a:gdLst/>
              <a:ahLst/>
              <a:cxnLst/>
              <a:rect l="l" t="t" r="r" b="b"/>
              <a:pathLst>
                <a:path w="823" h="1538" extrusionOk="0">
                  <a:moveTo>
                    <a:pt x="1" y="1"/>
                  </a:moveTo>
                  <a:lnTo>
                    <a:pt x="1" y="990"/>
                  </a:lnTo>
                  <a:lnTo>
                    <a:pt x="823" y="1537"/>
                  </a:lnTo>
                  <a:lnTo>
                    <a:pt x="823" y="5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8"/>
            <p:cNvSpPr/>
            <p:nvPr/>
          </p:nvSpPr>
          <p:spPr>
            <a:xfrm>
              <a:off x="3979775" y="5239425"/>
              <a:ext cx="20725" cy="38500"/>
            </a:xfrm>
            <a:custGeom>
              <a:avLst/>
              <a:gdLst/>
              <a:ahLst/>
              <a:cxnLst/>
              <a:rect l="l" t="t" r="r" b="b"/>
              <a:pathLst>
                <a:path w="829" h="1540" extrusionOk="0">
                  <a:moveTo>
                    <a:pt x="1" y="0"/>
                  </a:moveTo>
                  <a:lnTo>
                    <a:pt x="1" y="988"/>
                  </a:lnTo>
                  <a:lnTo>
                    <a:pt x="829" y="1539"/>
                  </a:lnTo>
                  <a:cubicBezTo>
                    <a:pt x="824" y="1511"/>
                    <a:pt x="823" y="1483"/>
                    <a:pt x="823" y="1455"/>
                  </a:cubicBezTo>
                  <a:lnTo>
                    <a:pt x="823" y="1453"/>
                  </a:lnTo>
                  <a:lnTo>
                    <a:pt x="823" y="5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8"/>
            <p:cNvSpPr/>
            <p:nvPr/>
          </p:nvSpPr>
          <p:spPr>
            <a:xfrm>
              <a:off x="4123750" y="5111225"/>
              <a:ext cx="213375" cy="123400"/>
            </a:xfrm>
            <a:custGeom>
              <a:avLst/>
              <a:gdLst/>
              <a:ahLst/>
              <a:cxnLst/>
              <a:rect l="l" t="t" r="r" b="b"/>
              <a:pathLst>
                <a:path w="8535" h="4936" extrusionOk="0">
                  <a:moveTo>
                    <a:pt x="412" y="1"/>
                  </a:moveTo>
                  <a:cubicBezTo>
                    <a:pt x="184" y="1"/>
                    <a:pt x="0" y="185"/>
                    <a:pt x="0" y="412"/>
                  </a:cubicBezTo>
                  <a:lnTo>
                    <a:pt x="0" y="1182"/>
                  </a:lnTo>
                  <a:cubicBezTo>
                    <a:pt x="0" y="1481"/>
                    <a:pt x="109" y="1769"/>
                    <a:pt x="306" y="1994"/>
                  </a:cubicBezTo>
                  <a:lnTo>
                    <a:pt x="2512" y="4516"/>
                  </a:lnTo>
                  <a:cubicBezTo>
                    <a:pt x="2745" y="4783"/>
                    <a:pt x="3083" y="4936"/>
                    <a:pt x="3440" y="4936"/>
                  </a:cubicBezTo>
                  <a:lnTo>
                    <a:pt x="7256" y="4936"/>
                  </a:lnTo>
                  <a:cubicBezTo>
                    <a:pt x="7611" y="4936"/>
                    <a:pt x="7950" y="4783"/>
                    <a:pt x="8184" y="4516"/>
                  </a:cubicBezTo>
                  <a:lnTo>
                    <a:pt x="8535" y="4114"/>
                  </a:lnTo>
                  <a:lnTo>
                    <a:pt x="3440" y="4114"/>
                  </a:lnTo>
                  <a:cubicBezTo>
                    <a:pt x="3321" y="4114"/>
                    <a:pt x="3208" y="4063"/>
                    <a:pt x="3130" y="3974"/>
                  </a:cubicBezTo>
                  <a:lnTo>
                    <a:pt x="924" y="1452"/>
                  </a:lnTo>
                  <a:cubicBezTo>
                    <a:pt x="859" y="1377"/>
                    <a:pt x="822" y="1281"/>
                    <a:pt x="822" y="1182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8"/>
            <p:cNvSpPr/>
            <p:nvPr/>
          </p:nvSpPr>
          <p:spPr>
            <a:xfrm>
              <a:off x="4164875" y="5067925"/>
              <a:ext cx="185125" cy="43325"/>
            </a:xfrm>
            <a:custGeom>
              <a:avLst/>
              <a:gdLst/>
              <a:ahLst/>
              <a:cxnLst/>
              <a:rect l="l" t="t" r="r" b="b"/>
              <a:pathLst>
                <a:path w="7405" h="1733" extrusionOk="0">
                  <a:moveTo>
                    <a:pt x="867" y="1"/>
                  </a:moveTo>
                  <a:cubicBezTo>
                    <a:pt x="726" y="58"/>
                    <a:pt x="575" y="87"/>
                    <a:pt x="423" y="87"/>
                  </a:cubicBezTo>
                  <a:cubicBezTo>
                    <a:pt x="420" y="87"/>
                    <a:pt x="416" y="87"/>
                    <a:pt x="413" y="87"/>
                  </a:cubicBezTo>
                  <a:cubicBezTo>
                    <a:pt x="185" y="87"/>
                    <a:pt x="1" y="271"/>
                    <a:pt x="1" y="499"/>
                  </a:cubicBezTo>
                  <a:lnTo>
                    <a:pt x="1" y="1733"/>
                  </a:lnTo>
                  <a:lnTo>
                    <a:pt x="7405" y="1733"/>
                  </a:lnTo>
                  <a:lnTo>
                    <a:pt x="7405" y="909"/>
                  </a:lnTo>
                  <a:lnTo>
                    <a:pt x="2058" y="909"/>
                  </a:lnTo>
                  <a:cubicBezTo>
                    <a:pt x="2057" y="909"/>
                    <a:pt x="2056" y="909"/>
                    <a:pt x="2055" y="909"/>
                  </a:cubicBezTo>
                  <a:cubicBezTo>
                    <a:pt x="1499" y="909"/>
                    <a:pt x="1012" y="538"/>
                    <a:pt x="8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8"/>
            <p:cNvSpPr/>
            <p:nvPr/>
          </p:nvSpPr>
          <p:spPr>
            <a:xfrm>
              <a:off x="4442200" y="5070100"/>
              <a:ext cx="92900" cy="233550"/>
            </a:xfrm>
            <a:custGeom>
              <a:avLst/>
              <a:gdLst/>
              <a:ahLst/>
              <a:cxnLst/>
              <a:rect l="l" t="t" r="r" b="b"/>
              <a:pathLst>
                <a:path w="3716" h="9342" extrusionOk="0">
                  <a:moveTo>
                    <a:pt x="426" y="0"/>
                  </a:moveTo>
                  <a:lnTo>
                    <a:pt x="0" y="822"/>
                  </a:lnTo>
                  <a:lnTo>
                    <a:pt x="0" y="8518"/>
                  </a:lnTo>
                  <a:cubicBezTo>
                    <a:pt x="0" y="8972"/>
                    <a:pt x="368" y="9341"/>
                    <a:pt x="822" y="9341"/>
                  </a:cubicBezTo>
                  <a:lnTo>
                    <a:pt x="2892" y="9341"/>
                  </a:lnTo>
                  <a:lnTo>
                    <a:pt x="3716" y="9050"/>
                  </a:lnTo>
                  <a:lnTo>
                    <a:pt x="3716" y="822"/>
                  </a:lnTo>
                  <a:cubicBezTo>
                    <a:pt x="3716" y="368"/>
                    <a:pt x="3348" y="0"/>
                    <a:pt x="28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8"/>
            <p:cNvSpPr/>
            <p:nvPr/>
          </p:nvSpPr>
          <p:spPr>
            <a:xfrm>
              <a:off x="4432250" y="5070100"/>
              <a:ext cx="102850" cy="246800"/>
            </a:xfrm>
            <a:custGeom>
              <a:avLst/>
              <a:gdLst/>
              <a:ahLst/>
              <a:cxnLst/>
              <a:rect l="l" t="t" r="r" b="b"/>
              <a:pathLst>
                <a:path w="4114" h="9872" extrusionOk="0">
                  <a:moveTo>
                    <a:pt x="823" y="0"/>
                  </a:moveTo>
                  <a:cubicBezTo>
                    <a:pt x="369" y="0"/>
                    <a:pt x="1" y="368"/>
                    <a:pt x="1" y="822"/>
                  </a:cubicBezTo>
                  <a:lnTo>
                    <a:pt x="1" y="9050"/>
                  </a:lnTo>
                  <a:cubicBezTo>
                    <a:pt x="1" y="9504"/>
                    <a:pt x="369" y="9872"/>
                    <a:pt x="823" y="9872"/>
                  </a:cubicBezTo>
                  <a:lnTo>
                    <a:pt x="3290" y="9872"/>
                  </a:lnTo>
                  <a:cubicBezTo>
                    <a:pt x="3744" y="9872"/>
                    <a:pt x="4114" y="9504"/>
                    <a:pt x="4114" y="9050"/>
                  </a:cubicBezTo>
                  <a:lnTo>
                    <a:pt x="1645" y="9050"/>
                  </a:lnTo>
                  <a:cubicBezTo>
                    <a:pt x="1191" y="9050"/>
                    <a:pt x="823" y="8680"/>
                    <a:pt x="823" y="8226"/>
                  </a:cubicBezTo>
                  <a:lnTo>
                    <a:pt x="8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8"/>
            <p:cNvSpPr/>
            <p:nvPr/>
          </p:nvSpPr>
          <p:spPr>
            <a:xfrm>
              <a:off x="4444750" y="5239425"/>
              <a:ext cx="90350" cy="51125"/>
            </a:xfrm>
            <a:custGeom>
              <a:avLst/>
              <a:gdLst/>
              <a:ahLst/>
              <a:cxnLst/>
              <a:rect l="l" t="t" r="r" b="b"/>
              <a:pathLst>
                <a:path w="3614" h="2045" extrusionOk="0">
                  <a:moveTo>
                    <a:pt x="3614" y="0"/>
                  </a:moveTo>
                  <a:lnTo>
                    <a:pt x="1946" y="1112"/>
                  </a:lnTo>
                  <a:cubicBezTo>
                    <a:pt x="1834" y="1186"/>
                    <a:pt x="1695" y="1223"/>
                    <a:pt x="1557" y="1223"/>
                  </a:cubicBezTo>
                  <a:cubicBezTo>
                    <a:pt x="1418" y="1223"/>
                    <a:pt x="1279" y="1186"/>
                    <a:pt x="1169" y="1112"/>
                  </a:cubicBezTo>
                  <a:lnTo>
                    <a:pt x="323" y="548"/>
                  </a:lnTo>
                  <a:lnTo>
                    <a:pt x="0" y="751"/>
                  </a:lnTo>
                  <a:lnTo>
                    <a:pt x="327" y="1539"/>
                  </a:lnTo>
                  <a:lnTo>
                    <a:pt x="712" y="1796"/>
                  </a:lnTo>
                  <a:cubicBezTo>
                    <a:pt x="969" y="1962"/>
                    <a:pt x="1263" y="2045"/>
                    <a:pt x="1557" y="2045"/>
                  </a:cubicBezTo>
                  <a:cubicBezTo>
                    <a:pt x="1851" y="2045"/>
                    <a:pt x="2144" y="1962"/>
                    <a:pt x="2401" y="1796"/>
                  </a:cubicBezTo>
                  <a:lnTo>
                    <a:pt x="3614" y="988"/>
                  </a:lnTo>
                  <a:lnTo>
                    <a:pt x="36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8"/>
            <p:cNvSpPr/>
            <p:nvPr/>
          </p:nvSpPr>
          <p:spPr>
            <a:xfrm>
              <a:off x="4446500" y="5187975"/>
              <a:ext cx="88600" cy="51175"/>
            </a:xfrm>
            <a:custGeom>
              <a:avLst/>
              <a:gdLst/>
              <a:ahLst/>
              <a:cxnLst/>
              <a:rect l="l" t="t" r="r" b="b"/>
              <a:pathLst>
                <a:path w="3544" h="2047" extrusionOk="0">
                  <a:moveTo>
                    <a:pt x="3544" y="1"/>
                  </a:moveTo>
                  <a:lnTo>
                    <a:pt x="1876" y="1113"/>
                  </a:lnTo>
                  <a:cubicBezTo>
                    <a:pt x="1764" y="1187"/>
                    <a:pt x="1625" y="1223"/>
                    <a:pt x="1487" y="1223"/>
                  </a:cubicBezTo>
                  <a:cubicBezTo>
                    <a:pt x="1348" y="1223"/>
                    <a:pt x="1209" y="1187"/>
                    <a:pt x="1099" y="1113"/>
                  </a:cubicBezTo>
                  <a:lnTo>
                    <a:pt x="253" y="550"/>
                  </a:lnTo>
                  <a:lnTo>
                    <a:pt x="1" y="846"/>
                  </a:lnTo>
                  <a:lnTo>
                    <a:pt x="253" y="1537"/>
                  </a:lnTo>
                  <a:lnTo>
                    <a:pt x="642" y="1798"/>
                  </a:lnTo>
                  <a:cubicBezTo>
                    <a:pt x="899" y="1963"/>
                    <a:pt x="1193" y="2046"/>
                    <a:pt x="1486" y="2046"/>
                  </a:cubicBezTo>
                  <a:cubicBezTo>
                    <a:pt x="1780" y="2046"/>
                    <a:pt x="2074" y="1963"/>
                    <a:pt x="2331" y="1798"/>
                  </a:cubicBezTo>
                  <a:lnTo>
                    <a:pt x="3544" y="990"/>
                  </a:lnTo>
                  <a:lnTo>
                    <a:pt x="35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8"/>
            <p:cNvSpPr/>
            <p:nvPr/>
          </p:nvSpPr>
          <p:spPr>
            <a:xfrm>
              <a:off x="4442400" y="5085625"/>
              <a:ext cx="92700" cy="50700"/>
            </a:xfrm>
            <a:custGeom>
              <a:avLst/>
              <a:gdLst/>
              <a:ahLst/>
              <a:cxnLst/>
              <a:rect l="l" t="t" r="r" b="b"/>
              <a:pathLst>
                <a:path w="3708" h="2028" extrusionOk="0">
                  <a:moveTo>
                    <a:pt x="3679" y="0"/>
                  </a:moveTo>
                  <a:lnTo>
                    <a:pt x="2040" y="1094"/>
                  </a:lnTo>
                  <a:cubicBezTo>
                    <a:pt x="1928" y="1168"/>
                    <a:pt x="1789" y="1204"/>
                    <a:pt x="1651" y="1204"/>
                  </a:cubicBezTo>
                  <a:cubicBezTo>
                    <a:pt x="1512" y="1204"/>
                    <a:pt x="1373" y="1168"/>
                    <a:pt x="1263" y="1094"/>
                  </a:cubicBezTo>
                  <a:lnTo>
                    <a:pt x="417" y="531"/>
                  </a:lnTo>
                  <a:lnTo>
                    <a:pt x="1" y="774"/>
                  </a:lnTo>
                  <a:lnTo>
                    <a:pt x="417" y="1519"/>
                  </a:lnTo>
                  <a:lnTo>
                    <a:pt x="806" y="1779"/>
                  </a:lnTo>
                  <a:cubicBezTo>
                    <a:pt x="1063" y="1944"/>
                    <a:pt x="1357" y="2027"/>
                    <a:pt x="1651" y="2027"/>
                  </a:cubicBezTo>
                  <a:cubicBezTo>
                    <a:pt x="1945" y="2027"/>
                    <a:pt x="2238" y="1944"/>
                    <a:pt x="2495" y="1779"/>
                  </a:cubicBezTo>
                  <a:lnTo>
                    <a:pt x="3708" y="971"/>
                  </a:lnTo>
                  <a:lnTo>
                    <a:pt x="3708" y="203"/>
                  </a:lnTo>
                  <a:cubicBezTo>
                    <a:pt x="3706" y="133"/>
                    <a:pt x="3696" y="65"/>
                    <a:pt x="3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8"/>
            <p:cNvSpPr/>
            <p:nvPr/>
          </p:nvSpPr>
          <p:spPr>
            <a:xfrm>
              <a:off x="4444575" y="5136600"/>
              <a:ext cx="90525" cy="51125"/>
            </a:xfrm>
            <a:custGeom>
              <a:avLst/>
              <a:gdLst/>
              <a:ahLst/>
              <a:cxnLst/>
              <a:rect l="l" t="t" r="r" b="b"/>
              <a:pathLst>
                <a:path w="3621" h="2045" extrusionOk="0">
                  <a:moveTo>
                    <a:pt x="3621" y="0"/>
                  </a:moveTo>
                  <a:lnTo>
                    <a:pt x="1953" y="1111"/>
                  </a:lnTo>
                  <a:cubicBezTo>
                    <a:pt x="1841" y="1185"/>
                    <a:pt x="1702" y="1222"/>
                    <a:pt x="1564" y="1222"/>
                  </a:cubicBezTo>
                  <a:cubicBezTo>
                    <a:pt x="1425" y="1222"/>
                    <a:pt x="1286" y="1185"/>
                    <a:pt x="1176" y="1111"/>
                  </a:cubicBezTo>
                  <a:lnTo>
                    <a:pt x="330" y="548"/>
                  </a:lnTo>
                  <a:lnTo>
                    <a:pt x="0" y="771"/>
                  </a:lnTo>
                  <a:lnTo>
                    <a:pt x="330" y="1537"/>
                  </a:lnTo>
                  <a:lnTo>
                    <a:pt x="719" y="1796"/>
                  </a:lnTo>
                  <a:cubicBezTo>
                    <a:pt x="976" y="1962"/>
                    <a:pt x="1269" y="2045"/>
                    <a:pt x="1563" y="2045"/>
                  </a:cubicBezTo>
                  <a:cubicBezTo>
                    <a:pt x="1857" y="2045"/>
                    <a:pt x="2151" y="1962"/>
                    <a:pt x="2408" y="1796"/>
                  </a:cubicBezTo>
                  <a:lnTo>
                    <a:pt x="3621" y="988"/>
                  </a:lnTo>
                  <a:lnTo>
                    <a:pt x="36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8"/>
            <p:cNvSpPr/>
            <p:nvPr/>
          </p:nvSpPr>
          <p:spPr>
            <a:xfrm>
              <a:off x="4432225" y="5085625"/>
              <a:ext cx="20600" cy="37975"/>
            </a:xfrm>
            <a:custGeom>
              <a:avLst/>
              <a:gdLst/>
              <a:ahLst/>
              <a:cxnLst/>
              <a:rect l="l" t="t" r="r" b="b"/>
              <a:pathLst>
                <a:path w="824" h="1519" extrusionOk="0">
                  <a:moveTo>
                    <a:pt x="26" y="0"/>
                  </a:moveTo>
                  <a:cubicBezTo>
                    <a:pt x="9" y="65"/>
                    <a:pt x="0" y="133"/>
                    <a:pt x="2" y="201"/>
                  </a:cubicBezTo>
                  <a:lnTo>
                    <a:pt x="2" y="970"/>
                  </a:lnTo>
                  <a:lnTo>
                    <a:pt x="824" y="1519"/>
                  </a:lnTo>
                  <a:lnTo>
                    <a:pt x="824" y="53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8"/>
            <p:cNvSpPr/>
            <p:nvPr/>
          </p:nvSpPr>
          <p:spPr>
            <a:xfrm>
              <a:off x="4432250" y="5136600"/>
              <a:ext cx="20575" cy="38425"/>
            </a:xfrm>
            <a:custGeom>
              <a:avLst/>
              <a:gdLst/>
              <a:ahLst/>
              <a:cxnLst/>
              <a:rect l="l" t="t" r="r" b="b"/>
              <a:pathLst>
                <a:path w="823" h="1537" extrusionOk="0">
                  <a:moveTo>
                    <a:pt x="1" y="0"/>
                  </a:moveTo>
                  <a:lnTo>
                    <a:pt x="1" y="988"/>
                  </a:lnTo>
                  <a:lnTo>
                    <a:pt x="823" y="1537"/>
                  </a:lnTo>
                  <a:lnTo>
                    <a:pt x="823" y="5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8"/>
            <p:cNvSpPr/>
            <p:nvPr/>
          </p:nvSpPr>
          <p:spPr>
            <a:xfrm>
              <a:off x="4432250" y="5187975"/>
              <a:ext cx="20575" cy="38450"/>
            </a:xfrm>
            <a:custGeom>
              <a:avLst/>
              <a:gdLst/>
              <a:ahLst/>
              <a:cxnLst/>
              <a:rect l="l" t="t" r="r" b="b"/>
              <a:pathLst>
                <a:path w="823" h="1538" extrusionOk="0">
                  <a:moveTo>
                    <a:pt x="1" y="1"/>
                  </a:moveTo>
                  <a:lnTo>
                    <a:pt x="1" y="990"/>
                  </a:lnTo>
                  <a:lnTo>
                    <a:pt x="823" y="1537"/>
                  </a:lnTo>
                  <a:lnTo>
                    <a:pt x="823" y="5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8"/>
            <p:cNvSpPr/>
            <p:nvPr/>
          </p:nvSpPr>
          <p:spPr>
            <a:xfrm>
              <a:off x="4432250" y="5239425"/>
              <a:ext cx="20675" cy="38500"/>
            </a:xfrm>
            <a:custGeom>
              <a:avLst/>
              <a:gdLst/>
              <a:ahLst/>
              <a:cxnLst/>
              <a:rect l="l" t="t" r="r" b="b"/>
              <a:pathLst>
                <a:path w="827" h="1540" extrusionOk="0">
                  <a:moveTo>
                    <a:pt x="1" y="0"/>
                  </a:moveTo>
                  <a:lnTo>
                    <a:pt x="1" y="988"/>
                  </a:lnTo>
                  <a:lnTo>
                    <a:pt x="827" y="1539"/>
                  </a:lnTo>
                  <a:cubicBezTo>
                    <a:pt x="824" y="1511"/>
                    <a:pt x="823" y="1483"/>
                    <a:pt x="823" y="1455"/>
                  </a:cubicBezTo>
                  <a:lnTo>
                    <a:pt x="823" y="1453"/>
                  </a:lnTo>
                  <a:lnTo>
                    <a:pt x="823" y="5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" name="Google Shape;865;p38"/>
          <p:cNvGrpSpPr/>
          <p:nvPr/>
        </p:nvGrpSpPr>
        <p:grpSpPr>
          <a:xfrm>
            <a:off x="6900562" y="3033686"/>
            <a:ext cx="552341" cy="508233"/>
            <a:chOff x="4971725" y="4785000"/>
            <a:chExt cx="691550" cy="636325"/>
          </a:xfrm>
        </p:grpSpPr>
        <p:sp>
          <p:nvSpPr>
            <p:cNvPr id="866" name="Google Shape;866;p38"/>
            <p:cNvSpPr/>
            <p:nvPr/>
          </p:nvSpPr>
          <p:spPr>
            <a:xfrm>
              <a:off x="5108525" y="4877350"/>
              <a:ext cx="441625" cy="445775"/>
            </a:xfrm>
            <a:custGeom>
              <a:avLst/>
              <a:gdLst/>
              <a:ahLst/>
              <a:cxnLst/>
              <a:rect l="l" t="t" r="r" b="b"/>
              <a:pathLst>
                <a:path w="17665" h="17831" extrusionOk="0">
                  <a:moveTo>
                    <a:pt x="8632" y="1"/>
                  </a:moveTo>
                  <a:cubicBezTo>
                    <a:pt x="5641" y="1"/>
                    <a:pt x="2988" y="1457"/>
                    <a:pt x="1346" y="3698"/>
                  </a:cubicBezTo>
                  <a:cubicBezTo>
                    <a:pt x="249" y="5192"/>
                    <a:pt x="0" y="7037"/>
                    <a:pt x="0" y="9032"/>
                  </a:cubicBezTo>
                  <a:cubicBezTo>
                    <a:pt x="0" y="14019"/>
                    <a:pt x="3645" y="17831"/>
                    <a:pt x="8632" y="17831"/>
                  </a:cubicBezTo>
                  <a:cubicBezTo>
                    <a:pt x="10630" y="17831"/>
                    <a:pt x="12475" y="17416"/>
                    <a:pt x="13970" y="16318"/>
                  </a:cubicBezTo>
                  <a:cubicBezTo>
                    <a:pt x="15790" y="14983"/>
                    <a:pt x="17091" y="12982"/>
                    <a:pt x="17514" y="10674"/>
                  </a:cubicBezTo>
                  <a:lnTo>
                    <a:pt x="17664" y="9032"/>
                  </a:lnTo>
                  <a:cubicBezTo>
                    <a:pt x="17664" y="8620"/>
                    <a:pt x="17636" y="8208"/>
                    <a:pt x="17581" y="7801"/>
                  </a:cubicBezTo>
                  <a:cubicBezTo>
                    <a:pt x="17573" y="7736"/>
                    <a:pt x="17414" y="7669"/>
                    <a:pt x="17404" y="7604"/>
                  </a:cubicBezTo>
                  <a:cubicBezTo>
                    <a:pt x="17372" y="7393"/>
                    <a:pt x="17478" y="7185"/>
                    <a:pt x="17430" y="6980"/>
                  </a:cubicBezTo>
                  <a:cubicBezTo>
                    <a:pt x="16500" y="2980"/>
                    <a:pt x="12915" y="1"/>
                    <a:pt x="86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8"/>
            <p:cNvSpPr/>
            <p:nvPr/>
          </p:nvSpPr>
          <p:spPr>
            <a:xfrm>
              <a:off x="5098475" y="4969750"/>
              <a:ext cx="359325" cy="359175"/>
            </a:xfrm>
            <a:custGeom>
              <a:avLst/>
              <a:gdLst/>
              <a:ahLst/>
              <a:cxnLst/>
              <a:rect l="l" t="t" r="r" b="b"/>
              <a:pathLst>
                <a:path w="14373" h="14367" extrusionOk="0">
                  <a:moveTo>
                    <a:pt x="1748" y="0"/>
                  </a:moveTo>
                  <a:cubicBezTo>
                    <a:pt x="612" y="1547"/>
                    <a:pt x="0" y="3417"/>
                    <a:pt x="3" y="5336"/>
                  </a:cubicBezTo>
                  <a:cubicBezTo>
                    <a:pt x="3" y="10323"/>
                    <a:pt x="4047" y="14367"/>
                    <a:pt x="9036" y="14367"/>
                  </a:cubicBezTo>
                  <a:cubicBezTo>
                    <a:pt x="9040" y="14367"/>
                    <a:pt x="9044" y="14367"/>
                    <a:pt x="9049" y="14367"/>
                  </a:cubicBezTo>
                  <a:cubicBezTo>
                    <a:pt x="10963" y="14367"/>
                    <a:pt x="12828" y="13756"/>
                    <a:pt x="14372" y="12622"/>
                  </a:cubicBezTo>
                  <a:cubicBezTo>
                    <a:pt x="12502" y="11557"/>
                    <a:pt x="10006" y="9662"/>
                    <a:pt x="7358" y="7012"/>
                  </a:cubicBezTo>
                  <a:cubicBezTo>
                    <a:pt x="5047" y="4702"/>
                    <a:pt x="3110" y="2308"/>
                    <a:pt x="1903" y="273"/>
                  </a:cubicBezTo>
                  <a:cubicBezTo>
                    <a:pt x="1848" y="179"/>
                    <a:pt x="1797" y="89"/>
                    <a:pt x="1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8"/>
            <p:cNvSpPr/>
            <p:nvPr/>
          </p:nvSpPr>
          <p:spPr>
            <a:xfrm>
              <a:off x="5233225" y="5051850"/>
              <a:ext cx="314825" cy="61600"/>
            </a:xfrm>
            <a:custGeom>
              <a:avLst/>
              <a:gdLst/>
              <a:ahLst/>
              <a:cxnLst/>
              <a:rect l="l" t="t" r="r" b="b"/>
              <a:pathLst>
                <a:path w="12593" h="2464" extrusionOk="0">
                  <a:moveTo>
                    <a:pt x="7364" y="0"/>
                  </a:moveTo>
                  <a:cubicBezTo>
                    <a:pt x="6712" y="0"/>
                    <a:pt x="6086" y="259"/>
                    <a:pt x="5626" y="722"/>
                  </a:cubicBezTo>
                  <a:lnTo>
                    <a:pt x="5188" y="1160"/>
                  </a:lnTo>
                  <a:cubicBezTo>
                    <a:pt x="4882" y="1469"/>
                    <a:pt x="4465" y="1641"/>
                    <a:pt x="4031" y="1641"/>
                  </a:cubicBezTo>
                  <a:cubicBezTo>
                    <a:pt x="4030" y="1641"/>
                    <a:pt x="4028" y="1641"/>
                    <a:pt x="4026" y="1641"/>
                  </a:cubicBezTo>
                  <a:lnTo>
                    <a:pt x="1" y="1641"/>
                  </a:lnTo>
                  <a:lnTo>
                    <a:pt x="8" y="2144"/>
                  </a:lnTo>
                  <a:lnTo>
                    <a:pt x="746" y="2463"/>
                  </a:lnTo>
                  <a:lnTo>
                    <a:pt x="4026" y="2463"/>
                  </a:lnTo>
                  <a:cubicBezTo>
                    <a:pt x="4028" y="2463"/>
                    <a:pt x="4030" y="2463"/>
                    <a:pt x="4031" y="2463"/>
                  </a:cubicBezTo>
                  <a:cubicBezTo>
                    <a:pt x="4683" y="2463"/>
                    <a:pt x="5308" y="2203"/>
                    <a:pt x="5768" y="1742"/>
                  </a:cubicBezTo>
                  <a:lnTo>
                    <a:pt x="6208" y="1302"/>
                  </a:lnTo>
                  <a:cubicBezTo>
                    <a:pt x="6514" y="995"/>
                    <a:pt x="6929" y="821"/>
                    <a:pt x="7363" y="821"/>
                  </a:cubicBezTo>
                  <a:cubicBezTo>
                    <a:pt x="7364" y="821"/>
                    <a:pt x="7366" y="821"/>
                    <a:pt x="7368" y="821"/>
                  </a:cubicBezTo>
                  <a:lnTo>
                    <a:pt x="12593" y="821"/>
                  </a:lnTo>
                  <a:cubicBezTo>
                    <a:pt x="12555" y="544"/>
                    <a:pt x="12504" y="269"/>
                    <a:pt x="12442" y="0"/>
                  </a:cubicBezTo>
                  <a:lnTo>
                    <a:pt x="7369" y="0"/>
                  </a:lnTo>
                  <a:cubicBezTo>
                    <a:pt x="7368" y="0"/>
                    <a:pt x="7366" y="0"/>
                    <a:pt x="7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8"/>
            <p:cNvSpPr/>
            <p:nvPr/>
          </p:nvSpPr>
          <p:spPr>
            <a:xfrm>
              <a:off x="5187075" y="5092875"/>
              <a:ext cx="64825" cy="20575"/>
            </a:xfrm>
            <a:custGeom>
              <a:avLst/>
              <a:gdLst/>
              <a:ahLst/>
              <a:cxnLst/>
              <a:rect l="l" t="t" r="r" b="b"/>
              <a:pathLst>
                <a:path w="2593" h="823" extrusionOk="0">
                  <a:moveTo>
                    <a:pt x="411" y="0"/>
                  </a:moveTo>
                  <a:cubicBezTo>
                    <a:pt x="184" y="0"/>
                    <a:pt x="0" y="184"/>
                    <a:pt x="0" y="411"/>
                  </a:cubicBezTo>
                  <a:cubicBezTo>
                    <a:pt x="0" y="639"/>
                    <a:pt x="184" y="822"/>
                    <a:pt x="411" y="822"/>
                  </a:cubicBezTo>
                  <a:lnTo>
                    <a:pt x="2592" y="822"/>
                  </a:lnTo>
                  <a:cubicBezTo>
                    <a:pt x="2338" y="548"/>
                    <a:pt x="2089" y="275"/>
                    <a:pt x="1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8"/>
            <p:cNvSpPr/>
            <p:nvPr/>
          </p:nvSpPr>
          <p:spPr>
            <a:xfrm>
              <a:off x="5221700" y="5000525"/>
              <a:ext cx="92375" cy="41075"/>
            </a:xfrm>
            <a:custGeom>
              <a:avLst/>
              <a:gdLst/>
              <a:ahLst/>
              <a:cxnLst/>
              <a:rect l="l" t="t" r="r" b="b"/>
              <a:pathLst>
                <a:path w="3695" h="1643" extrusionOk="0">
                  <a:moveTo>
                    <a:pt x="823" y="0"/>
                  </a:moveTo>
                  <a:cubicBezTo>
                    <a:pt x="368" y="0"/>
                    <a:pt x="1" y="368"/>
                    <a:pt x="1" y="821"/>
                  </a:cubicBezTo>
                  <a:cubicBezTo>
                    <a:pt x="1" y="1275"/>
                    <a:pt x="368" y="1643"/>
                    <a:pt x="823" y="1643"/>
                  </a:cubicBezTo>
                  <a:lnTo>
                    <a:pt x="2874" y="1643"/>
                  </a:lnTo>
                  <a:cubicBezTo>
                    <a:pt x="3327" y="1643"/>
                    <a:pt x="3695" y="1275"/>
                    <a:pt x="3695" y="821"/>
                  </a:cubicBezTo>
                  <a:cubicBezTo>
                    <a:pt x="3695" y="368"/>
                    <a:pt x="3327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8"/>
            <p:cNvSpPr/>
            <p:nvPr/>
          </p:nvSpPr>
          <p:spPr>
            <a:xfrm>
              <a:off x="5160325" y="5154450"/>
              <a:ext cx="92850" cy="20575"/>
            </a:xfrm>
            <a:custGeom>
              <a:avLst/>
              <a:gdLst/>
              <a:ahLst/>
              <a:cxnLst/>
              <a:rect l="l" t="t" r="r" b="b"/>
              <a:pathLst>
                <a:path w="3714" h="823" extrusionOk="0">
                  <a:moveTo>
                    <a:pt x="403" y="1"/>
                  </a:moveTo>
                  <a:cubicBezTo>
                    <a:pt x="179" y="5"/>
                    <a:pt x="1" y="187"/>
                    <a:pt x="1" y="411"/>
                  </a:cubicBezTo>
                  <a:cubicBezTo>
                    <a:pt x="1" y="635"/>
                    <a:pt x="179" y="817"/>
                    <a:pt x="403" y="823"/>
                  </a:cubicBezTo>
                  <a:lnTo>
                    <a:pt x="3312" y="823"/>
                  </a:lnTo>
                  <a:cubicBezTo>
                    <a:pt x="3534" y="817"/>
                    <a:pt x="3713" y="635"/>
                    <a:pt x="3713" y="411"/>
                  </a:cubicBezTo>
                  <a:cubicBezTo>
                    <a:pt x="3713" y="187"/>
                    <a:pt x="3534" y="5"/>
                    <a:pt x="3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8"/>
            <p:cNvSpPr/>
            <p:nvPr/>
          </p:nvSpPr>
          <p:spPr>
            <a:xfrm>
              <a:off x="5314275" y="4949200"/>
              <a:ext cx="71900" cy="20575"/>
            </a:xfrm>
            <a:custGeom>
              <a:avLst/>
              <a:gdLst/>
              <a:ahLst/>
              <a:cxnLst/>
              <a:rect l="l" t="t" r="r" b="b"/>
              <a:pathLst>
                <a:path w="2876" h="823" extrusionOk="0">
                  <a:moveTo>
                    <a:pt x="2463" y="0"/>
                  </a:moveTo>
                  <a:cubicBezTo>
                    <a:pt x="2460" y="0"/>
                    <a:pt x="2458" y="0"/>
                    <a:pt x="2455" y="0"/>
                  </a:cubicBezTo>
                  <a:lnTo>
                    <a:pt x="404" y="0"/>
                  </a:lnTo>
                  <a:cubicBezTo>
                    <a:pt x="180" y="5"/>
                    <a:pt x="0" y="187"/>
                    <a:pt x="0" y="411"/>
                  </a:cubicBezTo>
                  <a:cubicBezTo>
                    <a:pt x="0" y="634"/>
                    <a:pt x="180" y="817"/>
                    <a:pt x="404" y="822"/>
                  </a:cubicBezTo>
                  <a:lnTo>
                    <a:pt x="2455" y="822"/>
                  </a:lnTo>
                  <a:cubicBezTo>
                    <a:pt x="2458" y="822"/>
                    <a:pt x="2460" y="822"/>
                    <a:pt x="2463" y="822"/>
                  </a:cubicBezTo>
                  <a:cubicBezTo>
                    <a:pt x="2690" y="822"/>
                    <a:pt x="2875" y="639"/>
                    <a:pt x="2875" y="411"/>
                  </a:cubicBezTo>
                  <a:cubicBezTo>
                    <a:pt x="2875" y="184"/>
                    <a:pt x="2690" y="0"/>
                    <a:pt x="2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8"/>
            <p:cNvSpPr/>
            <p:nvPr/>
          </p:nvSpPr>
          <p:spPr>
            <a:xfrm>
              <a:off x="5365600" y="5154450"/>
              <a:ext cx="50925" cy="20575"/>
            </a:xfrm>
            <a:custGeom>
              <a:avLst/>
              <a:gdLst/>
              <a:ahLst/>
              <a:cxnLst/>
              <a:rect l="l" t="t" r="r" b="b"/>
              <a:pathLst>
                <a:path w="2037" h="823" extrusionOk="0">
                  <a:moveTo>
                    <a:pt x="402" y="1"/>
                  </a:moveTo>
                  <a:cubicBezTo>
                    <a:pt x="178" y="5"/>
                    <a:pt x="0" y="187"/>
                    <a:pt x="0" y="411"/>
                  </a:cubicBezTo>
                  <a:cubicBezTo>
                    <a:pt x="0" y="635"/>
                    <a:pt x="178" y="817"/>
                    <a:pt x="402" y="823"/>
                  </a:cubicBezTo>
                  <a:lnTo>
                    <a:pt x="1634" y="823"/>
                  </a:lnTo>
                  <a:cubicBezTo>
                    <a:pt x="1858" y="817"/>
                    <a:pt x="2036" y="635"/>
                    <a:pt x="2036" y="411"/>
                  </a:cubicBezTo>
                  <a:cubicBezTo>
                    <a:pt x="2036" y="187"/>
                    <a:pt x="1858" y="5"/>
                    <a:pt x="16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8"/>
            <p:cNvSpPr/>
            <p:nvPr/>
          </p:nvSpPr>
          <p:spPr>
            <a:xfrm>
              <a:off x="4971725" y="4785000"/>
              <a:ext cx="691550" cy="636325"/>
            </a:xfrm>
            <a:custGeom>
              <a:avLst/>
              <a:gdLst/>
              <a:ahLst/>
              <a:cxnLst/>
              <a:rect l="l" t="t" r="r" b="b"/>
              <a:pathLst>
                <a:path w="27662" h="25453" extrusionOk="0">
                  <a:moveTo>
                    <a:pt x="3073" y="1"/>
                  </a:moveTo>
                  <a:cubicBezTo>
                    <a:pt x="2533" y="1"/>
                    <a:pt x="2105" y="141"/>
                    <a:pt x="1812" y="434"/>
                  </a:cubicBezTo>
                  <a:cubicBezTo>
                    <a:pt x="1" y="2243"/>
                    <a:pt x="4037" y="9216"/>
                    <a:pt x="10826" y="16004"/>
                  </a:cubicBezTo>
                  <a:cubicBezTo>
                    <a:pt x="16517" y="21695"/>
                    <a:pt x="22336" y="25452"/>
                    <a:pt x="25136" y="25452"/>
                  </a:cubicBezTo>
                  <a:cubicBezTo>
                    <a:pt x="25677" y="25452"/>
                    <a:pt x="26105" y="25312"/>
                    <a:pt x="26398" y="25019"/>
                  </a:cubicBezTo>
                  <a:cubicBezTo>
                    <a:pt x="27661" y="23756"/>
                    <a:pt x="26078" y="19982"/>
                    <a:pt x="22699" y="15509"/>
                  </a:cubicBezTo>
                  <a:cubicBezTo>
                    <a:pt x="22593" y="15831"/>
                    <a:pt x="22471" y="16147"/>
                    <a:pt x="22331" y="16455"/>
                  </a:cubicBezTo>
                  <a:cubicBezTo>
                    <a:pt x="22201" y="16744"/>
                    <a:pt x="22201" y="17054"/>
                    <a:pt x="22041" y="17325"/>
                  </a:cubicBezTo>
                  <a:cubicBezTo>
                    <a:pt x="23265" y="19368"/>
                    <a:pt x="23826" y="21184"/>
                    <a:pt x="23193" y="21815"/>
                  </a:cubicBezTo>
                  <a:cubicBezTo>
                    <a:pt x="23001" y="22007"/>
                    <a:pt x="22711" y="22098"/>
                    <a:pt x="22339" y="22098"/>
                  </a:cubicBezTo>
                  <a:cubicBezTo>
                    <a:pt x="20289" y="22098"/>
                    <a:pt x="15761" y="19321"/>
                    <a:pt x="11635" y="15196"/>
                  </a:cubicBezTo>
                  <a:cubicBezTo>
                    <a:pt x="6761" y="10321"/>
                    <a:pt x="3837" y="4951"/>
                    <a:pt x="5082" y="3703"/>
                  </a:cubicBezTo>
                  <a:cubicBezTo>
                    <a:pt x="5261" y="3524"/>
                    <a:pt x="5536" y="3440"/>
                    <a:pt x="5883" y="3440"/>
                  </a:cubicBezTo>
                  <a:cubicBezTo>
                    <a:pt x="6758" y="3440"/>
                    <a:pt x="8097" y="3972"/>
                    <a:pt x="9560" y="4848"/>
                  </a:cubicBezTo>
                  <a:cubicBezTo>
                    <a:pt x="9833" y="4687"/>
                    <a:pt x="10092" y="4627"/>
                    <a:pt x="10383" y="4496"/>
                  </a:cubicBezTo>
                  <a:cubicBezTo>
                    <a:pt x="10689" y="4357"/>
                    <a:pt x="11003" y="4235"/>
                    <a:pt x="11323" y="4132"/>
                  </a:cubicBezTo>
                  <a:cubicBezTo>
                    <a:pt x="7885" y="1536"/>
                    <a:pt x="4863" y="1"/>
                    <a:pt x="30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8"/>
            <p:cNvSpPr/>
            <p:nvPr/>
          </p:nvSpPr>
          <p:spPr>
            <a:xfrm>
              <a:off x="5066175" y="4854800"/>
              <a:ext cx="521175" cy="496700"/>
            </a:xfrm>
            <a:custGeom>
              <a:avLst/>
              <a:gdLst/>
              <a:ahLst/>
              <a:cxnLst/>
              <a:rect l="l" t="t" r="r" b="b"/>
              <a:pathLst>
                <a:path w="20847" h="19868" extrusionOk="0">
                  <a:moveTo>
                    <a:pt x="2338" y="0"/>
                  </a:moveTo>
                  <a:cubicBezTo>
                    <a:pt x="1602" y="0"/>
                    <a:pt x="1161" y="287"/>
                    <a:pt x="920" y="528"/>
                  </a:cubicBezTo>
                  <a:cubicBezTo>
                    <a:pt x="1" y="1447"/>
                    <a:pt x="291" y="3191"/>
                    <a:pt x="1783" y="5709"/>
                  </a:cubicBezTo>
                  <a:cubicBezTo>
                    <a:pt x="3058" y="7860"/>
                    <a:pt x="5084" y="10368"/>
                    <a:pt x="7489" y="12773"/>
                  </a:cubicBezTo>
                  <a:cubicBezTo>
                    <a:pt x="11021" y="16305"/>
                    <a:pt x="15738" y="19867"/>
                    <a:pt x="18317" y="19867"/>
                  </a:cubicBezTo>
                  <a:cubicBezTo>
                    <a:pt x="19053" y="19867"/>
                    <a:pt x="19493" y="19582"/>
                    <a:pt x="19733" y="19341"/>
                  </a:cubicBezTo>
                  <a:cubicBezTo>
                    <a:pt x="20847" y="18229"/>
                    <a:pt x="20045" y="16013"/>
                    <a:pt x="18555" y="13663"/>
                  </a:cubicBezTo>
                  <a:cubicBezTo>
                    <a:pt x="18425" y="13950"/>
                    <a:pt x="18279" y="14231"/>
                    <a:pt x="18119" y="14504"/>
                  </a:cubicBezTo>
                  <a:cubicBezTo>
                    <a:pt x="19343" y="16547"/>
                    <a:pt x="19784" y="18129"/>
                    <a:pt x="19153" y="18761"/>
                  </a:cubicBezTo>
                  <a:cubicBezTo>
                    <a:pt x="18960" y="18955"/>
                    <a:pt x="18676" y="19047"/>
                    <a:pt x="18317" y="19047"/>
                  </a:cubicBezTo>
                  <a:cubicBezTo>
                    <a:pt x="16366" y="19047"/>
                    <a:pt x="12187" y="16309"/>
                    <a:pt x="8069" y="12192"/>
                  </a:cubicBezTo>
                  <a:cubicBezTo>
                    <a:pt x="3194" y="7318"/>
                    <a:pt x="254" y="2356"/>
                    <a:pt x="1500" y="1108"/>
                  </a:cubicBezTo>
                  <a:cubicBezTo>
                    <a:pt x="1694" y="914"/>
                    <a:pt x="1978" y="822"/>
                    <a:pt x="2337" y="822"/>
                  </a:cubicBezTo>
                  <a:cubicBezTo>
                    <a:pt x="3147" y="822"/>
                    <a:pt x="4342" y="1294"/>
                    <a:pt x="5758" y="2142"/>
                  </a:cubicBezTo>
                  <a:cubicBezTo>
                    <a:pt x="6032" y="1981"/>
                    <a:pt x="6315" y="1835"/>
                    <a:pt x="6605" y="1704"/>
                  </a:cubicBezTo>
                  <a:cubicBezTo>
                    <a:pt x="4961" y="664"/>
                    <a:pt x="3451" y="0"/>
                    <a:pt x="23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8"/>
            <p:cNvSpPr/>
            <p:nvPr/>
          </p:nvSpPr>
          <p:spPr>
            <a:xfrm>
              <a:off x="5488550" y="5103125"/>
              <a:ext cx="61600" cy="41100"/>
            </a:xfrm>
            <a:custGeom>
              <a:avLst/>
              <a:gdLst/>
              <a:ahLst/>
              <a:cxnLst/>
              <a:rect l="l" t="t" r="r" b="b"/>
              <a:pathLst>
                <a:path w="2464" h="1644" extrusionOk="0">
                  <a:moveTo>
                    <a:pt x="821" y="1"/>
                  </a:moveTo>
                  <a:cubicBezTo>
                    <a:pt x="368" y="1"/>
                    <a:pt x="0" y="369"/>
                    <a:pt x="0" y="823"/>
                  </a:cubicBezTo>
                  <a:cubicBezTo>
                    <a:pt x="0" y="1276"/>
                    <a:pt x="368" y="1643"/>
                    <a:pt x="821" y="1643"/>
                  </a:cubicBezTo>
                  <a:lnTo>
                    <a:pt x="2315" y="1643"/>
                  </a:lnTo>
                  <a:cubicBezTo>
                    <a:pt x="2414" y="1101"/>
                    <a:pt x="2463" y="553"/>
                    <a:pt x="2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39"/>
          <p:cNvSpPr/>
          <p:nvPr/>
        </p:nvSpPr>
        <p:spPr>
          <a:xfrm>
            <a:off x="-477325" y="-774025"/>
            <a:ext cx="2922900" cy="29229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39"/>
          <p:cNvSpPr/>
          <p:nvPr/>
        </p:nvSpPr>
        <p:spPr>
          <a:xfrm>
            <a:off x="6324425" y="757750"/>
            <a:ext cx="4398600" cy="43986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39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CONTENTS OF THIS SUBJECT</a:t>
            </a:r>
            <a:endParaRPr/>
          </a:p>
        </p:txBody>
      </p:sp>
      <p:graphicFrame>
        <p:nvGraphicFramePr>
          <p:cNvPr id="884" name="Google Shape;884;p39"/>
          <p:cNvGraphicFramePr/>
          <p:nvPr/>
        </p:nvGraphicFramePr>
        <p:xfrm>
          <a:off x="952500" y="1887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{205B4CB2-2BBB-4123-8156-07BE7CDC0D9F}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5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5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LESSON 1</a:t>
                      </a:r>
                      <a:endParaRPr sz="1800">
                        <a:solidFill>
                          <a:schemeClr val="accent5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5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LESSON 2</a:t>
                      </a:r>
                      <a:endParaRPr sz="1800">
                        <a:solidFill>
                          <a:schemeClr val="accent5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5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LESSON 3</a:t>
                      </a:r>
                      <a:endParaRPr sz="1800">
                        <a:solidFill>
                          <a:schemeClr val="accent5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5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MONTH 1</a:t>
                      </a:r>
                      <a:endParaRPr sz="1800">
                        <a:solidFill>
                          <a:schemeClr val="accent5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jdhani Medium"/>
                          <a:ea typeface="Rajdhani Medium"/>
                          <a:cs typeface="Rajdhani Medium"/>
                          <a:sym typeface="Rajdhani Medium"/>
                        </a:rPr>
                        <a:t>Mercury is the closest planet to the Sun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jdhani Medium"/>
                          <a:ea typeface="Rajdhani Medium"/>
                          <a:cs typeface="Rajdhani Medium"/>
                          <a:sym typeface="Rajdhani Medium"/>
                        </a:rPr>
                        <a:t>Venus is the second planet from the Sun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jdhani Medium"/>
                          <a:ea typeface="Rajdhani Medium"/>
                          <a:cs typeface="Rajdhani Medium"/>
                          <a:sym typeface="Rajdhani Medium"/>
                        </a:rPr>
                        <a:t>Despite being red, Mars is a cold place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5"/>
                          </a:solidFill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MONTH 2</a:t>
                      </a:r>
                      <a:endParaRPr sz="1800">
                        <a:solidFill>
                          <a:schemeClr val="accent5"/>
                        </a:solidFill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jdhani Medium"/>
                          <a:ea typeface="Rajdhani Medium"/>
                          <a:cs typeface="Rajdhani Medium"/>
                          <a:sym typeface="Rajdhani Medium"/>
                        </a:rPr>
                        <a:t>Jupiter is the biggest planet of them all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jdhani Medium"/>
                          <a:ea typeface="Rajdhani Medium"/>
                          <a:cs typeface="Rajdhani Medium"/>
                          <a:sym typeface="Rajdhani Medium"/>
                        </a:rPr>
                        <a:t>Saturn a gas giant and has several rings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Rajdhani Medium"/>
                          <a:ea typeface="Rajdhani Medium"/>
                          <a:cs typeface="Rajdhani Medium"/>
                          <a:sym typeface="Rajdhani Medium"/>
                        </a:rPr>
                        <a:t>Earth is the planet where we live on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9" name="Google Shape;889;p40"/>
          <p:cNvPicPr preferRelativeResize="0"/>
          <p:nvPr/>
        </p:nvPicPr>
        <p:blipFill rotWithShape="1">
          <a:blip r:embed="rId3">
            <a:alphaModFix/>
          </a:blip>
          <a:srcRect r="30781"/>
          <a:stretch/>
        </p:blipFill>
        <p:spPr>
          <a:xfrm>
            <a:off x="3620900" y="1335050"/>
            <a:ext cx="1325850" cy="279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40"/>
          <p:cNvPicPr preferRelativeResize="0"/>
          <p:nvPr/>
        </p:nvPicPr>
        <p:blipFill rotWithShape="1">
          <a:blip r:embed="rId4">
            <a:alphaModFix/>
          </a:blip>
          <a:srcRect l="13654" r="13676"/>
          <a:stretch/>
        </p:blipFill>
        <p:spPr>
          <a:xfrm>
            <a:off x="1124250" y="1173450"/>
            <a:ext cx="2150175" cy="2796600"/>
          </a:xfrm>
          <a:prstGeom prst="rect">
            <a:avLst/>
          </a:prstGeom>
          <a:noFill/>
          <a:ln>
            <a:noFill/>
          </a:ln>
        </p:spPr>
      </p:pic>
      <p:sp>
        <p:nvSpPr>
          <p:cNvPr id="891" name="Google Shape;891;p40"/>
          <p:cNvSpPr txBox="1">
            <a:spLocks noGrp="1"/>
          </p:cNvSpPr>
          <p:nvPr>
            <p:ph type="body" idx="1"/>
          </p:nvPr>
        </p:nvSpPr>
        <p:spPr>
          <a:xfrm>
            <a:off x="5723475" y="2445525"/>
            <a:ext cx="2463900" cy="15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actually a cold place.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full of iron oxide dust, which gives the planet its reddish cast</a:t>
            </a:r>
            <a:endParaRPr/>
          </a:p>
        </p:txBody>
      </p:sp>
      <p:grpSp>
        <p:nvGrpSpPr>
          <p:cNvPr id="892" name="Google Shape;892;p40"/>
          <p:cNvGrpSpPr/>
          <p:nvPr/>
        </p:nvGrpSpPr>
        <p:grpSpPr>
          <a:xfrm rot="5400000">
            <a:off x="544077" y="1423528"/>
            <a:ext cx="3295593" cy="2296434"/>
            <a:chOff x="3041525" y="953075"/>
            <a:chExt cx="2654525" cy="1849725"/>
          </a:xfrm>
        </p:grpSpPr>
        <p:sp>
          <p:nvSpPr>
            <p:cNvPr id="893" name="Google Shape;893;p40"/>
            <p:cNvSpPr/>
            <p:nvPr/>
          </p:nvSpPr>
          <p:spPr>
            <a:xfrm>
              <a:off x="3041525" y="953075"/>
              <a:ext cx="2654525" cy="1849725"/>
            </a:xfrm>
            <a:custGeom>
              <a:avLst/>
              <a:gdLst/>
              <a:ahLst/>
              <a:cxnLst/>
              <a:rect l="l" t="t" r="r" b="b"/>
              <a:pathLst>
                <a:path w="106181" h="73989" extrusionOk="0">
                  <a:moveTo>
                    <a:pt x="95936" y="2334"/>
                  </a:moveTo>
                  <a:lnTo>
                    <a:pt x="95936" y="71656"/>
                  </a:lnTo>
                  <a:lnTo>
                    <a:pt x="7265" y="71656"/>
                  </a:lnTo>
                  <a:lnTo>
                    <a:pt x="7265" y="2334"/>
                  </a:lnTo>
                  <a:close/>
                  <a:moveTo>
                    <a:pt x="5467" y="1"/>
                  </a:moveTo>
                  <a:cubicBezTo>
                    <a:pt x="2448" y="1"/>
                    <a:pt x="1" y="2448"/>
                    <a:pt x="1" y="5467"/>
                  </a:cubicBezTo>
                  <a:lnTo>
                    <a:pt x="1" y="68522"/>
                  </a:lnTo>
                  <a:cubicBezTo>
                    <a:pt x="1" y="71542"/>
                    <a:pt x="2448" y="73988"/>
                    <a:pt x="5467" y="73988"/>
                  </a:cubicBezTo>
                  <a:lnTo>
                    <a:pt x="100713" y="73988"/>
                  </a:lnTo>
                  <a:cubicBezTo>
                    <a:pt x="103732" y="73988"/>
                    <a:pt x="106179" y="71542"/>
                    <a:pt x="106179" y="68522"/>
                  </a:cubicBezTo>
                  <a:lnTo>
                    <a:pt x="106179" y="5467"/>
                  </a:lnTo>
                  <a:cubicBezTo>
                    <a:pt x="106181" y="2448"/>
                    <a:pt x="103732" y="1"/>
                    <a:pt x="1007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0"/>
            <p:cNvSpPr/>
            <p:nvPr/>
          </p:nvSpPr>
          <p:spPr>
            <a:xfrm>
              <a:off x="5491600" y="1806950"/>
              <a:ext cx="147600" cy="142000"/>
            </a:xfrm>
            <a:custGeom>
              <a:avLst/>
              <a:gdLst/>
              <a:ahLst/>
              <a:cxnLst/>
              <a:rect l="l" t="t" r="r" b="b"/>
              <a:pathLst>
                <a:path w="5904" h="5680" extrusionOk="0">
                  <a:moveTo>
                    <a:pt x="2841" y="0"/>
                  </a:moveTo>
                  <a:cubicBezTo>
                    <a:pt x="1273" y="0"/>
                    <a:pt x="1" y="1272"/>
                    <a:pt x="1" y="2839"/>
                  </a:cubicBezTo>
                  <a:cubicBezTo>
                    <a:pt x="1" y="3988"/>
                    <a:pt x="693" y="5024"/>
                    <a:pt x="1753" y="5464"/>
                  </a:cubicBezTo>
                  <a:cubicBezTo>
                    <a:pt x="2104" y="5609"/>
                    <a:pt x="2473" y="5680"/>
                    <a:pt x="2839" y="5680"/>
                  </a:cubicBezTo>
                  <a:cubicBezTo>
                    <a:pt x="3578" y="5680"/>
                    <a:pt x="4305" y="5391"/>
                    <a:pt x="4848" y="4848"/>
                  </a:cubicBezTo>
                  <a:cubicBezTo>
                    <a:pt x="5661" y="4037"/>
                    <a:pt x="5903" y="2815"/>
                    <a:pt x="5464" y="1754"/>
                  </a:cubicBezTo>
                  <a:cubicBezTo>
                    <a:pt x="5024" y="694"/>
                    <a:pt x="3988" y="0"/>
                    <a:pt x="28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0"/>
            <p:cNvSpPr/>
            <p:nvPr/>
          </p:nvSpPr>
          <p:spPr>
            <a:xfrm>
              <a:off x="3118000" y="1599375"/>
              <a:ext cx="29325" cy="557150"/>
            </a:xfrm>
            <a:custGeom>
              <a:avLst/>
              <a:gdLst/>
              <a:ahLst/>
              <a:cxnLst/>
              <a:rect l="l" t="t" r="r" b="b"/>
              <a:pathLst>
                <a:path w="1173" h="22286" extrusionOk="0">
                  <a:moveTo>
                    <a:pt x="20" y="1"/>
                  </a:moveTo>
                  <a:cubicBezTo>
                    <a:pt x="8" y="1"/>
                    <a:pt x="0" y="10"/>
                    <a:pt x="0" y="20"/>
                  </a:cubicBezTo>
                  <a:lnTo>
                    <a:pt x="0" y="22266"/>
                  </a:lnTo>
                  <a:cubicBezTo>
                    <a:pt x="0" y="22276"/>
                    <a:pt x="8" y="22285"/>
                    <a:pt x="20" y="22285"/>
                  </a:cubicBezTo>
                  <a:lnTo>
                    <a:pt x="1153" y="22285"/>
                  </a:lnTo>
                  <a:cubicBezTo>
                    <a:pt x="1164" y="22285"/>
                    <a:pt x="1172" y="22276"/>
                    <a:pt x="1172" y="22266"/>
                  </a:cubicBezTo>
                  <a:lnTo>
                    <a:pt x="1172" y="20"/>
                  </a:lnTo>
                  <a:cubicBezTo>
                    <a:pt x="1172" y="10"/>
                    <a:pt x="1164" y="1"/>
                    <a:pt x="11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6" name="Google Shape;896;p40"/>
          <p:cNvSpPr/>
          <p:nvPr/>
        </p:nvSpPr>
        <p:spPr>
          <a:xfrm>
            <a:off x="3551475" y="1259588"/>
            <a:ext cx="1457606" cy="2959966"/>
          </a:xfrm>
          <a:custGeom>
            <a:avLst/>
            <a:gdLst/>
            <a:ahLst/>
            <a:cxnLst/>
            <a:rect l="l" t="t" r="r" b="b"/>
            <a:pathLst>
              <a:path w="41330" h="83929" extrusionOk="0">
                <a:moveTo>
                  <a:pt x="6561" y="2464"/>
                </a:moveTo>
                <a:cubicBezTo>
                  <a:pt x="6569" y="2464"/>
                  <a:pt x="6576" y="2464"/>
                  <a:pt x="6583" y="2464"/>
                </a:cubicBezTo>
                <a:lnTo>
                  <a:pt x="11428" y="2485"/>
                </a:lnTo>
                <a:lnTo>
                  <a:pt x="13376" y="2496"/>
                </a:lnTo>
                <a:cubicBezTo>
                  <a:pt x="14118" y="2498"/>
                  <a:pt x="14717" y="3128"/>
                  <a:pt x="14713" y="3902"/>
                </a:cubicBezTo>
                <a:lnTo>
                  <a:pt x="14711" y="4905"/>
                </a:lnTo>
                <a:cubicBezTo>
                  <a:pt x="14707" y="5679"/>
                  <a:pt x="15306" y="6309"/>
                  <a:pt x="16048" y="6313"/>
                </a:cubicBezTo>
                <a:lnTo>
                  <a:pt x="26841" y="6361"/>
                </a:lnTo>
                <a:cubicBezTo>
                  <a:pt x="26843" y="6361"/>
                  <a:pt x="26845" y="6361"/>
                  <a:pt x="26847" y="6361"/>
                </a:cubicBezTo>
                <a:cubicBezTo>
                  <a:pt x="27587" y="6361"/>
                  <a:pt x="28188" y="5738"/>
                  <a:pt x="28191" y="4966"/>
                </a:cubicBezTo>
                <a:lnTo>
                  <a:pt x="28196" y="3965"/>
                </a:lnTo>
                <a:cubicBezTo>
                  <a:pt x="28198" y="3193"/>
                  <a:pt x="28800" y="2569"/>
                  <a:pt x="29541" y="2569"/>
                </a:cubicBezTo>
                <a:cubicBezTo>
                  <a:pt x="29543" y="2569"/>
                  <a:pt x="29544" y="2569"/>
                  <a:pt x="29546" y="2569"/>
                </a:cubicBezTo>
                <a:lnTo>
                  <a:pt x="35083" y="2595"/>
                </a:lnTo>
                <a:cubicBezTo>
                  <a:pt x="37488" y="2606"/>
                  <a:pt x="39428" y="4558"/>
                  <a:pt x="39418" y="6957"/>
                </a:cubicBezTo>
                <a:lnTo>
                  <a:pt x="39123" y="76641"/>
                </a:lnTo>
                <a:cubicBezTo>
                  <a:pt x="39113" y="79034"/>
                  <a:pt x="37165" y="80966"/>
                  <a:pt x="34768" y="80966"/>
                </a:cubicBezTo>
                <a:cubicBezTo>
                  <a:pt x="34761" y="80966"/>
                  <a:pt x="34754" y="80966"/>
                  <a:pt x="34746" y="80966"/>
                </a:cubicBezTo>
                <a:lnTo>
                  <a:pt x="6248" y="80835"/>
                </a:lnTo>
                <a:cubicBezTo>
                  <a:pt x="3843" y="80824"/>
                  <a:pt x="1901" y="78872"/>
                  <a:pt x="1911" y="76473"/>
                </a:cubicBezTo>
                <a:lnTo>
                  <a:pt x="2206" y="6790"/>
                </a:lnTo>
                <a:cubicBezTo>
                  <a:pt x="2217" y="4397"/>
                  <a:pt x="4165" y="2464"/>
                  <a:pt x="6561" y="2464"/>
                </a:cubicBezTo>
                <a:close/>
                <a:moveTo>
                  <a:pt x="6535" y="1"/>
                </a:moveTo>
                <a:cubicBezTo>
                  <a:pt x="3114" y="1"/>
                  <a:pt x="332" y="2760"/>
                  <a:pt x="317" y="6177"/>
                </a:cubicBezTo>
                <a:lnTo>
                  <a:pt x="15" y="77568"/>
                </a:lnTo>
                <a:cubicBezTo>
                  <a:pt x="0" y="80992"/>
                  <a:pt x="2772" y="83782"/>
                  <a:pt x="6207" y="83797"/>
                </a:cubicBezTo>
                <a:lnTo>
                  <a:pt x="34763" y="83928"/>
                </a:lnTo>
                <a:cubicBezTo>
                  <a:pt x="34773" y="83928"/>
                  <a:pt x="34784" y="83928"/>
                  <a:pt x="34794" y="83928"/>
                </a:cubicBezTo>
                <a:cubicBezTo>
                  <a:pt x="38216" y="83928"/>
                  <a:pt x="40998" y="81169"/>
                  <a:pt x="41012" y="77752"/>
                </a:cubicBezTo>
                <a:lnTo>
                  <a:pt x="41315" y="6361"/>
                </a:lnTo>
                <a:cubicBezTo>
                  <a:pt x="41329" y="2936"/>
                  <a:pt x="38557" y="147"/>
                  <a:pt x="35123" y="132"/>
                </a:cubicBezTo>
                <a:lnTo>
                  <a:pt x="6566" y="1"/>
                </a:lnTo>
                <a:cubicBezTo>
                  <a:pt x="6556" y="1"/>
                  <a:pt x="6546" y="1"/>
                  <a:pt x="653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40"/>
          <p:cNvSpPr txBox="1">
            <a:spLocks noGrp="1"/>
          </p:cNvSpPr>
          <p:nvPr>
            <p:ph type="title" idx="4294967295"/>
          </p:nvPr>
        </p:nvSpPr>
        <p:spPr>
          <a:xfrm>
            <a:off x="5723475" y="1335050"/>
            <a:ext cx="1924200" cy="9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INSERT YOUR MULTIMEDIA CONTENT HERE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41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KNOW THIS?</a:t>
            </a:r>
            <a:endParaRPr/>
          </a:p>
        </p:txBody>
      </p:sp>
      <p:grpSp>
        <p:nvGrpSpPr>
          <p:cNvPr id="903" name="Google Shape;903;p41"/>
          <p:cNvGrpSpPr/>
          <p:nvPr/>
        </p:nvGrpSpPr>
        <p:grpSpPr>
          <a:xfrm>
            <a:off x="911284" y="1084089"/>
            <a:ext cx="1291270" cy="1291098"/>
            <a:chOff x="4049800" y="640400"/>
            <a:chExt cx="858900" cy="858900"/>
          </a:xfrm>
        </p:grpSpPr>
        <p:sp>
          <p:nvSpPr>
            <p:cNvPr id="904" name="Google Shape;904;p41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11449"/>
              </a:avLst>
            </a:prstGeom>
            <a:solidFill>
              <a:schemeClr val="accent5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1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1965190"/>
                <a:gd name="adj3" fmla="val 11648"/>
              </a:avLst>
            </a:prstGeom>
            <a:solidFill>
              <a:srgbClr val="FFD966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" name="Google Shape;906;p41"/>
          <p:cNvGrpSpPr/>
          <p:nvPr/>
        </p:nvGrpSpPr>
        <p:grpSpPr>
          <a:xfrm>
            <a:off x="2639789" y="1084089"/>
            <a:ext cx="1291315" cy="1291171"/>
            <a:chOff x="4049770" y="640400"/>
            <a:chExt cx="858930" cy="858948"/>
          </a:xfrm>
        </p:grpSpPr>
        <p:sp>
          <p:nvSpPr>
            <p:cNvPr id="907" name="Google Shape;907;p41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11449"/>
              </a:avLst>
            </a:prstGeom>
            <a:solidFill>
              <a:schemeClr val="accent5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1"/>
            <p:cNvSpPr/>
            <p:nvPr/>
          </p:nvSpPr>
          <p:spPr>
            <a:xfrm rot="10800000">
              <a:off x="4049770" y="640448"/>
              <a:ext cx="858900" cy="858900"/>
            </a:xfrm>
            <a:prstGeom prst="blockArc">
              <a:avLst>
                <a:gd name="adj1" fmla="val 17985710"/>
                <a:gd name="adj2" fmla="val 1965190"/>
                <a:gd name="adj3" fmla="val 11648"/>
              </a:avLst>
            </a:prstGeom>
            <a:solidFill>
              <a:srgbClr val="67E6E6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9" name="Google Shape;909;p41"/>
          <p:cNvSpPr txBox="1">
            <a:spLocks noGrp="1"/>
          </p:cNvSpPr>
          <p:nvPr>
            <p:ph type="title" idx="4294967295"/>
          </p:nvPr>
        </p:nvSpPr>
        <p:spPr>
          <a:xfrm>
            <a:off x="1032350" y="1512475"/>
            <a:ext cx="1049100" cy="4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42%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910" name="Google Shape;910;p41"/>
          <p:cNvSpPr txBox="1">
            <a:spLocks noGrp="1"/>
          </p:cNvSpPr>
          <p:nvPr>
            <p:ph type="body" idx="4294967295"/>
          </p:nvPr>
        </p:nvSpPr>
        <p:spPr>
          <a:xfrm>
            <a:off x="890913" y="2473175"/>
            <a:ext cx="1332000" cy="6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Mercury is the smallest planet 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911" name="Google Shape;911;p41"/>
          <p:cNvSpPr txBox="1">
            <a:spLocks noGrp="1"/>
          </p:cNvSpPr>
          <p:nvPr>
            <p:ph type="title" idx="4294967295"/>
          </p:nvPr>
        </p:nvSpPr>
        <p:spPr>
          <a:xfrm>
            <a:off x="2760900" y="1512475"/>
            <a:ext cx="1049100" cy="4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23%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912" name="Google Shape;912;p41"/>
          <p:cNvSpPr txBox="1">
            <a:spLocks noGrp="1"/>
          </p:cNvSpPr>
          <p:nvPr>
            <p:ph type="body" idx="4294967295"/>
          </p:nvPr>
        </p:nvSpPr>
        <p:spPr>
          <a:xfrm>
            <a:off x="2619438" y="2473175"/>
            <a:ext cx="1332000" cy="6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Venus has a beautiful name</a:t>
            </a:r>
            <a:endParaRPr sz="1400">
              <a:solidFill>
                <a:srgbClr val="FFFFFF"/>
              </a:solidFill>
            </a:endParaRPr>
          </a:p>
        </p:txBody>
      </p:sp>
      <p:grpSp>
        <p:nvGrpSpPr>
          <p:cNvPr id="913" name="Google Shape;913;p41"/>
          <p:cNvGrpSpPr/>
          <p:nvPr/>
        </p:nvGrpSpPr>
        <p:grpSpPr>
          <a:xfrm>
            <a:off x="1575359" y="3698045"/>
            <a:ext cx="2376089" cy="205683"/>
            <a:chOff x="3465975" y="2270258"/>
            <a:chExt cx="1986364" cy="171947"/>
          </a:xfrm>
        </p:grpSpPr>
        <p:sp>
          <p:nvSpPr>
            <p:cNvPr id="914" name="Google Shape;914;p41"/>
            <p:cNvSpPr/>
            <p:nvPr/>
          </p:nvSpPr>
          <p:spPr>
            <a:xfrm rot="-5400000">
              <a:off x="3725184" y="2270305"/>
              <a:ext cx="171900" cy="171900"/>
            </a:xfrm>
            <a:prstGeom prst="ellipse">
              <a:avLst/>
            </a:pr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1"/>
            <p:cNvSpPr/>
            <p:nvPr/>
          </p:nvSpPr>
          <p:spPr>
            <a:xfrm rot="-5400000">
              <a:off x="3984394" y="2270305"/>
              <a:ext cx="171900" cy="171900"/>
            </a:xfrm>
            <a:prstGeom prst="ellipse">
              <a:avLst/>
            </a:pr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1"/>
            <p:cNvSpPr/>
            <p:nvPr/>
          </p:nvSpPr>
          <p:spPr>
            <a:xfrm rot="-5400000">
              <a:off x="4243603" y="2270305"/>
              <a:ext cx="171900" cy="171900"/>
            </a:xfrm>
            <a:prstGeom prst="ellipse">
              <a:avLst/>
            </a:pr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1"/>
            <p:cNvSpPr/>
            <p:nvPr/>
          </p:nvSpPr>
          <p:spPr>
            <a:xfrm rot="-5400000">
              <a:off x="4502812" y="2270305"/>
              <a:ext cx="171900" cy="171900"/>
            </a:xfrm>
            <a:prstGeom prst="ellipse">
              <a:avLst/>
            </a:pr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1"/>
            <p:cNvSpPr/>
            <p:nvPr/>
          </p:nvSpPr>
          <p:spPr>
            <a:xfrm rot="-5400000">
              <a:off x="4762021" y="2270305"/>
              <a:ext cx="171900" cy="1719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1"/>
            <p:cNvSpPr/>
            <p:nvPr/>
          </p:nvSpPr>
          <p:spPr>
            <a:xfrm rot="-5400000">
              <a:off x="3465975" y="2270305"/>
              <a:ext cx="171900" cy="171900"/>
            </a:xfrm>
            <a:prstGeom prst="ellipse">
              <a:avLst/>
            </a:pr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1"/>
            <p:cNvSpPr/>
            <p:nvPr/>
          </p:nvSpPr>
          <p:spPr>
            <a:xfrm rot="-5400000">
              <a:off x="5021230" y="2270258"/>
              <a:ext cx="171900" cy="1719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1"/>
            <p:cNvSpPr/>
            <p:nvPr/>
          </p:nvSpPr>
          <p:spPr>
            <a:xfrm rot="-5400000">
              <a:off x="5280440" y="2270258"/>
              <a:ext cx="171900" cy="1719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41"/>
          <p:cNvGrpSpPr/>
          <p:nvPr/>
        </p:nvGrpSpPr>
        <p:grpSpPr>
          <a:xfrm>
            <a:off x="1575359" y="4239120"/>
            <a:ext cx="2376089" cy="205683"/>
            <a:chOff x="3465975" y="2270258"/>
            <a:chExt cx="1986364" cy="171947"/>
          </a:xfrm>
        </p:grpSpPr>
        <p:sp>
          <p:nvSpPr>
            <p:cNvPr id="923" name="Google Shape;923;p41"/>
            <p:cNvSpPr/>
            <p:nvPr/>
          </p:nvSpPr>
          <p:spPr>
            <a:xfrm rot="-5400000">
              <a:off x="3725184" y="2270305"/>
              <a:ext cx="171900" cy="1719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1"/>
            <p:cNvSpPr/>
            <p:nvPr/>
          </p:nvSpPr>
          <p:spPr>
            <a:xfrm rot="-5400000">
              <a:off x="3984394" y="2270305"/>
              <a:ext cx="171900" cy="1719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1"/>
            <p:cNvSpPr/>
            <p:nvPr/>
          </p:nvSpPr>
          <p:spPr>
            <a:xfrm rot="-5400000">
              <a:off x="4243603" y="2270305"/>
              <a:ext cx="171900" cy="1719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1"/>
            <p:cNvSpPr/>
            <p:nvPr/>
          </p:nvSpPr>
          <p:spPr>
            <a:xfrm rot="-5400000">
              <a:off x="4502812" y="2270305"/>
              <a:ext cx="171900" cy="1719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1"/>
            <p:cNvSpPr/>
            <p:nvPr/>
          </p:nvSpPr>
          <p:spPr>
            <a:xfrm rot="-5400000">
              <a:off x="4762021" y="2270305"/>
              <a:ext cx="171900" cy="1719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1"/>
            <p:cNvSpPr/>
            <p:nvPr/>
          </p:nvSpPr>
          <p:spPr>
            <a:xfrm rot="-5400000">
              <a:off x="3465975" y="2270305"/>
              <a:ext cx="171900" cy="1719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1"/>
            <p:cNvSpPr/>
            <p:nvPr/>
          </p:nvSpPr>
          <p:spPr>
            <a:xfrm rot="-5400000">
              <a:off x="5021230" y="2270258"/>
              <a:ext cx="171900" cy="1719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1"/>
            <p:cNvSpPr/>
            <p:nvPr/>
          </p:nvSpPr>
          <p:spPr>
            <a:xfrm rot="-5400000">
              <a:off x="5280440" y="2270258"/>
              <a:ext cx="171900" cy="1719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1" name="Google Shape;931;p41"/>
          <p:cNvGrpSpPr/>
          <p:nvPr/>
        </p:nvGrpSpPr>
        <p:grpSpPr>
          <a:xfrm>
            <a:off x="911284" y="3587051"/>
            <a:ext cx="427702" cy="427685"/>
            <a:chOff x="5826263" y="2131788"/>
            <a:chExt cx="637600" cy="637575"/>
          </a:xfrm>
        </p:grpSpPr>
        <p:sp>
          <p:nvSpPr>
            <p:cNvPr id="932" name="Google Shape;932;p41"/>
            <p:cNvSpPr/>
            <p:nvPr/>
          </p:nvSpPr>
          <p:spPr>
            <a:xfrm>
              <a:off x="5826263" y="2131788"/>
              <a:ext cx="637600" cy="637575"/>
            </a:xfrm>
            <a:custGeom>
              <a:avLst/>
              <a:gdLst/>
              <a:ahLst/>
              <a:cxnLst/>
              <a:rect l="l" t="t" r="r" b="b"/>
              <a:pathLst>
                <a:path w="25504" h="25503" extrusionOk="0">
                  <a:moveTo>
                    <a:pt x="12743" y="1"/>
                  </a:moveTo>
                  <a:cubicBezTo>
                    <a:pt x="12524" y="1"/>
                    <a:pt x="12345" y="179"/>
                    <a:pt x="12345" y="398"/>
                  </a:cubicBezTo>
                  <a:lnTo>
                    <a:pt x="12345" y="2037"/>
                  </a:lnTo>
                  <a:cubicBezTo>
                    <a:pt x="12345" y="2972"/>
                    <a:pt x="12177" y="3900"/>
                    <a:pt x="11847" y="4776"/>
                  </a:cubicBezTo>
                  <a:cubicBezTo>
                    <a:pt x="11722" y="5109"/>
                    <a:pt x="11414" y="5293"/>
                    <a:pt x="11099" y="5293"/>
                  </a:cubicBezTo>
                  <a:cubicBezTo>
                    <a:pt x="10891" y="5293"/>
                    <a:pt x="10680" y="5212"/>
                    <a:pt x="10519" y="5039"/>
                  </a:cubicBezTo>
                  <a:lnTo>
                    <a:pt x="9526" y="3978"/>
                  </a:lnTo>
                  <a:cubicBezTo>
                    <a:pt x="9441" y="3887"/>
                    <a:pt x="9334" y="3847"/>
                    <a:pt x="9229" y="3847"/>
                  </a:cubicBezTo>
                  <a:cubicBezTo>
                    <a:pt x="9014" y="3847"/>
                    <a:pt x="8807" y="4017"/>
                    <a:pt x="8815" y="4272"/>
                  </a:cubicBezTo>
                  <a:lnTo>
                    <a:pt x="8863" y="5725"/>
                  </a:lnTo>
                  <a:cubicBezTo>
                    <a:pt x="8879" y="6197"/>
                    <a:pt x="8497" y="6551"/>
                    <a:pt x="8068" y="6551"/>
                  </a:cubicBezTo>
                  <a:cubicBezTo>
                    <a:pt x="7960" y="6551"/>
                    <a:pt x="7848" y="6528"/>
                    <a:pt x="7739" y="6478"/>
                  </a:cubicBezTo>
                  <a:cubicBezTo>
                    <a:pt x="6886" y="6092"/>
                    <a:pt x="6110" y="5554"/>
                    <a:pt x="5449" y="4893"/>
                  </a:cubicBezTo>
                  <a:lnTo>
                    <a:pt x="4291" y="3735"/>
                  </a:lnTo>
                  <a:cubicBezTo>
                    <a:pt x="4213" y="3659"/>
                    <a:pt x="4113" y="3621"/>
                    <a:pt x="4012" y="3621"/>
                  </a:cubicBezTo>
                  <a:cubicBezTo>
                    <a:pt x="3910" y="3621"/>
                    <a:pt x="3808" y="3660"/>
                    <a:pt x="3730" y="3738"/>
                  </a:cubicBezTo>
                  <a:cubicBezTo>
                    <a:pt x="3576" y="3893"/>
                    <a:pt x="3575" y="4142"/>
                    <a:pt x="3728" y="4298"/>
                  </a:cubicBezTo>
                  <a:lnTo>
                    <a:pt x="4885" y="5457"/>
                  </a:lnTo>
                  <a:cubicBezTo>
                    <a:pt x="5547" y="6119"/>
                    <a:pt x="6085" y="6894"/>
                    <a:pt x="6471" y="7746"/>
                  </a:cubicBezTo>
                  <a:cubicBezTo>
                    <a:pt x="6710" y="8275"/>
                    <a:pt x="6321" y="8871"/>
                    <a:pt x="5746" y="8871"/>
                  </a:cubicBezTo>
                  <a:cubicBezTo>
                    <a:pt x="5737" y="8871"/>
                    <a:pt x="5728" y="8871"/>
                    <a:pt x="5718" y="8871"/>
                  </a:cubicBezTo>
                  <a:lnTo>
                    <a:pt x="4264" y="8822"/>
                  </a:lnTo>
                  <a:cubicBezTo>
                    <a:pt x="4259" y="8822"/>
                    <a:pt x="4254" y="8822"/>
                    <a:pt x="4249" y="8822"/>
                  </a:cubicBezTo>
                  <a:cubicBezTo>
                    <a:pt x="3880" y="8822"/>
                    <a:pt x="3697" y="9277"/>
                    <a:pt x="3970" y="9533"/>
                  </a:cubicBezTo>
                  <a:lnTo>
                    <a:pt x="5032" y="10527"/>
                  </a:lnTo>
                  <a:cubicBezTo>
                    <a:pt x="5464" y="10931"/>
                    <a:pt x="5322" y="11646"/>
                    <a:pt x="4769" y="11854"/>
                  </a:cubicBezTo>
                  <a:cubicBezTo>
                    <a:pt x="3893" y="12184"/>
                    <a:pt x="2965" y="12353"/>
                    <a:pt x="2030" y="12353"/>
                  </a:cubicBezTo>
                  <a:lnTo>
                    <a:pt x="391" y="12353"/>
                  </a:lnTo>
                  <a:cubicBezTo>
                    <a:pt x="174" y="12357"/>
                    <a:pt x="1" y="12534"/>
                    <a:pt x="1" y="12750"/>
                  </a:cubicBezTo>
                  <a:cubicBezTo>
                    <a:pt x="1" y="12968"/>
                    <a:pt x="174" y="13145"/>
                    <a:pt x="391" y="13149"/>
                  </a:cubicBezTo>
                  <a:lnTo>
                    <a:pt x="2030" y="13149"/>
                  </a:lnTo>
                  <a:cubicBezTo>
                    <a:pt x="2965" y="13149"/>
                    <a:pt x="3893" y="13319"/>
                    <a:pt x="4769" y="13649"/>
                  </a:cubicBezTo>
                  <a:cubicBezTo>
                    <a:pt x="5321" y="13855"/>
                    <a:pt x="5464" y="14572"/>
                    <a:pt x="5032" y="14976"/>
                  </a:cubicBezTo>
                  <a:lnTo>
                    <a:pt x="3970" y="15970"/>
                  </a:lnTo>
                  <a:cubicBezTo>
                    <a:pt x="3696" y="16226"/>
                    <a:pt x="3880" y="16681"/>
                    <a:pt x="4250" y="16681"/>
                  </a:cubicBezTo>
                  <a:cubicBezTo>
                    <a:pt x="4255" y="16681"/>
                    <a:pt x="4259" y="16681"/>
                    <a:pt x="4264" y="16681"/>
                  </a:cubicBezTo>
                  <a:lnTo>
                    <a:pt x="5718" y="16631"/>
                  </a:lnTo>
                  <a:cubicBezTo>
                    <a:pt x="5728" y="16631"/>
                    <a:pt x="5737" y="16631"/>
                    <a:pt x="5746" y="16631"/>
                  </a:cubicBezTo>
                  <a:cubicBezTo>
                    <a:pt x="6321" y="16631"/>
                    <a:pt x="6710" y="17228"/>
                    <a:pt x="6471" y="17757"/>
                  </a:cubicBezTo>
                  <a:cubicBezTo>
                    <a:pt x="6083" y="18609"/>
                    <a:pt x="5547" y="19384"/>
                    <a:pt x="4885" y="20046"/>
                  </a:cubicBezTo>
                  <a:lnTo>
                    <a:pt x="3728" y="21204"/>
                  </a:lnTo>
                  <a:cubicBezTo>
                    <a:pt x="3579" y="21361"/>
                    <a:pt x="3582" y="21607"/>
                    <a:pt x="3735" y="21760"/>
                  </a:cubicBezTo>
                  <a:cubicBezTo>
                    <a:pt x="3812" y="21837"/>
                    <a:pt x="3914" y="21876"/>
                    <a:pt x="4016" y="21876"/>
                  </a:cubicBezTo>
                  <a:cubicBezTo>
                    <a:pt x="4115" y="21876"/>
                    <a:pt x="4213" y="21840"/>
                    <a:pt x="4291" y="21767"/>
                  </a:cubicBezTo>
                  <a:lnTo>
                    <a:pt x="5449" y="20610"/>
                  </a:lnTo>
                  <a:cubicBezTo>
                    <a:pt x="6110" y="19947"/>
                    <a:pt x="6886" y="19411"/>
                    <a:pt x="7739" y="19025"/>
                  </a:cubicBezTo>
                  <a:cubicBezTo>
                    <a:pt x="7848" y="18975"/>
                    <a:pt x="7960" y="18952"/>
                    <a:pt x="8069" y="18952"/>
                  </a:cubicBezTo>
                  <a:cubicBezTo>
                    <a:pt x="8497" y="18952"/>
                    <a:pt x="8879" y="19306"/>
                    <a:pt x="8863" y="19776"/>
                  </a:cubicBezTo>
                  <a:lnTo>
                    <a:pt x="8815" y="21231"/>
                  </a:lnTo>
                  <a:cubicBezTo>
                    <a:pt x="8807" y="21486"/>
                    <a:pt x="9014" y="21656"/>
                    <a:pt x="9229" y="21656"/>
                  </a:cubicBezTo>
                  <a:cubicBezTo>
                    <a:pt x="9334" y="21656"/>
                    <a:pt x="9441" y="21616"/>
                    <a:pt x="9526" y="21525"/>
                  </a:cubicBezTo>
                  <a:lnTo>
                    <a:pt x="10520" y="20462"/>
                  </a:lnTo>
                  <a:cubicBezTo>
                    <a:pt x="10681" y="20291"/>
                    <a:pt x="10891" y="20210"/>
                    <a:pt x="11099" y="20210"/>
                  </a:cubicBezTo>
                  <a:cubicBezTo>
                    <a:pt x="11413" y="20210"/>
                    <a:pt x="11722" y="20394"/>
                    <a:pt x="11847" y="20727"/>
                  </a:cubicBezTo>
                  <a:cubicBezTo>
                    <a:pt x="12177" y="21603"/>
                    <a:pt x="12345" y="22531"/>
                    <a:pt x="12345" y="23466"/>
                  </a:cubicBezTo>
                  <a:lnTo>
                    <a:pt x="12345" y="25105"/>
                  </a:lnTo>
                  <a:cubicBezTo>
                    <a:pt x="12345" y="25324"/>
                    <a:pt x="12524" y="25502"/>
                    <a:pt x="12744" y="25502"/>
                  </a:cubicBezTo>
                  <a:cubicBezTo>
                    <a:pt x="12964" y="25502"/>
                    <a:pt x="13142" y="25324"/>
                    <a:pt x="13142" y="25105"/>
                  </a:cubicBezTo>
                  <a:lnTo>
                    <a:pt x="13142" y="23466"/>
                  </a:lnTo>
                  <a:cubicBezTo>
                    <a:pt x="13142" y="22531"/>
                    <a:pt x="13310" y="21603"/>
                    <a:pt x="13640" y="20727"/>
                  </a:cubicBezTo>
                  <a:cubicBezTo>
                    <a:pt x="13765" y="20394"/>
                    <a:pt x="14074" y="20210"/>
                    <a:pt x="14388" y="20210"/>
                  </a:cubicBezTo>
                  <a:cubicBezTo>
                    <a:pt x="14596" y="20210"/>
                    <a:pt x="14807" y="20291"/>
                    <a:pt x="14967" y="20462"/>
                  </a:cubicBezTo>
                  <a:lnTo>
                    <a:pt x="15962" y="21525"/>
                  </a:lnTo>
                  <a:cubicBezTo>
                    <a:pt x="16047" y="21616"/>
                    <a:pt x="16153" y="21656"/>
                    <a:pt x="16258" y="21656"/>
                  </a:cubicBezTo>
                  <a:cubicBezTo>
                    <a:pt x="16474" y="21656"/>
                    <a:pt x="16681" y="21486"/>
                    <a:pt x="16672" y="21231"/>
                  </a:cubicBezTo>
                  <a:lnTo>
                    <a:pt x="16624" y="19776"/>
                  </a:lnTo>
                  <a:cubicBezTo>
                    <a:pt x="16608" y="19306"/>
                    <a:pt x="16991" y="18952"/>
                    <a:pt x="17420" y="18952"/>
                  </a:cubicBezTo>
                  <a:cubicBezTo>
                    <a:pt x="17529" y="18952"/>
                    <a:pt x="17641" y="18975"/>
                    <a:pt x="17750" y="19025"/>
                  </a:cubicBezTo>
                  <a:cubicBezTo>
                    <a:pt x="18602" y="19411"/>
                    <a:pt x="19377" y="19947"/>
                    <a:pt x="20038" y="20610"/>
                  </a:cubicBezTo>
                  <a:lnTo>
                    <a:pt x="21197" y="21768"/>
                  </a:lnTo>
                  <a:cubicBezTo>
                    <a:pt x="21274" y="21843"/>
                    <a:pt x="21374" y="21881"/>
                    <a:pt x="21475" y="21881"/>
                  </a:cubicBezTo>
                  <a:cubicBezTo>
                    <a:pt x="21577" y="21881"/>
                    <a:pt x="21679" y="21842"/>
                    <a:pt x="21757" y="21764"/>
                  </a:cubicBezTo>
                  <a:cubicBezTo>
                    <a:pt x="21911" y="21610"/>
                    <a:pt x="21913" y="21361"/>
                    <a:pt x="21760" y="21204"/>
                  </a:cubicBezTo>
                  <a:lnTo>
                    <a:pt x="20602" y="20046"/>
                  </a:lnTo>
                  <a:cubicBezTo>
                    <a:pt x="19940" y="19384"/>
                    <a:pt x="19403" y="18609"/>
                    <a:pt x="19016" y="17757"/>
                  </a:cubicBezTo>
                  <a:cubicBezTo>
                    <a:pt x="18777" y="17228"/>
                    <a:pt x="19166" y="16631"/>
                    <a:pt x="19741" y="16631"/>
                  </a:cubicBezTo>
                  <a:cubicBezTo>
                    <a:pt x="19750" y="16631"/>
                    <a:pt x="19760" y="16631"/>
                    <a:pt x="19769" y="16631"/>
                  </a:cubicBezTo>
                  <a:lnTo>
                    <a:pt x="21224" y="16679"/>
                  </a:lnTo>
                  <a:cubicBezTo>
                    <a:pt x="21229" y="16679"/>
                    <a:pt x="21234" y="16679"/>
                    <a:pt x="21239" y="16679"/>
                  </a:cubicBezTo>
                  <a:cubicBezTo>
                    <a:pt x="21608" y="16679"/>
                    <a:pt x="21790" y="16226"/>
                    <a:pt x="21518" y="15969"/>
                  </a:cubicBezTo>
                  <a:lnTo>
                    <a:pt x="20455" y="14976"/>
                  </a:lnTo>
                  <a:cubicBezTo>
                    <a:pt x="20024" y="14572"/>
                    <a:pt x="20165" y="13855"/>
                    <a:pt x="20718" y="13647"/>
                  </a:cubicBezTo>
                  <a:cubicBezTo>
                    <a:pt x="21594" y="13319"/>
                    <a:pt x="22522" y="13150"/>
                    <a:pt x="23458" y="13150"/>
                  </a:cubicBezTo>
                  <a:lnTo>
                    <a:pt x="25096" y="13150"/>
                  </a:lnTo>
                  <a:cubicBezTo>
                    <a:pt x="25099" y="13151"/>
                    <a:pt x="25101" y="13151"/>
                    <a:pt x="25104" y="13151"/>
                  </a:cubicBezTo>
                  <a:cubicBezTo>
                    <a:pt x="25324" y="13151"/>
                    <a:pt x="25503" y="12972"/>
                    <a:pt x="25503" y="12751"/>
                  </a:cubicBezTo>
                  <a:cubicBezTo>
                    <a:pt x="25503" y="12531"/>
                    <a:pt x="25324" y="12352"/>
                    <a:pt x="25104" y="12352"/>
                  </a:cubicBezTo>
                  <a:cubicBezTo>
                    <a:pt x="25101" y="12352"/>
                    <a:pt x="25099" y="12352"/>
                    <a:pt x="25096" y="12353"/>
                  </a:cubicBezTo>
                  <a:lnTo>
                    <a:pt x="23458" y="12353"/>
                  </a:lnTo>
                  <a:cubicBezTo>
                    <a:pt x="22522" y="12353"/>
                    <a:pt x="21594" y="12184"/>
                    <a:pt x="20718" y="11854"/>
                  </a:cubicBezTo>
                  <a:cubicBezTo>
                    <a:pt x="20165" y="11646"/>
                    <a:pt x="20024" y="10931"/>
                    <a:pt x="20455" y="10527"/>
                  </a:cubicBezTo>
                  <a:lnTo>
                    <a:pt x="21518" y="9533"/>
                  </a:lnTo>
                  <a:cubicBezTo>
                    <a:pt x="21790" y="9277"/>
                    <a:pt x="21608" y="8822"/>
                    <a:pt x="21239" y="8822"/>
                  </a:cubicBezTo>
                  <a:cubicBezTo>
                    <a:pt x="21234" y="8822"/>
                    <a:pt x="21229" y="8822"/>
                    <a:pt x="21224" y="8822"/>
                  </a:cubicBezTo>
                  <a:lnTo>
                    <a:pt x="19769" y="8872"/>
                  </a:lnTo>
                  <a:cubicBezTo>
                    <a:pt x="19760" y="8872"/>
                    <a:pt x="19752" y="8872"/>
                    <a:pt x="19743" y="8872"/>
                  </a:cubicBezTo>
                  <a:cubicBezTo>
                    <a:pt x="19166" y="8872"/>
                    <a:pt x="18777" y="8275"/>
                    <a:pt x="19016" y="7746"/>
                  </a:cubicBezTo>
                  <a:cubicBezTo>
                    <a:pt x="19403" y="6894"/>
                    <a:pt x="19940" y="6119"/>
                    <a:pt x="20602" y="5457"/>
                  </a:cubicBezTo>
                  <a:lnTo>
                    <a:pt x="21760" y="4298"/>
                  </a:lnTo>
                  <a:cubicBezTo>
                    <a:pt x="21913" y="4142"/>
                    <a:pt x="21911" y="3893"/>
                    <a:pt x="21757" y="3738"/>
                  </a:cubicBezTo>
                  <a:cubicBezTo>
                    <a:pt x="21679" y="3660"/>
                    <a:pt x="21577" y="3621"/>
                    <a:pt x="21475" y="3621"/>
                  </a:cubicBezTo>
                  <a:cubicBezTo>
                    <a:pt x="21375" y="3621"/>
                    <a:pt x="21274" y="3659"/>
                    <a:pt x="21197" y="3735"/>
                  </a:cubicBezTo>
                  <a:lnTo>
                    <a:pt x="20038" y="4893"/>
                  </a:lnTo>
                  <a:cubicBezTo>
                    <a:pt x="19377" y="5554"/>
                    <a:pt x="18602" y="6092"/>
                    <a:pt x="17750" y="6478"/>
                  </a:cubicBezTo>
                  <a:cubicBezTo>
                    <a:pt x="17641" y="6528"/>
                    <a:pt x="17529" y="6551"/>
                    <a:pt x="17420" y="6551"/>
                  </a:cubicBezTo>
                  <a:cubicBezTo>
                    <a:pt x="16991" y="6551"/>
                    <a:pt x="16608" y="6197"/>
                    <a:pt x="16624" y="5725"/>
                  </a:cubicBezTo>
                  <a:lnTo>
                    <a:pt x="16672" y="4271"/>
                  </a:lnTo>
                  <a:cubicBezTo>
                    <a:pt x="16681" y="4017"/>
                    <a:pt x="16474" y="3847"/>
                    <a:pt x="16258" y="3847"/>
                  </a:cubicBezTo>
                  <a:cubicBezTo>
                    <a:pt x="16153" y="3847"/>
                    <a:pt x="16047" y="3887"/>
                    <a:pt x="15962" y="3978"/>
                  </a:cubicBezTo>
                  <a:lnTo>
                    <a:pt x="14967" y="5039"/>
                  </a:lnTo>
                  <a:cubicBezTo>
                    <a:pt x="14806" y="5212"/>
                    <a:pt x="14596" y="5293"/>
                    <a:pt x="14388" y="5293"/>
                  </a:cubicBezTo>
                  <a:cubicBezTo>
                    <a:pt x="14074" y="5293"/>
                    <a:pt x="13765" y="5109"/>
                    <a:pt x="13640" y="4776"/>
                  </a:cubicBezTo>
                  <a:cubicBezTo>
                    <a:pt x="13310" y="3900"/>
                    <a:pt x="13142" y="2972"/>
                    <a:pt x="13142" y="2037"/>
                  </a:cubicBezTo>
                  <a:lnTo>
                    <a:pt x="13142" y="398"/>
                  </a:lnTo>
                  <a:cubicBezTo>
                    <a:pt x="13142" y="179"/>
                    <a:pt x="12964" y="1"/>
                    <a:pt x="1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1"/>
            <p:cNvSpPr/>
            <p:nvPr/>
          </p:nvSpPr>
          <p:spPr>
            <a:xfrm>
              <a:off x="5985438" y="2291188"/>
              <a:ext cx="318825" cy="318775"/>
            </a:xfrm>
            <a:custGeom>
              <a:avLst/>
              <a:gdLst/>
              <a:ahLst/>
              <a:cxnLst/>
              <a:rect l="l" t="t" r="r" b="b"/>
              <a:pathLst>
                <a:path w="12753" h="12751" extrusionOk="0">
                  <a:moveTo>
                    <a:pt x="6377" y="0"/>
                  </a:moveTo>
                  <a:cubicBezTo>
                    <a:pt x="2856" y="0"/>
                    <a:pt x="1" y="2854"/>
                    <a:pt x="1" y="6375"/>
                  </a:cubicBezTo>
                  <a:cubicBezTo>
                    <a:pt x="1" y="9896"/>
                    <a:pt x="2856" y="12751"/>
                    <a:pt x="6377" y="12751"/>
                  </a:cubicBezTo>
                  <a:cubicBezTo>
                    <a:pt x="9898" y="12751"/>
                    <a:pt x="12753" y="9896"/>
                    <a:pt x="12753" y="6375"/>
                  </a:cubicBezTo>
                  <a:cubicBezTo>
                    <a:pt x="12753" y="2854"/>
                    <a:pt x="9898" y="0"/>
                    <a:pt x="6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1"/>
            <p:cNvSpPr/>
            <p:nvPr/>
          </p:nvSpPr>
          <p:spPr>
            <a:xfrm>
              <a:off x="6032388" y="2321063"/>
              <a:ext cx="242025" cy="245925"/>
            </a:xfrm>
            <a:custGeom>
              <a:avLst/>
              <a:gdLst/>
              <a:ahLst/>
              <a:cxnLst/>
              <a:rect l="l" t="t" r="r" b="b"/>
              <a:pathLst>
                <a:path w="9681" h="9837" extrusionOk="0">
                  <a:moveTo>
                    <a:pt x="4485" y="1"/>
                  </a:moveTo>
                  <a:cubicBezTo>
                    <a:pt x="3505" y="1"/>
                    <a:pt x="2547" y="281"/>
                    <a:pt x="1721" y="807"/>
                  </a:cubicBezTo>
                  <a:cubicBezTo>
                    <a:pt x="276" y="1727"/>
                    <a:pt x="0" y="3341"/>
                    <a:pt x="0" y="5180"/>
                  </a:cubicBezTo>
                  <a:cubicBezTo>
                    <a:pt x="0" y="8041"/>
                    <a:pt x="1637" y="9837"/>
                    <a:pt x="4499" y="9837"/>
                  </a:cubicBezTo>
                  <a:cubicBezTo>
                    <a:pt x="6337" y="9837"/>
                    <a:pt x="7952" y="9402"/>
                    <a:pt x="8871" y="7959"/>
                  </a:cubicBezTo>
                  <a:cubicBezTo>
                    <a:pt x="9400" y="7129"/>
                    <a:pt x="9681" y="6164"/>
                    <a:pt x="9679" y="5180"/>
                  </a:cubicBezTo>
                  <a:cubicBezTo>
                    <a:pt x="9679" y="2320"/>
                    <a:pt x="7360" y="1"/>
                    <a:pt x="4499" y="1"/>
                  </a:cubicBezTo>
                  <a:cubicBezTo>
                    <a:pt x="4494" y="1"/>
                    <a:pt x="4490" y="1"/>
                    <a:pt x="4485" y="1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1"/>
            <p:cNvSpPr/>
            <p:nvPr/>
          </p:nvSpPr>
          <p:spPr>
            <a:xfrm>
              <a:off x="6015338" y="2341238"/>
              <a:ext cx="238850" cy="238850"/>
            </a:xfrm>
            <a:custGeom>
              <a:avLst/>
              <a:gdLst/>
              <a:ahLst/>
              <a:cxnLst/>
              <a:rect l="l" t="t" r="r" b="b"/>
              <a:pathLst>
                <a:path w="9554" h="9554" extrusionOk="0">
                  <a:moveTo>
                    <a:pt x="2403" y="0"/>
                  </a:moveTo>
                  <a:lnTo>
                    <a:pt x="2403" y="0"/>
                  </a:lnTo>
                  <a:cubicBezTo>
                    <a:pt x="958" y="920"/>
                    <a:pt x="0" y="2534"/>
                    <a:pt x="0" y="4373"/>
                  </a:cubicBezTo>
                  <a:cubicBezTo>
                    <a:pt x="0" y="7234"/>
                    <a:pt x="2319" y="9553"/>
                    <a:pt x="5181" y="9553"/>
                  </a:cubicBezTo>
                  <a:cubicBezTo>
                    <a:pt x="5183" y="9553"/>
                    <a:pt x="5184" y="9553"/>
                    <a:pt x="5186" y="9553"/>
                  </a:cubicBezTo>
                  <a:cubicBezTo>
                    <a:pt x="6955" y="9553"/>
                    <a:pt x="8605" y="8647"/>
                    <a:pt x="9553" y="7152"/>
                  </a:cubicBezTo>
                  <a:lnTo>
                    <a:pt x="9553" y="7152"/>
                  </a:lnTo>
                  <a:cubicBezTo>
                    <a:pt x="8725" y="7679"/>
                    <a:pt x="7764" y="7959"/>
                    <a:pt x="6782" y="7959"/>
                  </a:cubicBezTo>
                  <a:cubicBezTo>
                    <a:pt x="6779" y="7959"/>
                    <a:pt x="6777" y="7959"/>
                    <a:pt x="6775" y="7959"/>
                  </a:cubicBezTo>
                  <a:cubicBezTo>
                    <a:pt x="3914" y="7959"/>
                    <a:pt x="1595" y="5640"/>
                    <a:pt x="1595" y="2779"/>
                  </a:cubicBezTo>
                  <a:cubicBezTo>
                    <a:pt x="1593" y="1794"/>
                    <a:pt x="1874" y="831"/>
                    <a:pt x="24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6" name="Google Shape;936;p41"/>
          <p:cNvGrpSpPr/>
          <p:nvPr/>
        </p:nvGrpSpPr>
        <p:grpSpPr>
          <a:xfrm>
            <a:off x="939872" y="4165324"/>
            <a:ext cx="370495" cy="353265"/>
            <a:chOff x="6423900" y="3915825"/>
            <a:chExt cx="637575" cy="607925"/>
          </a:xfrm>
        </p:grpSpPr>
        <p:sp>
          <p:nvSpPr>
            <p:cNvPr id="937" name="Google Shape;937;p41"/>
            <p:cNvSpPr/>
            <p:nvPr/>
          </p:nvSpPr>
          <p:spPr>
            <a:xfrm>
              <a:off x="6613175" y="4122925"/>
              <a:ext cx="259050" cy="199275"/>
            </a:xfrm>
            <a:custGeom>
              <a:avLst/>
              <a:gdLst/>
              <a:ahLst/>
              <a:cxnLst/>
              <a:rect l="l" t="t" r="r" b="b"/>
              <a:pathLst>
                <a:path w="10362" h="7971" extrusionOk="0">
                  <a:moveTo>
                    <a:pt x="5181" y="1"/>
                  </a:moveTo>
                  <a:cubicBezTo>
                    <a:pt x="2321" y="1"/>
                    <a:pt x="0" y="1785"/>
                    <a:pt x="0" y="3985"/>
                  </a:cubicBezTo>
                  <a:cubicBezTo>
                    <a:pt x="0" y="6185"/>
                    <a:pt x="2321" y="7970"/>
                    <a:pt x="5181" y="7970"/>
                  </a:cubicBezTo>
                  <a:cubicBezTo>
                    <a:pt x="8042" y="7970"/>
                    <a:pt x="10361" y="6186"/>
                    <a:pt x="10361" y="3985"/>
                  </a:cubicBezTo>
                  <a:cubicBezTo>
                    <a:pt x="10361" y="1785"/>
                    <a:pt x="8042" y="1"/>
                    <a:pt x="51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1"/>
            <p:cNvSpPr/>
            <p:nvPr/>
          </p:nvSpPr>
          <p:spPr>
            <a:xfrm>
              <a:off x="6514725" y="3961975"/>
              <a:ext cx="143375" cy="152825"/>
            </a:xfrm>
            <a:custGeom>
              <a:avLst/>
              <a:gdLst/>
              <a:ahLst/>
              <a:cxnLst/>
              <a:rect l="l" t="t" r="r" b="b"/>
              <a:pathLst>
                <a:path w="5735" h="6113" extrusionOk="0">
                  <a:moveTo>
                    <a:pt x="2409" y="111"/>
                  </a:moveTo>
                  <a:cubicBezTo>
                    <a:pt x="2398" y="111"/>
                    <a:pt x="2389" y="112"/>
                    <a:pt x="2382" y="114"/>
                  </a:cubicBezTo>
                  <a:cubicBezTo>
                    <a:pt x="511" y="639"/>
                    <a:pt x="1222" y="1"/>
                    <a:pt x="128" y="1547"/>
                  </a:cubicBezTo>
                  <a:cubicBezTo>
                    <a:pt x="1" y="1729"/>
                    <a:pt x="504" y="3063"/>
                    <a:pt x="504" y="3063"/>
                  </a:cubicBezTo>
                  <a:lnTo>
                    <a:pt x="5059" y="6047"/>
                  </a:lnTo>
                  <a:cubicBezTo>
                    <a:pt x="5129" y="6092"/>
                    <a:pt x="5203" y="6113"/>
                    <a:pt x="5276" y="6113"/>
                  </a:cubicBezTo>
                  <a:cubicBezTo>
                    <a:pt x="5519" y="6113"/>
                    <a:pt x="5735" y="5882"/>
                    <a:pt x="5663" y="5611"/>
                  </a:cubicBezTo>
                  <a:lnTo>
                    <a:pt x="4456" y="1083"/>
                  </a:lnTo>
                  <a:cubicBezTo>
                    <a:pt x="4401" y="878"/>
                    <a:pt x="2714" y="111"/>
                    <a:pt x="2409" y="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1"/>
            <p:cNvSpPr/>
            <p:nvPr/>
          </p:nvSpPr>
          <p:spPr>
            <a:xfrm>
              <a:off x="6809675" y="3990250"/>
              <a:ext cx="151175" cy="103500"/>
            </a:xfrm>
            <a:custGeom>
              <a:avLst/>
              <a:gdLst/>
              <a:ahLst/>
              <a:cxnLst/>
              <a:rect l="l" t="t" r="r" b="b"/>
              <a:pathLst>
                <a:path w="6047" h="4140" extrusionOk="0">
                  <a:moveTo>
                    <a:pt x="3546" y="1"/>
                  </a:moveTo>
                  <a:cubicBezTo>
                    <a:pt x="3158" y="1"/>
                    <a:pt x="2349" y="211"/>
                    <a:pt x="2249" y="364"/>
                  </a:cubicBezTo>
                  <a:lnTo>
                    <a:pt x="181" y="3522"/>
                  </a:lnTo>
                  <a:cubicBezTo>
                    <a:pt x="1" y="3796"/>
                    <a:pt x="209" y="4139"/>
                    <a:pt x="509" y="4139"/>
                  </a:cubicBezTo>
                  <a:cubicBezTo>
                    <a:pt x="544" y="4139"/>
                    <a:pt x="580" y="4135"/>
                    <a:pt x="617" y="4125"/>
                  </a:cubicBezTo>
                  <a:lnTo>
                    <a:pt x="5685" y="2774"/>
                  </a:lnTo>
                  <a:cubicBezTo>
                    <a:pt x="5897" y="2717"/>
                    <a:pt x="6047" y="1523"/>
                    <a:pt x="5987" y="1312"/>
                  </a:cubicBezTo>
                  <a:cubicBezTo>
                    <a:pt x="5767" y="525"/>
                    <a:pt x="5606" y="368"/>
                    <a:pt x="5378" y="368"/>
                  </a:cubicBezTo>
                  <a:cubicBezTo>
                    <a:pt x="5226" y="368"/>
                    <a:pt x="5044" y="439"/>
                    <a:pt x="4793" y="439"/>
                  </a:cubicBezTo>
                  <a:cubicBezTo>
                    <a:pt x="4529" y="439"/>
                    <a:pt x="4190" y="359"/>
                    <a:pt x="3729" y="34"/>
                  </a:cubicBezTo>
                  <a:cubicBezTo>
                    <a:pt x="3697" y="11"/>
                    <a:pt x="3631" y="1"/>
                    <a:pt x="35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1"/>
            <p:cNvSpPr/>
            <p:nvPr/>
          </p:nvSpPr>
          <p:spPr>
            <a:xfrm>
              <a:off x="6817300" y="4344300"/>
              <a:ext cx="162050" cy="179450"/>
            </a:xfrm>
            <a:custGeom>
              <a:avLst/>
              <a:gdLst/>
              <a:ahLst/>
              <a:cxnLst/>
              <a:rect l="l" t="t" r="r" b="b"/>
              <a:pathLst>
                <a:path w="6482" h="7178" extrusionOk="0">
                  <a:moveTo>
                    <a:pt x="459" y="1"/>
                  </a:moveTo>
                  <a:cubicBezTo>
                    <a:pt x="216" y="1"/>
                    <a:pt x="1" y="231"/>
                    <a:pt x="74" y="503"/>
                  </a:cubicBezTo>
                  <a:lnTo>
                    <a:pt x="1775" y="6880"/>
                  </a:lnTo>
                  <a:cubicBezTo>
                    <a:pt x="1822" y="7057"/>
                    <a:pt x="1981" y="7178"/>
                    <a:pt x="2155" y="7178"/>
                  </a:cubicBezTo>
                  <a:cubicBezTo>
                    <a:pt x="2190" y="7178"/>
                    <a:pt x="2225" y="7173"/>
                    <a:pt x="2260" y="7163"/>
                  </a:cubicBezTo>
                  <a:cubicBezTo>
                    <a:pt x="3912" y="6689"/>
                    <a:pt x="5354" y="5669"/>
                    <a:pt x="6353" y="4268"/>
                  </a:cubicBezTo>
                  <a:cubicBezTo>
                    <a:pt x="6482" y="4089"/>
                    <a:pt x="6427" y="3834"/>
                    <a:pt x="6241" y="3712"/>
                  </a:cubicBezTo>
                  <a:lnTo>
                    <a:pt x="4112" y="2317"/>
                  </a:lnTo>
                  <a:lnTo>
                    <a:pt x="3410" y="2136"/>
                  </a:lnTo>
                  <a:lnTo>
                    <a:pt x="3243" y="1748"/>
                  </a:lnTo>
                  <a:lnTo>
                    <a:pt x="677" y="68"/>
                  </a:lnTo>
                  <a:cubicBezTo>
                    <a:pt x="606" y="21"/>
                    <a:pt x="531" y="1"/>
                    <a:pt x="4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1"/>
            <p:cNvSpPr/>
            <p:nvPr/>
          </p:nvSpPr>
          <p:spPr>
            <a:xfrm>
              <a:off x="6785775" y="3926950"/>
              <a:ext cx="64275" cy="78825"/>
            </a:xfrm>
            <a:custGeom>
              <a:avLst/>
              <a:gdLst/>
              <a:ahLst/>
              <a:cxnLst/>
              <a:rect l="l" t="t" r="r" b="b"/>
              <a:pathLst>
                <a:path w="2571" h="3153" extrusionOk="0">
                  <a:moveTo>
                    <a:pt x="729" y="1"/>
                  </a:moveTo>
                  <a:cubicBezTo>
                    <a:pt x="621" y="1"/>
                    <a:pt x="513" y="6"/>
                    <a:pt x="405" y="15"/>
                  </a:cubicBezTo>
                  <a:cubicBezTo>
                    <a:pt x="168" y="37"/>
                    <a:pt x="1" y="260"/>
                    <a:pt x="47" y="494"/>
                  </a:cubicBezTo>
                  <a:lnTo>
                    <a:pt x="47" y="495"/>
                  </a:lnTo>
                  <a:lnTo>
                    <a:pt x="517" y="2832"/>
                  </a:lnTo>
                  <a:cubicBezTo>
                    <a:pt x="559" y="3039"/>
                    <a:pt x="734" y="3153"/>
                    <a:pt x="910" y="3153"/>
                  </a:cubicBezTo>
                  <a:cubicBezTo>
                    <a:pt x="1041" y="3153"/>
                    <a:pt x="1173" y="3090"/>
                    <a:pt x="1251" y="2957"/>
                  </a:cubicBezTo>
                  <a:lnTo>
                    <a:pt x="2451" y="918"/>
                  </a:lnTo>
                  <a:cubicBezTo>
                    <a:pt x="2570" y="714"/>
                    <a:pt x="2489" y="453"/>
                    <a:pt x="2277" y="351"/>
                  </a:cubicBezTo>
                  <a:cubicBezTo>
                    <a:pt x="1792" y="120"/>
                    <a:pt x="1263" y="1"/>
                    <a:pt x="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1"/>
            <p:cNvSpPr/>
            <p:nvPr/>
          </p:nvSpPr>
          <p:spPr>
            <a:xfrm>
              <a:off x="6519575" y="4397300"/>
              <a:ext cx="63825" cy="57225"/>
            </a:xfrm>
            <a:custGeom>
              <a:avLst/>
              <a:gdLst/>
              <a:ahLst/>
              <a:cxnLst/>
              <a:rect l="l" t="t" r="r" b="b"/>
              <a:pathLst>
                <a:path w="2553" h="2289" extrusionOk="0">
                  <a:moveTo>
                    <a:pt x="2042" y="0"/>
                  </a:moveTo>
                  <a:cubicBezTo>
                    <a:pt x="2009" y="0"/>
                    <a:pt x="1974" y="4"/>
                    <a:pt x="1939" y="13"/>
                  </a:cubicBezTo>
                  <a:lnTo>
                    <a:pt x="453" y="398"/>
                  </a:lnTo>
                  <a:lnTo>
                    <a:pt x="1" y="1028"/>
                  </a:lnTo>
                  <a:cubicBezTo>
                    <a:pt x="218" y="1643"/>
                    <a:pt x="172" y="1877"/>
                    <a:pt x="664" y="2288"/>
                  </a:cubicBezTo>
                  <a:lnTo>
                    <a:pt x="1447" y="2008"/>
                  </a:lnTo>
                  <a:lnTo>
                    <a:pt x="2370" y="620"/>
                  </a:lnTo>
                  <a:cubicBezTo>
                    <a:pt x="2553" y="346"/>
                    <a:pt x="2344" y="0"/>
                    <a:pt x="20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1"/>
            <p:cNvSpPr/>
            <p:nvPr/>
          </p:nvSpPr>
          <p:spPr>
            <a:xfrm>
              <a:off x="6478750" y="4281100"/>
              <a:ext cx="41875" cy="31875"/>
            </a:xfrm>
            <a:custGeom>
              <a:avLst/>
              <a:gdLst/>
              <a:ahLst/>
              <a:cxnLst/>
              <a:rect l="l" t="t" r="r" b="b"/>
              <a:pathLst>
                <a:path w="1675" h="1275" extrusionOk="0">
                  <a:moveTo>
                    <a:pt x="435" y="1"/>
                  </a:moveTo>
                  <a:cubicBezTo>
                    <a:pt x="198" y="1"/>
                    <a:pt x="0" y="207"/>
                    <a:pt x="39" y="442"/>
                  </a:cubicBezTo>
                  <a:cubicBezTo>
                    <a:pt x="73" y="653"/>
                    <a:pt x="139" y="857"/>
                    <a:pt x="237" y="1048"/>
                  </a:cubicBezTo>
                  <a:cubicBezTo>
                    <a:pt x="310" y="1193"/>
                    <a:pt x="455" y="1274"/>
                    <a:pt x="601" y="1274"/>
                  </a:cubicBezTo>
                  <a:cubicBezTo>
                    <a:pt x="690" y="1274"/>
                    <a:pt x="780" y="1244"/>
                    <a:pt x="855" y="1181"/>
                  </a:cubicBezTo>
                  <a:lnTo>
                    <a:pt x="855" y="1179"/>
                  </a:lnTo>
                  <a:lnTo>
                    <a:pt x="1396" y="722"/>
                  </a:lnTo>
                  <a:cubicBezTo>
                    <a:pt x="1675" y="486"/>
                    <a:pt x="1515" y="30"/>
                    <a:pt x="1148" y="21"/>
                  </a:cubicBezTo>
                  <a:lnTo>
                    <a:pt x="447" y="1"/>
                  </a:lnTo>
                  <a:cubicBezTo>
                    <a:pt x="443" y="1"/>
                    <a:pt x="439" y="1"/>
                    <a:pt x="4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1"/>
            <p:cNvSpPr/>
            <p:nvPr/>
          </p:nvSpPr>
          <p:spPr>
            <a:xfrm>
              <a:off x="6982725" y="4127700"/>
              <a:ext cx="41900" cy="31875"/>
            </a:xfrm>
            <a:custGeom>
              <a:avLst/>
              <a:gdLst/>
              <a:ahLst/>
              <a:cxnLst/>
              <a:rect l="l" t="t" r="r" b="b"/>
              <a:pathLst>
                <a:path w="1676" h="1275" extrusionOk="0">
                  <a:moveTo>
                    <a:pt x="1074" y="0"/>
                  </a:moveTo>
                  <a:cubicBezTo>
                    <a:pt x="985" y="0"/>
                    <a:pt x="895" y="30"/>
                    <a:pt x="820" y="94"/>
                  </a:cubicBezTo>
                  <a:lnTo>
                    <a:pt x="820" y="95"/>
                  </a:lnTo>
                  <a:lnTo>
                    <a:pt x="281" y="552"/>
                  </a:lnTo>
                  <a:cubicBezTo>
                    <a:pt x="1" y="789"/>
                    <a:pt x="160" y="1244"/>
                    <a:pt x="527" y="1254"/>
                  </a:cubicBezTo>
                  <a:lnTo>
                    <a:pt x="1230" y="1274"/>
                  </a:lnTo>
                  <a:cubicBezTo>
                    <a:pt x="1234" y="1274"/>
                    <a:pt x="1238" y="1274"/>
                    <a:pt x="1242" y="1274"/>
                  </a:cubicBezTo>
                  <a:cubicBezTo>
                    <a:pt x="1477" y="1274"/>
                    <a:pt x="1675" y="1068"/>
                    <a:pt x="1636" y="831"/>
                  </a:cubicBezTo>
                  <a:cubicBezTo>
                    <a:pt x="1602" y="622"/>
                    <a:pt x="1536" y="418"/>
                    <a:pt x="1438" y="227"/>
                  </a:cubicBezTo>
                  <a:cubicBezTo>
                    <a:pt x="1365" y="82"/>
                    <a:pt x="1221" y="0"/>
                    <a:pt x="10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1"/>
            <p:cNvSpPr/>
            <p:nvPr/>
          </p:nvSpPr>
          <p:spPr>
            <a:xfrm>
              <a:off x="6640875" y="4357925"/>
              <a:ext cx="56650" cy="101900"/>
            </a:xfrm>
            <a:custGeom>
              <a:avLst/>
              <a:gdLst/>
              <a:ahLst/>
              <a:cxnLst/>
              <a:rect l="l" t="t" r="r" b="b"/>
              <a:pathLst>
                <a:path w="2266" h="4076" extrusionOk="0">
                  <a:moveTo>
                    <a:pt x="1828" y="0"/>
                  </a:moveTo>
                  <a:cubicBezTo>
                    <a:pt x="1702" y="0"/>
                    <a:pt x="1575" y="59"/>
                    <a:pt x="1494" y="193"/>
                  </a:cubicBezTo>
                  <a:lnTo>
                    <a:pt x="0" y="2655"/>
                  </a:lnTo>
                  <a:lnTo>
                    <a:pt x="1034" y="4076"/>
                  </a:lnTo>
                  <a:lnTo>
                    <a:pt x="1846" y="3348"/>
                  </a:lnTo>
                  <a:lnTo>
                    <a:pt x="2230" y="452"/>
                  </a:lnTo>
                  <a:cubicBezTo>
                    <a:pt x="2266" y="180"/>
                    <a:pt x="2049" y="0"/>
                    <a:pt x="1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1"/>
            <p:cNvSpPr/>
            <p:nvPr/>
          </p:nvSpPr>
          <p:spPr>
            <a:xfrm>
              <a:off x="6620175" y="4424300"/>
              <a:ext cx="66850" cy="64700"/>
            </a:xfrm>
            <a:custGeom>
              <a:avLst/>
              <a:gdLst/>
              <a:ahLst/>
              <a:cxnLst/>
              <a:rect l="l" t="t" r="r" b="b"/>
              <a:pathLst>
                <a:path w="2674" h="2588" extrusionOk="0">
                  <a:moveTo>
                    <a:pt x="828" y="0"/>
                  </a:moveTo>
                  <a:lnTo>
                    <a:pt x="101" y="1198"/>
                  </a:lnTo>
                  <a:cubicBezTo>
                    <a:pt x="0" y="1367"/>
                    <a:pt x="34" y="1582"/>
                    <a:pt x="181" y="1711"/>
                  </a:cubicBezTo>
                  <a:cubicBezTo>
                    <a:pt x="695" y="2169"/>
                    <a:pt x="1329" y="2472"/>
                    <a:pt x="2008" y="2582"/>
                  </a:cubicBezTo>
                  <a:cubicBezTo>
                    <a:pt x="2029" y="2585"/>
                    <a:pt x="2051" y="2587"/>
                    <a:pt x="2072" y="2587"/>
                  </a:cubicBezTo>
                  <a:cubicBezTo>
                    <a:pt x="2269" y="2587"/>
                    <a:pt x="2441" y="2440"/>
                    <a:pt x="2468" y="2238"/>
                  </a:cubicBezTo>
                  <a:lnTo>
                    <a:pt x="2673" y="693"/>
                  </a:lnTo>
                  <a:cubicBezTo>
                    <a:pt x="2034" y="531"/>
                    <a:pt x="1415" y="299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1"/>
            <p:cNvSpPr/>
            <p:nvPr/>
          </p:nvSpPr>
          <p:spPr>
            <a:xfrm>
              <a:off x="6501900" y="4407250"/>
              <a:ext cx="53850" cy="59675"/>
            </a:xfrm>
            <a:custGeom>
              <a:avLst/>
              <a:gdLst/>
              <a:ahLst/>
              <a:cxnLst/>
              <a:rect l="l" t="t" r="r" b="b"/>
              <a:pathLst>
                <a:path w="2154" h="2387" extrusionOk="0">
                  <a:moveTo>
                    <a:pt x="1160" y="0"/>
                  </a:moveTo>
                  <a:lnTo>
                    <a:pt x="355" y="208"/>
                  </a:lnTo>
                  <a:cubicBezTo>
                    <a:pt x="129" y="267"/>
                    <a:pt x="0" y="507"/>
                    <a:pt x="77" y="729"/>
                  </a:cubicBezTo>
                  <a:cubicBezTo>
                    <a:pt x="294" y="1340"/>
                    <a:pt x="671" y="1880"/>
                    <a:pt x="1169" y="2296"/>
                  </a:cubicBezTo>
                  <a:cubicBezTo>
                    <a:pt x="1244" y="2358"/>
                    <a:pt x="1333" y="2387"/>
                    <a:pt x="1422" y="2387"/>
                  </a:cubicBezTo>
                  <a:cubicBezTo>
                    <a:pt x="1551" y="2387"/>
                    <a:pt x="1678" y="2325"/>
                    <a:pt x="1756" y="2209"/>
                  </a:cubicBezTo>
                  <a:lnTo>
                    <a:pt x="2154" y="1610"/>
                  </a:lnTo>
                  <a:cubicBezTo>
                    <a:pt x="1614" y="1234"/>
                    <a:pt x="1255" y="652"/>
                    <a:pt x="1160" y="1"/>
                  </a:cubicBezTo>
                  <a:lnTo>
                    <a:pt x="11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1"/>
            <p:cNvSpPr/>
            <p:nvPr/>
          </p:nvSpPr>
          <p:spPr>
            <a:xfrm>
              <a:off x="6479075" y="3915825"/>
              <a:ext cx="147075" cy="122700"/>
            </a:xfrm>
            <a:custGeom>
              <a:avLst/>
              <a:gdLst/>
              <a:ahLst/>
              <a:cxnLst/>
              <a:rect l="l" t="t" r="r" b="b"/>
              <a:pathLst>
                <a:path w="5883" h="4908" extrusionOk="0">
                  <a:moveTo>
                    <a:pt x="4797" y="0"/>
                  </a:moveTo>
                  <a:cubicBezTo>
                    <a:pt x="4763" y="0"/>
                    <a:pt x="4728" y="5"/>
                    <a:pt x="4694" y="15"/>
                  </a:cubicBezTo>
                  <a:cubicBezTo>
                    <a:pt x="2847" y="535"/>
                    <a:pt x="1234" y="1676"/>
                    <a:pt x="128" y="3243"/>
                  </a:cubicBezTo>
                  <a:cubicBezTo>
                    <a:pt x="1" y="3425"/>
                    <a:pt x="54" y="3679"/>
                    <a:pt x="241" y="3801"/>
                  </a:cubicBezTo>
                  <a:lnTo>
                    <a:pt x="1930" y="4907"/>
                  </a:lnTo>
                  <a:cubicBezTo>
                    <a:pt x="2011" y="4234"/>
                    <a:pt x="2307" y="3105"/>
                    <a:pt x="3399" y="2843"/>
                  </a:cubicBezTo>
                  <a:cubicBezTo>
                    <a:pt x="3484" y="2823"/>
                    <a:pt x="3573" y="2814"/>
                    <a:pt x="3665" y="2814"/>
                  </a:cubicBezTo>
                  <a:cubicBezTo>
                    <a:pt x="4129" y="2814"/>
                    <a:pt x="4679" y="3028"/>
                    <a:pt x="5257" y="3028"/>
                  </a:cubicBezTo>
                  <a:cubicBezTo>
                    <a:pt x="5463" y="3028"/>
                    <a:pt x="5672" y="3001"/>
                    <a:pt x="5882" y="2928"/>
                  </a:cubicBezTo>
                  <a:lnTo>
                    <a:pt x="5180" y="299"/>
                  </a:lnTo>
                  <a:cubicBezTo>
                    <a:pt x="5133" y="122"/>
                    <a:pt x="4972" y="0"/>
                    <a:pt x="47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1"/>
            <p:cNvSpPr/>
            <p:nvPr/>
          </p:nvSpPr>
          <p:spPr>
            <a:xfrm>
              <a:off x="6865900" y="3917625"/>
              <a:ext cx="146700" cy="141975"/>
            </a:xfrm>
            <a:custGeom>
              <a:avLst/>
              <a:gdLst/>
              <a:ahLst/>
              <a:cxnLst/>
              <a:rect l="l" t="t" r="r" b="b"/>
              <a:pathLst>
                <a:path w="5868" h="5679" extrusionOk="0">
                  <a:moveTo>
                    <a:pt x="2359" y="0"/>
                  </a:moveTo>
                  <a:cubicBezTo>
                    <a:pt x="2228" y="0"/>
                    <a:pt x="2099" y="66"/>
                    <a:pt x="2022" y="183"/>
                  </a:cubicBezTo>
                  <a:lnTo>
                    <a:pt x="0" y="3269"/>
                  </a:lnTo>
                  <a:cubicBezTo>
                    <a:pt x="108" y="3633"/>
                    <a:pt x="457" y="4300"/>
                    <a:pt x="1598" y="4432"/>
                  </a:cubicBezTo>
                  <a:cubicBezTo>
                    <a:pt x="2911" y="4583"/>
                    <a:pt x="3314" y="5298"/>
                    <a:pt x="3436" y="5679"/>
                  </a:cubicBezTo>
                  <a:lnTo>
                    <a:pt x="5524" y="5123"/>
                  </a:lnTo>
                  <a:cubicBezTo>
                    <a:pt x="5736" y="5066"/>
                    <a:pt x="5868" y="4847"/>
                    <a:pt x="5808" y="4636"/>
                  </a:cubicBezTo>
                  <a:cubicBezTo>
                    <a:pt x="5288" y="2789"/>
                    <a:pt x="4147" y="1177"/>
                    <a:pt x="2580" y="70"/>
                  </a:cubicBezTo>
                  <a:cubicBezTo>
                    <a:pt x="2513" y="23"/>
                    <a:pt x="2436" y="0"/>
                    <a:pt x="2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1"/>
            <p:cNvSpPr/>
            <p:nvPr/>
          </p:nvSpPr>
          <p:spPr>
            <a:xfrm>
              <a:off x="6423900" y="3993600"/>
              <a:ext cx="637575" cy="457850"/>
            </a:xfrm>
            <a:custGeom>
              <a:avLst/>
              <a:gdLst/>
              <a:ahLst/>
              <a:cxnLst/>
              <a:rect l="l" t="t" r="r" b="b"/>
              <a:pathLst>
                <a:path w="25503" h="18314" extrusionOk="0">
                  <a:moveTo>
                    <a:pt x="12752" y="1"/>
                  </a:moveTo>
                  <a:cubicBezTo>
                    <a:pt x="12535" y="1"/>
                    <a:pt x="12358" y="175"/>
                    <a:pt x="12353" y="391"/>
                  </a:cubicBezTo>
                  <a:lnTo>
                    <a:pt x="12353" y="6803"/>
                  </a:lnTo>
                  <a:cubicBezTo>
                    <a:pt x="11787" y="6898"/>
                    <a:pt x="11275" y="7193"/>
                    <a:pt x="10910" y="7634"/>
                  </a:cubicBezTo>
                  <a:lnTo>
                    <a:pt x="4007" y="3648"/>
                  </a:lnTo>
                  <a:cubicBezTo>
                    <a:pt x="3947" y="3616"/>
                    <a:pt x="3882" y="3601"/>
                    <a:pt x="3819" y="3601"/>
                  </a:cubicBezTo>
                  <a:cubicBezTo>
                    <a:pt x="3681" y="3601"/>
                    <a:pt x="3547" y="3672"/>
                    <a:pt x="3472" y="3800"/>
                  </a:cubicBezTo>
                  <a:cubicBezTo>
                    <a:pt x="3365" y="3986"/>
                    <a:pt x="3426" y="4226"/>
                    <a:pt x="3608" y="4339"/>
                  </a:cubicBezTo>
                  <a:lnTo>
                    <a:pt x="10513" y="8324"/>
                  </a:lnTo>
                  <a:cubicBezTo>
                    <a:pt x="10460" y="8466"/>
                    <a:pt x="10422" y="8610"/>
                    <a:pt x="10397" y="8759"/>
                  </a:cubicBezTo>
                  <a:lnTo>
                    <a:pt x="399" y="8759"/>
                  </a:lnTo>
                  <a:cubicBezTo>
                    <a:pt x="179" y="8759"/>
                    <a:pt x="0" y="8937"/>
                    <a:pt x="0" y="9158"/>
                  </a:cubicBezTo>
                  <a:cubicBezTo>
                    <a:pt x="0" y="9377"/>
                    <a:pt x="179" y="9555"/>
                    <a:pt x="399" y="9555"/>
                  </a:cubicBezTo>
                  <a:lnTo>
                    <a:pt x="10397" y="9555"/>
                  </a:lnTo>
                  <a:cubicBezTo>
                    <a:pt x="10422" y="9704"/>
                    <a:pt x="10460" y="9850"/>
                    <a:pt x="10513" y="9990"/>
                  </a:cubicBezTo>
                  <a:lnTo>
                    <a:pt x="3608" y="13977"/>
                  </a:lnTo>
                  <a:cubicBezTo>
                    <a:pt x="3426" y="14090"/>
                    <a:pt x="3365" y="14328"/>
                    <a:pt x="3472" y="14514"/>
                  </a:cubicBezTo>
                  <a:cubicBezTo>
                    <a:pt x="3547" y="14642"/>
                    <a:pt x="3681" y="14713"/>
                    <a:pt x="3819" y="14713"/>
                  </a:cubicBezTo>
                  <a:cubicBezTo>
                    <a:pt x="3882" y="14713"/>
                    <a:pt x="3947" y="14698"/>
                    <a:pt x="4007" y="14666"/>
                  </a:cubicBezTo>
                  <a:lnTo>
                    <a:pt x="10910" y="10680"/>
                  </a:lnTo>
                  <a:cubicBezTo>
                    <a:pt x="11275" y="11122"/>
                    <a:pt x="11787" y="11417"/>
                    <a:pt x="12353" y="11512"/>
                  </a:cubicBezTo>
                  <a:lnTo>
                    <a:pt x="12353" y="17923"/>
                  </a:lnTo>
                  <a:cubicBezTo>
                    <a:pt x="12358" y="18141"/>
                    <a:pt x="12535" y="18313"/>
                    <a:pt x="12752" y="18313"/>
                  </a:cubicBezTo>
                  <a:cubicBezTo>
                    <a:pt x="12969" y="18313"/>
                    <a:pt x="13146" y="18141"/>
                    <a:pt x="13150" y="17923"/>
                  </a:cubicBezTo>
                  <a:lnTo>
                    <a:pt x="13150" y="11513"/>
                  </a:lnTo>
                  <a:cubicBezTo>
                    <a:pt x="13716" y="11419"/>
                    <a:pt x="14228" y="11123"/>
                    <a:pt x="14593" y="10682"/>
                  </a:cubicBezTo>
                  <a:lnTo>
                    <a:pt x="21496" y="14667"/>
                  </a:lnTo>
                  <a:cubicBezTo>
                    <a:pt x="21556" y="14699"/>
                    <a:pt x="21621" y="14715"/>
                    <a:pt x="21685" y="14715"/>
                  </a:cubicBezTo>
                  <a:cubicBezTo>
                    <a:pt x="21823" y="14715"/>
                    <a:pt x="21958" y="14643"/>
                    <a:pt x="22031" y="14516"/>
                  </a:cubicBezTo>
                  <a:cubicBezTo>
                    <a:pt x="22139" y="14329"/>
                    <a:pt x="22079" y="14090"/>
                    <a:pt x="21895" y="13977"/>
                  </a:cubicBezTo>
                  <a:lnTo>
                    <a:pt x="14991" y="9991"/>
                  </a:lnTo>
                  <a:cubicBezTo>
                    <a:pt x="15043" y="9850"/>
                    <a:pt x="15081" y="9705"/>
                    <a:pt x="15107" y="9557"/>
                  </a:cubicBezTo>
                  <a:lnTo>
                    <a:pt x="25104" y="9557"/>
                  </a:lnTo>
                  <a:cubicBezTo>
                    <a:pt x="25325" y="9557"/>
                    <a:pt x="25503" y="9378"/>
                    <a:pt x="25503" y="9158"/>
                  </a:cubicBezTo>
                  <a:cubicBezTo>
                    <a:pt x="25503" y="8938"/>
                    <a:pt x="25325" y="8760"/>
                    <a:pt x="25104" y="8760"/>
                  </a:cubicBezTo>
                  <a:lnTo>
                    <a:pt x="15107" y="8760"/>
                  </a:lnTo>
                  <a:cubicBezTo>
                    <a:pt x="15081" y="8612"/>
                    <a:pt x="15043" y="8466"/>
                    <a:pt x="14991" y="8326"/>
                  </a:cubicBezTo>
                  <a:lnTo>
                    <a:pt x="21895" y="4339"/>
                  </a:lnTo>
                  <a:cubicBezTo>
                    <a:pt x="22079" y="4226"/>
                    <a:pt x="22139" y="3988"/>
                    <a:pt x="22031" y="3801"/>
                  </a:cubicBezTo>
                  <a:cubicBezTo>
                    <a:pt x="21958" y="3674"/>
                    <a:pt x="21823" y="3602"/>
                    <a:pt x="21685" y="3602"/>
                  </a:cubicBezTo>
                  <a:cubicBezTo>
                    <a:pt x="21621" y="3602"/>
                    <a:pt x="21556" y="3617"/>
                    <a:pt x="21496" y="3650"/>
                  </a:cubicBezTo>
                  <a:lnTo>
                    <a:pt x="14593" y="7635"/>
                  </a:lnTo>
                  <a:cubicBezTo>
                    <a:pt x="14228" y="7194"/>
                    <a:pt x="13716" y="6898"/>
                    <a:pt x="13150" y="6803"/>
                  </a:cubicBezTo>
                  <a:lnTo>
                    <a:pt x="13150" y="391"/>
                  </a:lnTo>
                  <a:cubicBezTo>
                    <a:pt x="13146" y="175"/>
                    <a:pt x="12969" y="1"/>
                    <a:pt x="127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1"/>
            <p:cNvSpPr/>
            <p:nvPr/>
          </p:nvSpPr>
          <p:spPr>
            <a:xfrm>
              <a:off x="6612950" y="4122925"/>
              <a:ext cx="259450" cy="199225"/>
            </a:xfrm>
            <a:custGeom>
              <a:avLst/>
              <a:gdLst/>
              <a:ahLst/>
              <a:cxnLst/>
              <a:rect l="l" t="t" r="r" b="b"/>
              <a:pathLst>
                <a:path w="10378" h="7969" extrusionOk="0">
                  <a:moveTo>
                    <a:pt x="5189" y="1"/>
                  </a:moveTo>
                  <a:cubicBezTo>
                    <a:pt x="5055" y="1"/>
                    <a:pt x="4923" y="5"/>
                    <a:pt x="4790" y="12"/>
                  </a:cubicBezTo>
                  <a:lnTo>
                    <a:pt x="4790" y="360"/>
                  </a:lnTo>
                  <a:cubicBezTo>
                    <a:pt x="4790" y="620"/>
                    <a:pt x="4612" y="841"/>
                    <a:pt x="4360" y="909"/>
                  </a:cubicBezTo>
                  <a:cubicBezTo>
                    <a:pt x="3824" y="1053"/>
                    <a:pt x="3336" y="1336"/>
                    <a:pt x="2942" y="1728"/>
                  </a:cubicBezTo>
                  <a:cubicBezTo>
                    <a:pt x="2829" y="1842"/>
                    <a:pt x="2679" y="1903"/>
                    <a:pt x="2529" y="1903"/>
                  </a:cubicBezTo>
                  <a:cubicBezTo>
                    <a:pt x="2433" y="1903"/>
                    <a:pt x="2338" y="1878"/>
                    <a:pt x="2250" y="1827"/>
                  </a:cubicBezTo>
                  <a:lnTo>
                    <a:pt x="1356" y="1312"/>
                  </a:lnTo>
                  <a:cubicBezTo>
                    <a:pt x="1145" y="1489"/>
                    <a:pt x="953" y="1686"/>
                    <a:pt x="780" y="1899"/>
                  </a:cubicBezTo>
                  <a:lnTo>
                    <a:pt x="1850" y="2518"/>
                  </a:lnTo>
                  <a:cubicBezTo>
                    <a:pt x="2072" y="2645"/>
                    <a:pt x="2180" y="2907"/>
                    <a:pt x="2113" y="3154"/>
                  </a:cubicBezTo>
                  <a:cubicBezTo>
                    <a:pt x="2113" y="3157"/>
                    <a:pt x="2112" y="3160"/>
                    <a:pt x="2110" y="3163"/>
                  </a:cubicBezTo>
                  <a:cubicBezTo>
                    <a:pt x="2045" y="3412"/>
                    <a:pt x="1822" y="3586"/>
                    <a:pt x="1564" y="3587"/>
                  </a:cubicBezTo>
                  <a:lnTo>
                    <a:pt x="35" y="3587"/>
                  </a:lnTo>
                  <a:cubicBezTo>
                    <a:pt x="1" y="3852"/>
                    <a:pt x="1" y="4119"/>
                    <a:pt x="35" y="4384"/>
                  </a:cubicBezTo>
                  <a:lnTo>
                    <a:pt x="1564" y="4384"/>
                  </a:lnTo>
                  <a:cubicBezTo>
                    <a:pt x="1822" y="4384"/>
                    <a:pt x="2047" y="4559"/>
                    <a:pt x="2110" y="4808"/>
                  </a:cubicBezTo>
                  <a:cubicBezTo>
                    <a:pt x="2110" y="4811"/>
                    <a:pt x="2112" y="4814"/>
                    <a:pt x="2113" y="4817"/>
                  </a:cubicBezTo>
                  <a:cubicBezTo>
                    <a:pt x="2180" y="5064"/>
                    <a:pt x="2072" y="5325"/>
                    <a:pt x="1850" y="5453"/>
                  </a:cubicBezTo>
                  <a:lnTo>
                    <a:pt x="776" y="6074"/>
                  </a:lnTo>
                  <a:cubicBezTo>
                    <a:pt x="949" y="6288"/>
                    <a:pt x="1143" y="6485"/>
                    <a:pt x="1352" y="6662"/>
                  </a:cubicBezTo>
                  <a:lnTo>
                    <a:pt x="2250" y="6142"/>
                  </a:lnTo>
                  <a:cubicBezTo>
                    <a:pt x="2338" y="6092"/>
                    <a:pt x="2433" y="6068"/>
                    <a:pt x="2528" y="6068"/>
                  </a:cubicBezTo>
                  <a:cubicBezTo>
                    <a:pt x="2679" y="6068"/>
                    <a:pt x="2829" y="6129"/>
                    <a:pt x="2942" y="6241"/>
                  </a:cubicBezTo>
                  <a:cubicBezTo>
                    <a:pt x="3336" y="6635"/>
                    <a:pt x="3824" y="6916"/>
                    <a:pt x="4360" y="7062"/>
                  </a:cubicBezTo>
                  <a:cubicBezTo>
                    <a:pt x="4612" y="7130"/>
                    <a:pt x="4790" y="7351"/>
                    <a:pt x="4790" y="7610"/>
                  </a:cubicBezTo>
                  <a:lnTo>
                    <a:pt x="4790" y="7958"/>
                  </a:lnTo>
                  <a:cubicBezTo>
                    <a:pt x="4923" y="7966"/>
                    <a:pt x="5055" y="7969"/>
                    <a:pt x="5189" y="7969"/>
                  </a:cubicBezTo>
                  <a:cubicBezTo>
                    <a:pt x="5323" y="7969"/>
                    <a:pt x="5455" y="7966"/>
                    <a:pt x="5588" y="7958"/>
                  </a:cubicBezTo>
                  <a:lnTo>
                    <a:pt x="5588" y="7610"/>
                  </a:lnTo>
                  <a:cubicBezTo>
                    <a:pt x="5588" y="7349"/>
                    <a:pt x="5766" y="7129"/>
                    <a:pt x="6018" y="7062"/>
                  </a:cubicBezTo>
                  <a:cubicBezTo>
                    <a:pt x="6554" y="6916"/>
                    <a:pt x="7042" y="6635"/>
                    <a:pt x="7436" y="6241"/>
                  </a:cubicBezTo>
                  <a:cubicBezTo>
                    <a:pt x="7549" y="6129"/>
                    <a:pt x="7699" y="6068"/>
                    <a:pt x="7850" y="6068"/>
                  </a:cubicBezTo>
                  <a:cubicBezTo>
                    <a:pt x="7945" y="6068"/>
                    <a:pt x="8041" y="6092"/>
                    <a:pt x="8128" y="6142"/>
                  </a:cubicBezTo>
                  <a:lnTo>
                    <a:pt x="9026" y="6662"/>
                  </a:lnTo>
                  <a:cubicBezTo>
                    <a:pt x="9237" y="6485"/>
                    <a:pt x="9429" y="6288"/>
                    <a:pt x="9602" y="6073"/>
                  </a:cubicBezTo>
                  <a:lnTo>
                    <a:pt x="8528" y="5453"/>
                  </a:lnTo>
                  <a:cubicBezTo>
                    <a:pt x="8306" y="5325"/>
                    <a:pt x="8198" y="5064"/>
                    <a:pt x="8266" y="4817"/>
                  </a:cubicBezTo>
                  <a:cubicBezTo>
                    <a:pt x="8266" y="4814"/>
                    <a:pt x="8268" y="4811"/>
                    <a:pt x="8268" y="4808"/>
                  </a:cubicBezTo>
                  <a:cubicBezTo>
                    <a:pt x="8333" y="4559"/>
                    <a:pt x="8556" y="4384"/>
                    <a:pt x="8814" y="4384"/>
                  </a:cubicBezTo>
                  <a:lnTo>
                    <a:pt x="10343" y="4384"/>
                  </a:lnTo>
                  <a:cubicBezTo>
                    <a:pt x="10377" y="4119"/>
                    <a:pt x="10377" y="3850"/>
                    <a:pt x="10343" y="3587"/>
                  </a:cubicBezTo>
                  <a:lnTo>
                    <a:pt x="8814" y="3587"/>
                  </a:lnTo>
                  <a:cubicBezTo>
                    <a:pt x="8556" y="3586"/>
                    <a:pt x="8333" y="3412"/>
                    <a:pt x="8268" y="3163"/>
                  </a:cubicBezTo>
                  <a:cubicBezTo>
                    <a:pt x="8268" y="3160"/>
                    <a:pt x="8266" y="3157"/>
                    <a:pt x="8266" y="3154"/>
                  </a:cubicBezTo>
                  <a:cubicBezTo>
                    <a:pt x="8198" y="2907"/>
                    <a:pt x="8306" y="2645"/>
                    <a:pt x="8528" y="2518"/>
                  </a:cubicBezTo>
                  <a:lnTo>
                    <a:pt x="9602" y="1896"/>
                  </a:lnTo>
                  <a:cubicBezTo>
                    <a:pt x="9429" y="1683"/>
                    <a:pt x="9237" y="1486"/>
                    <a:pt x="9027" y="1309"/>
                  </a:cubicBezTo>
                  <a:lnTo>
                    <a:pt x="8128" y="1827"/>
                  </a:lnTo>
                  <a:cubicBezTo>
                    <a:pt x="8040" y="1878"/>
                    <a:pt x="7945" y="1903"/>
                    <a:pt x="7849" y="1903"/>
                  </a:cubicBezTo>
                  <a:cubicBezTo>
                    <a:pt x="7699" y="1903"/>
                    <a:pt x="7549" y="1842"/>
                    <a:pt x="7436" y="1728"/>
                  </a:cubicBezTo>
                  <a:cubicBezTo>
                    <a:pt x="7042" y="1336"/>
                    <a:pt x="6554" y="1053"/>
                    <a:pt x="6018" y="909"/>
                  </a:cubicBezTo>
                  <a:cubicBezTo>
                    <a:pt x="5766" y="841"/>
                    <a:pt x="5588" y="620"/>
                    <a:pt x="5588" y="360"/>
                  </a:cubicBezTo>
                  <a:lnTo>
                    <a:pt x="5588" y="12"/>
                  </a:lnTo>
                  <a:cubicBezTo>
                    <a:pt x="5456" y="5"/>
                    <a:pt x="5323" y="1"/>
                    <a:pt x="51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1"/>
            <p:cNvSpPr/>
            <p:nvPr/>
          </p:nvSpPr>
          <p:spPr>
            <a:xfrm>
              <a:off x="6865400" y="4388000"/>
              <a:ext cx="54700" cy="70550"/>
            </a:xfrm>
            <a:custGeom>
              <a:avLst/>
              <a:gdLst/>
              <a:ahLst/>
              <a:cxnLst/>
              <a:rect l="l" t="t" r="r" b="b"/>
              <a:pathLst>
                <a:path w="2188" h="2822" extrusionOk="0">
                  <a:moveTo>
                    <a:pt x="1319" y="0"/>
                  </a:moveTo>
                  <a:cubicBezTo>
                    <a:pt x="634" y="319"/>
                    <a:pt x="203" y="886"/>
                    <a:pt x="105" y="1427"/>
                  </a:cubicBezTo>
                  <a:cubicBezTo>
                    <a:pt x="1" y="2008"/>
                    <a:pt x="268" y="2529"/>
                    <a:pt x="806" y="2782"/>
                  </a:cubicBezTo>
                  <a:cubicBezTo>
                    <a:pt x="862" y="2809"/>
                    <a:pt x="921" y="2822"/>
                    <a:pt x="979" y="2822"/>
                  </a:cubicBezTo>
                  <a:cubicBezTo>
                    <a:pt x="1128" y="2822"/>
                    <a:pt x="1271" y="2738"/>
                    <a:pt x="1339" y="2594"/>
                  </a:cubicBezTo>
                  <a:cubicBezTo>
                    <a:pt x="1434" y="2394"/>
                    <a:pt x="1347" y="2155"/>
                    <a:pt x="1147" y="2062"/>
                  </a:cubicBezTo>
                  <a:cubicBezTo>
                    <a:pt x="931" y="1960"/>
                    <a:pt x="848" y="1799"/>
                    <a:pt x="889" y="1568"/>
                  </a:cubicBezTo>
                  <a:cubicBezTo>
                    <a:pt x="965" y="1148"/>
                    <a:pt x="1445" y="674"/>
                    <a:pt x="2188" y="571"/>
                  </a:cubicBezTo>
                  <a:lnTo>
                    <a:pt x="13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1"/>
            <p:cNvSpPr/>
            <p:nvPr/>
          </p:nvSpPr>
          <p:spPr>
            <a:xfrm>
              <a:off x="6688975" y="4172725"/>
              <a:ext cx="103550" cy="99625"/>
            </a:xfrm>
            <a:custGeom>
              <a:avLst/>
              <a:gdLst/>
              <a:ahLst/>
              <a:cxnLst/>
              <a:rect l="l" t="t" r="r" b="b"/>
              <a:pathLst>
                <a:path w="4142" h="3985" extrusionOk="0">
                  <a:moveTo>
                    <a:pt x="2146" y="1"/>
                  </a:moveTo>
                  <a:cubicBezTo>
                    <a:pt x="1341" y="1"/>
                    <a:pt x="617" y="486"/>
                    <a:pt x="309" y="1230"/>
                  </a:cubicBezTo>
                  <a:cubicBezTo>
                    <a:pt x="0" y="1974"/>
                    <a:pt x="170" y="2830"/>
                    <a:pt x="740" y="3401"/>
                  </a:cubicBezTo>
                  <a:cubicBezTo>
                    <a:pt x="1121" y="3782"/>
                    <a:pt x="1631" y="3985"/>
                    <a:pt x="2150" y="3985"/>
                  </a:cubicBezTo>
                  <a:cubicBezTo>
                    <a:pt x="2406" y="3985"/>
                    <a:pt x="2664" y="3935"/>
                    <a:pt x="2911" y="3833"/>
                  </a:cubicBezTo>
                  <a:cubicBezTo>
                    <a:pt x="3655" y="3525"/>
                    <a:pt x="4142" y="2799"/>
                    <a:pt x="4142" y="1993"/>
                  </a:cubicBezTo>
                  <a:cubicBezTo>
                    <a:pt x="4142" y="893"/>
                    <a:pt x="3250" y="1"/>
                    <a:pt x="2152" y="1"/>
                  </a:cubicBezTo>
                  <a:cubicBezTo>
                    <a:pt x="2151" y="1"/>
                    <a:pt x="2150" y="1"/>
                    <a:pt x="2149" y="1"/>
                  </a:cubicBezTo>
                  <a:cubicBezTo>
                    <a:pt x="2148" y="1"/>
                    <a:pt x="2147" y="1"/>
                    <a:pt x="21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1"/>
            <p:cNvSpPr/>
            <p:nvPr/>
          </p:nvSpPr>
          <p:spPr>
            <a:xfrm>
              <a:off x="6721200" y="4202625"/>
              <a:ext cx="41425" cy="39875"/>
            </a:xfrm>
            <a:custGeom>
              <a:avLst/>
              <a:gdLst/>
              <a:ahLst/>
              <a:cxnLst/>
              <a:rect l="l" t="t" r="r" b="b"/>
              <a:pathLst>
                <a:path w="1657" h="1595" extrusionOk="0">
                  <a:moveTo>
                    <a:pt x="860" y="0"/>
                  </a:moveTo>
                  <a:cubicBezTo>
                    <a:pt x="538" y="0"/>
                    <a:pt x="246" y="194"/>
                    <a:pt x="123" y="493"/>
                  </a:cubicBezTo>
                  <a:cubicBezTo>
                    <a:pt x="0" y="790"/>
                    <a:pt x="68" y="1132"/>
                    <a:pt x="296" y="1361"/>
                  </a:cubicBezTo>
                  <a:cubicBezTo>
                    <a:pt x="448" y="1514"/>
                    <a:pt x="653" y="1594"/>
                    <a:pt x="860" y="1594"/>
                  </a:cubicBezTo>
                  <a:cubicBezTo>
                    <a:pt x="963" y="1594"/>
                    <a:pt x="1066" y="1575"/>
                    <a:pt x="1165" y="1534"/>
                  </a:cubicBezTo>
                  <a:cubicBezTo>
                    <a:pt x="1463" y="1409"/>
                    <a:pt x="1657" y="1119"/>
                    <a:pt x="1657" y="797"/>
                  </a:cubicBezTo>
                  <a:cubicBezTo>
                    <a:pt x="1657" y="357"/>
                    <a:pt x="1300" y="0"/>
                    <a:pt x="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55" name="Google Shape;955;p41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5925" y="1482175"/>
            <a:ext cx="3150106" cy="2621374"/>
          </a:xfrm>
          <a:prstGeom prst="rect">
            <a:avLst/>
          </a:prstGeom>
          <a:noFill/>
          <a:ln>
            <a:noFill/>
          </a:ln>
        </p:spPr>
      </p:pic>
      <p:sp>
        <p:nvSpPr>
          <p:cNvPr id="956" name="Google Shape;956;p41"/>
          <p:cNvSpPr txBox="1"/>
          <p:nvPr/>
        </p:nvSpPr>
        <p:spPr>
          <a:xfrm>
            <a:off x="5015975" y="4103550"/>
            <a:ext cx="315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ajdhani"/>
                <a:ea typeface="Rajdhani"/>
                <a:cs typeface="Rajdhani"/>
                <a:sym typeface="Rajdhani"/>
              </a:rPr>
              <a:t>To modify this graph, click on it, follow the link, change the data and paste the new graph here</a:t>
            </a:r>
            <a:endParaRPr sz="1200">
              <a:solidFill>
                <a:schemeClr val="lt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957" name="Google Shape;957;p41"/>
          <p:cNvSpPr txBox="1"/>
          <p:nvPr/>
        </p:nvSpPr>
        <p:spPr>
          <a:xfrm>
            <a:off x="5507335" y="988654"/>
            <a:ext cx="7248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ajdhani"/>
                <a:ea typeface="Rajdhani"/>
                <a:cs typeface="Rajdhani"/>
                <a:sym typeface="Rajdhani"/>
              </a:rPr>
              <a:t>Factor 1</a:t>
            </a:r>
            <a:endParaRPr sz="1200">
              <a:solidFill>
                <a:schemeClr val="lt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958" name="Google Shape;958;p41"/>
          <p:cNvSpPr/>
          <p:nvPr/>
        </p:nvSpPr>
        <p:spPr>
          <a:xfrm>
            <a:off x="5387969" y="1088104"/>
            <a:ext cx="154500" cy="154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41"/>
          <p:cNvSpPr txBox="1"/>
          <p:nvPr/>
        </p:nvSpPr>
        <p:spPr>
          <a:xfrm>
            <a:off x="6386635" y="988654"/>
            <a:ext cx="7248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ajdhani"/>
                <a:ea typeface="Rajdhani"/>
                <a:cs typeface="Rajdhani"/>
                <a:sym typeface="Rajdhani"/>
              </a:rPr>
              <a:t>Factor 2</a:t>
            </a:r>
            <a:endParaRPr sz="1200">
              <a:solidFill>
                <a:schemeClr val="lt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960" name="Google Shape;960;p41"/>
          <p:cNvSpPr/>
          <p:nvPr/>
        </p:nvSpPr>
        <p:spPr>
          <a:xfrm>
            <a:off x="6267269" y="1088104"/>
            <a:ext cx="154500" cy="154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41"/>
          <p:cNvSpPr txBox="1"/>
          <p:nvPr/>
        </p:nvSpPr>
        <p:spPr>
          <a:xfrm>
            <a:off x="7265935" y="988654"/>
            <a:ext cx="7248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ajdhani"/>
                <a:ea typeface="Rajdhani"/>
                <a:cs typeface="Rajdhani"/>
                <a:sym typeface="Rajdhani"/>
              </a:rPr>
              <a:t>Factor 3</a:t>
            </a:r>
            <a:endParaRPr sz="1200">
              <a:solidFill>
                <a:schemeClr val="lt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962" name="Google Shape;962;p41"/>
          <p:cNvSpPr/>
          <p:nvPr/>
        </p:nvSpPr>
        <p:spPr>
          <a:xfrm>
            <a:off x="7146569" y="1088104"/>
            <a:ext cx="154500" cy="154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42"/>
          <p:cNvSpPr txBox="1">
            <a:spLocks noGrp="1"/>
          </p:cNvSpPr>
          <p:nvPr>
            <p:ph type="title" idx="4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VS. SOLUTION</a:t>
            </a:r>
            <a:endParaRPr/>
          </a:p>
        </p:txBody>
      </p:sp>
      <p:sp>
        <p:nvSpPr>
          <p:cNvPr id="968" name="Google Shape;968;p42"/>
          <p:cNvSpPr/>
          <p:nvPr/>
        </p:nvSpPr>
        <p:spPr>
          <a:xfrm>
            <a:off x="663425" y="953825"/>
            <a:ext cx="3529200" cy="35292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42"/>
          <p:cNvSpPr/>
          <p:nvPr/>
        </p:nvSpPr>
        <p:spPr>
          <a:xfrm>
            <a:off x="5097225" y="1537050"/>
            <a:ext cx="3529200" cy="35292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42"/>
          <p:cNvSpPr/>
          <p:nvPr/>
        </p:nvSpPr>
        <p:spPr>
          <a:xfrm>
            <a:off x="1044650" y="1482600"/>
            <a:ext cx="3147900" cy="31479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42"/>
          <p:cNvSpPr/>
          <p:nvPr/>
        </p:nvSpPr>
        <p:spPr>
          <a:xfrm>
            <a:off x="4951450" y="1482600"/>
            <a:ext cx="3147900" cy="31479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42"/>
          <p:cNvSpPr txBox="1">
            <a:spLocks noGrp="1"/>
          </p:cNvSpPr>
          <p:nvPr>
            <p:ph type="title"/>
          </p:nvPr>
        </p:nvSpPr>
        <p:spPr>
          <a:xfrm>
            <a:off x="1611698" y="2378325"/>
            <a:ext cx="19425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/>
          </a:p>
        </p:txBody>
      </p:sp>
      <p:sp>
        <p:nvSpPr>
          <p:cNvPr id="973" name="Google Shape;973;p42"/>
          <p:cNvSpPr txBox="1">
            <a:spLocks noGrp="1"/>
          </p:cNvSpPr>
          <p:nvPr>
            <p:ph type="subTitle" idx="1"/>
          </p:nvPr>
        </p:nvSpPr>
        <p:spPr>
          <a:xfrm>
            <a:off x="1611698" y="2791725"/>
            <a:ext cx="19425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 and is the second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planet from the Sun. </a:t>
            </a:r>
            <a:r>
              <a:rPr lang="en">
                <a:solidFill>
                  <a:schemeClr val="lt1"/>
                </a:solidFill>
              </a:rPr>
              <a:t>Its atmosphere is very poisonous</a:t>
            </a:r>
            <a:endParaRPr/>
          </a:p>
        </p:txBody>
      </p:sp>
      <p:sp>
        <p:nvSpPr>
          <p:cNvPr id="974" name="Google Shape;974;p42"/>
          <p:cNvSpPr txBox="1">
            <a:spLocks noGrp="1"/>
          </p:cNvSpPr>
          <p:nvPr>
            <p:ph type="title" idx="2"/>
          </p:nvPr>
        </p:nvSpPr>
        <p:spPr>
          <a:xfrm>
            <a:off x="5589802" y="2378325"/>
            <a:ext cx="19425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sp>
        <p:nvSpPr>
          <p:cNvPr id="975" name="Google Shape;975;p42"/>
          <p:cNvSpPr txBox="1">
            <a:spLocks noGrp="1"/>
          </p:cNvSpPr>
          <p:nvPr>
            <p:ph type="subTitle" idx="3"/>
          </p:nvPr>
        </p:nvSpPr>
        <p:spPr>
          <a:xfrm>
            <a:off x="5589802" y="2791725"/>
            <a:ext cx="19425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Despite being red, Mars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is actually a cold place.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full of iron oxide. </a:t>
            </a:r>
            <a:r>
              <a:rPr lang="en">
                <a:solidFill>
                  <a:schemeClr val="lt1"/>
                </a:solidFill>
              </a:rPr>
              <a:t>Which gives the planet its reddish cast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43"/>
          <p:cNvSpPr txBox="1">
            <a:spLocks noGrp="1"/>
          </p:cNvSpPr>
          <p:nvPr>
            <p:ph type="title"/>
          </p:nvPr>
        </p:nvSpPr>
        <p:spPr>
          <a:xfrm>
            <a:off x="658325" y="450150"/>
            <a:ext cx="23832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44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STUDIES AROUND THE WORLD</a:t>
            </a:r>
            <a:endParaRPr/>
          </a:p>
        </p:txBody>
      </p:sp>
      <p:grpSp>
        <p:nvGrpSpPr>
          <p:cNvPr id="986" name="Google Shape;986;p44"/>
          <p:cNvGrpSpPr/>
          <p:nvPr/>
        </p:nvGrpSpPr>
        <p:grpSpPr>
          <a:xfrm>
            <a:off x="1823065" y="1467411"/>
            <a:ext cx="5497862" cy="2928912"/>
            <a:chOff x="233350" y="949250"/>
            <a:chExt cx="7137300" cy="3802300"/>
          </a:xfrm>
        </p:grpSpPr>
        <p:sp>
          <p:nvSpPr>
            <p:cNvPr id="987" name="Google Shape;987;p44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88" name="Google Shape;988;p44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89" name="Google Shape;989;p44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90" name="Google Shape;990;p44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91" name="Google Shape;991;p44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92" name="Google Shape;992;p44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93" name="Google Shape;993;p44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94" name="Google Shape;994;p44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95" name="Google Shape;995;p44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96" name="Google Shape;996;p44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97" name="Google Shape;997;p44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98" name="Google Shape;998;p44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99" name="Google Shape;999;p44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00" name="Google Shape;1000;p44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01" name="Google Shape;1001;p44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02" name="Google Shape;1002;p44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03" name="Google Shape;1003;p44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04" name="Google Shape;1004;p44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05" name="Google Shape;1005;p44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06" name="Google Shape;1006;p44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07" name="Google Shape;1007;p44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08" name="Google Shape;1008;p44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09" name="Google Shape;1009;p44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10" name="Google Shape;1010;p44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11" name="Google Shape;1011;p44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12" name="Google Shape;1012;p44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13" name="Google Shape;1013;p44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14" name="Google Shape;1014;p44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15" name="Google Shape;1015;p44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16" name="Google Shape;1016;p44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17" name="Google Shape;1017;p44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18" name="Google Shape;1018;p44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19" name="Google Shape;1019;p44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20" name="Google Shape;1020;p44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21" name="Google Shape;1021;p44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22" name="Google Shape;1022;p44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23" name="Google Shape;1023;p44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24" name="Google Shape;1024;p44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25" name="Google Shape;1025;p44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32" name="Google Shape;1032;p44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33" name="Google Shape;1033;p44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1038" name="Google Shape;1038;p44"/>
          <p:cNvSpPr txBox="1">
            <a:spLocks noGrp="1"/>
          </p:cNvSpPr>
          <p:nvPr>
            <p:ph type="title" idx="4294967295"/>
          </p:nvPr>
        </p:nvSpPr>
        <p:spPr>
          <a:xfrm>
            <a:off x="710425" y="2386900"/>
            <a:ext cx="14469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MERCURY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039" name="Google Shape;1039;p44"/>
          <p:cNvSpPr txBox="1">
            <a:spLocks noGrp="1"/>
          </p:cNvSpPr>
          <p:nvPr>
            <p:ph type="subTitle" idx="4294967295"/>
          </p:nvPr>
        </p:nvSpPr>
        <p:spPr>
          <a:xfrm>
            <a:off x="710425" y="2779224"/>
            <a:ext cx="1446900" cy="6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Mercury is the smallest planet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040" name="Google Shape;1040;p44"/>
          <p:cNvSpPr txBox="1">
            <a:spLocks noGrp="1"/>
          </p:cNvSpPr>
          <p:nvPr>
            <p:ph type="title" idx="4294967295"/>
          </p:nvPr>
        </p:nvSpPr>
        <p:spPr>
          <a:xfrm>
            <a:off x="710425" y="3681950"/>
            <a:ext cx="14469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Mars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041" name="Google Shape;1041;p44"/>
          <p:cNvSpPr txBox="1">
            <a:spLocks noGrp="1"/>
          </p:cNvSpPr>
          <p:nvPr>
            <p:ph type="subTitle" idx="4294967295"/>
          </p:nvPr>
        </p:nvSpPr>
        <p:spPr>
          <a:xfrm>
            <a:off x="710425" y="4074272"/>
            <a:ext cx="1446900" cy="6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Despite being red, Mars is cold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042" name="Google Shape;1042;p44"/>
          <p:cNvSpPr txBox="1">
            <a:spLocks noGrp="1"/>
          </p:cNvSpPr>
          <p:nvPr>
            <p:ph type="title" idx="4294967295"/>
          </p:nvPr>
        </p:nvSpPr>
        <p:spPr>
          <a:xfrm>
            <a:off x="7027150" y="2386888"/>
            <a:ext cx="14469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VENUS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043" name="Google Shape;1043;p44"/>
          <p:cNvSpPr txBox="1">
            <a:spLocks noGrp="1"/>
          </p:cNvSpPr>
          <p:nvPr>
            <p:ph type="subTitle" idx="4294967295"/>
          </p:nvPr>
        </p:nvSpPr>
        <p:spPr>
          <a:xfrm>
            <a:off x="7027150" y="2779211"/>
            <a:ext cx="1446900" cy="6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Venus has a beautiful name</a:t>
            </a:r>
            <a:endParaRPr sz="1400">
              <a:solidFill>
                <a:srgbClr val="FFFFFF"/>
              </a:solidFill>
            </a:endParaRPr>
          </a:p>
        </p:txBody>
      </p:sp>
      <p:cxnSp>
        <p:nvCxnSpPr>
          <p:cNvPr id="1044" name="Google Shape;1044;p44"/>
          <p:cNvCxnSpPr/>
          <p:nvPr/>
        </p:nvCxnSpPr>
        <p:spPr>
          <a:xfrm rot="10800000" flipH="1">
            <a:off x="2157325" y="2094100"/>
            <a:ext cx="2185200" cy="529200"/>
          </a:xfrm>
          <a:prstGeom prst="curvedConnector3">
            <a:avLst>
              <a:gd name="adj1" fmla="val 32149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045" name="Google Shape;1045;p44"/>
          <p:cNvCxnSpPr>
            <a:stCxn id="1040" idx="3"/>
          </p:cNvCxnSpPr>
          <p:nvPr/>
        </p:nvCxnSpPr>
        <p:spPr>
          <a:xfrm rot="10800000" flipH="1">
            <a:off x="2157325" y="3281450"/>
            <a:ext cx="1517700" cy="6369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046" name="Google Shape;1046;p44"/>
          <p:cNvCxnSpPr>
            <a:stCxn id="1042" idx="1"/>
          </p:cNvCxnSpPr>
          <p:nvPr/>
        </p:nvCxnSpPr>
        <p:spPr>
          <a:xfrm rot="10800000">
            <a:off x="4965250" y="1743688"/>
            <a:ext cx="2061900" cy="879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7"/>
          <p:cNvSpPr txBox="1">
            <a:spLocks noGrp="1"/>
          </p:cNvSpPr>
          <p:nvPr>
            <p:ph type="body" idx="1"/>
          </p:nvPr>
        </p:nvSpPr>
        <p:spPr>
          <a:xfrm>
            <a:off x="696675" y="999150"/>
            <a:ext cx="7181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lt1"/>
                </a:solidFill>
              </a:rPr>
              <a:t>There’s what you’ll find in this </a:t>
            </a:r>
            <a:r>
              <a:rPr lang="en-US" b="1" dirty="0">
                <a:solidFill>
                  <a:schemeClr val="lt1"/>
                </a:solidFill>
              </a:rPr>
              <a:t>AXLe</a:t>
            </a:r>
            <a:r>
              <a:rPr lang="en-US" dirty="0">
                <a:solidFill>
                  <a:schemeClr val="lt1"/>
                </a:solidFill>
              </a:rPr>
              <a:t> template made possible by</a:t>
            </a:r>
            <a:r>
              <a:rPr lang="en" dirty="0">
                <a:solidFill>
                  <a:schemeClr val="lt1"/>
                </a:solidFill>
              </a:rPr>
              <a:t> </a:t>
            </a:r>
            <a:r>
              <a:rPr lang="en" b="1" dirty="0">
                <a:solidFill>
                  <a:schemeClr val="lt1"/>
                </a:solidFill>
                <a:uFill>
                  <a:noFill/>
                </a:uFill>
                <a:latin typeface="Rajdhani"/>
                <a:ea typeface="Rajdhani"/>
                <a:cs typeface="Rajdhani"/>
                <a:sym typeface="Rajdhani"/>
                <a:hlinkClick r:id="rId3"/>
              </a:rPr>
              <a:t>Slidesgo</a:t>
            </a:r>
            <a:r>
              <a:rPr lang="en" dirty="0">
                <a:solidFill>
                  <a:schemeClr val="lt1"/>
                </a:solidFill>
              </a:rPr>
              <a:t> : 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aatliches"/>
              <a:buAutoNum type="arabicPeriod"/>
            </a:pPr>
            <a:r>
              <a:rPr lang="en" dirty="0">
                <a:solidFill>
                  <a:schemeClr val="lt1"/>
                </a:solidFill>
              </a:rPr>
              <a:t>A slide structure based on a lesson, which you can easily adapt to your needs. For more info on how to edit the template, please visit </a:t>
            </a:r>
            <a:r>
              <a:rPr lang="en-US" b="1" dirty="0">
                <a:solidFill>
                  <a:schemeClr val="lt1"/>
                </a:solidFill>
                <a:uFill>
                  <a:noFill/>
                </a:uFill>
                <a:latin typeface="Rajdhani"/>
                <a:ea typeface="Rajdhani"/>
                <a:cs typeface="Rajdhani"/>
                <a:sym typeface="Rajdhani"/>
              </a:rPr>
              <a:t>axlejm.com </a:t>
            </a:r>
            <a:endParaRPr lang="en" b="1">
              <a:solidFill>
                <a:schemeClr val="lt1"/>
              </a:solidFill>
              <a:uFill>
                <a:noFill/>
              </a:uFill>
              <a:latin typeface="Rajdhani"/>
              <a:ea typeface="Rajdhani"/>
              <a:cs typeface="Rajdhani"/>
              <a:sym typeface="Rajdhan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aatliches"/>
              <a:buAutoNum type="arabicPeriod"/>
            </a:pPr>
            <a:r>
              <a:rPr lang="en">
                <a:solidFill>
                  <a:schemeClr val="lt1"/>
                </a:solidFill>
              </a:rPr>
              <a:t>An </a:t>
            </a:r>
            <a:r>
              <a:rPr lang="en" dirty="0">
                <a:solidFill>
                  <a:schemeClr val="lt1"/>
                </a:solidFill>
              </a:rPr>
              <a:t>assortment of illustrations that are suitable for use in the presentation can be found in the </a:t>
            </a:r>
            <a:r>
              <a:rPr lang="en" b="1" dirty="0">
                <a:solidFill>
                  <a:schemeClr val="lt1"/>
                </a:solidFill>
                <a:uFill>
                  <a:noFill/>
                </a:uFill>
                <a:latin typeface="Rajdhani"/>
                <a:ea typeface="Rajdhani"/>
                <a:cs typeface="Rajdhani"/>
                <a:sym typeface="Rajdhani"/>
                <a:hlinkClick r:id="rId4" action="ppaction://hlinksldjump"/>
              </a:rPr>
              <a:t>alternative resources slide</a:t>
            </a:r>
            <a:r>
              <a:rPr lang="en" dirty="0">
                <a:solidFill>
                  <a:schemeClr val="lt1"/>
                </a:solidFill>
              </a:rPr>
              <a:t>.</a:t>
            </a:r>
            <a:endParaRPr dirty="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aatliches"/>
              <a:buAutoNum type="arabicPeriod"/>
            </a:pPr>
            <a:r>
              <a:rPr lang="en" dirty="0">
                <a:solidFill>
                  <a:schemeClr val="lt1"/>
                </a:solidFill>
              </a:rPr>
              <a:t>A </a:t>
            </a:r>
            <a:r>
              <a:rPr lang="en" b="1" dirty="0">
                <a:solidFill>
                  <a:schemeClr val="lt1"/>
                </a:solidFill>
                <a:uFill>
                  <a:noFill/>
                </a:uFill>
                <a:latin typeface="Rajdhani"/>
                <a:ea typeface="Rajdhani"/>
                <a:cs typeface="Rajdhani"/>
                <a:sym typeface="Rajdhani"/>
                <a:hlinkClick r:id="rId5" action="ppaction://hlinksldjump"/>
              </a:rPr>
              <a:t>thanks slide</a:t>
            </a:r>
            <a:r>
              <a:rPr lang="en" dirty="0">
                <a:solidFill>
                  <a:schemeClr val="lt1"/>
                </a:solidFill>
              </a:rPr>
              <a:t>, which you must keep so that proper credits for our design are given.</a:t>
            </a:r>
            <a:endParaRPr dirty="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aatliches"/>
              <a:buAutoNum type="arabicPeriod"/>
            </a:pPr>
            <a:r>
              <a:rPr lang="en" dirty="0">
                <a:solidFill>
                  <a:schemeClr val="lt1"/>
                </a:solidFill>
              </a:rPr>
              <a:t>A </a:t>
            </a:r>
            <a:r>
              <a:rPr lang="en" b="1" dirty="0">
                <a:solidFill>
                  <a:schemeClr val="lt1"/>
                </a:solidFill>
                <a:uFill>
                  <a:noFill/>
                </a:uFill>
                <a:latin typeface="Rajdhani"/>
                <a:ea typeface="Rajdhani"/>
                <a:cs typeface="Rajdhani"/>
                <a:sym typeface="Rajdhani"/>
                <a:hlinkClick r:id="rId6" action="ppaction://hlinksldjump"/>
              </a:rPr>
              <a:t>resources slide</a:t>
            </a:r>
            <a:r>
              <a:rPr lang="en" dirty="0">
                <a:solidFill>
                  <a:schemeClr val="lt1"/>
                </a:solidFill>
              </a:rPr>
              <a:t>, where you’ll find links to all the elements used in the template.</a:t>
            </a:r>
            <a:endParaRPr dirty="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aatliches"/>
              <a:buAutoNum type="arabicPeriod"/>
            </a:pPr>
            <a:r>
              <a:rPr lang="en" b="1" dirty="0">
                <a:solidFill>
                  <a:schemeClr val="lt1"/>
                </a:solidFill>
                <a:uFill>
                  <a:noFill/>
                </a:uFill>
                <a:latin typeface="Rajdhani"/>
                <a:ea typeface="Rajdhani"/>
                <a:cs typeface="Rajdhani"/>
                <a:sym typeface="Rajdhani"/>
                <a:hlinkClick r:id="rId7" action="ppaction://hlinksldjump"/>
              </a:rPr>
              <a:t>Instructions for use</a:t>
            </a:r>
            <a:r>
              <a:rPr lang="en" dirty="0">
                <a:solidFill>
                  <a:schemeClr val="lt1"/>
                </a:solidFill>
              </a:rPr>
              <a:t>. </a:t>
            </a:r>
            <a:endParaRPr dirty="0"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aatliches"/>
              <a:buAutoNum type="arabicPeriod"/>
            </a:pPr>
            <a:r>
              <a:rPr lang="en" dirty="0">
                <a:solidFill>
                  <a:schemeClr val="lt1"/>
                </a:solidFill>
              </a:rPr>
              <a:t>Final slides with: </a:t>
            </a:r>
            <a:endParaRPr dirty="0">
              <a:solidFill>
                <a:schemeClr val="lt1"/>
              </a:solidFill>
            </a:endParaRPr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aatliches"/>
              <a:buChar char="●"/>
            </a:pPr>
            <a:r>
              <a:rPr lang="en" dirty="0">
                <a:solidFill>
                  <a:schemeClr val="lt1"/>
                </a:solidFill>
              </a:rPr>
              <a:t>The</a:t>
            </a:r>
            <a:r>
              <a:rPr lang="en" b="1" dirty="0">
                <a:solidFill>
                  <a:schemeClr val="lt1"/>
                </a:solidFill>
                <a:uFill>
                  <a:noFill/>
                </a:uFill>
                <a:latin typeface="Rajdhani"/>
                <a:ea typeface="Rajdhani"/>
                <a:cs typeface="Rajdhani"/>
                <a:sym typeface="Rajdhani"/>
                <a:hlinkClick r:id="" action="ppaction://noaction"/>
              </a:rPr>
              <a:t> fonts and colors used</a:t>
            </a:r>
            <a:r>
              <a:rPr lang="en" dirty="0">
                <a:solidFill>
                  <a:schemeClr val="lt1"/>
                </a:solidFill>
              </a:rPr>
              <a:t> in the template.</a:t>
            </a:r>
            <a:endParaRPr dirty="0">
              <a:solidFill>
                <a:schemeClr val="lt1"/>
              </a:solidFill>
            </a:endParaRPr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aatliches"/>
              <a:buChar char="●"/>
            </a:pPr>
            <a:r>
              <a:rPr lang="en" dirty="0">
                <a:solidFill>
                  <a:schemeClr val="lt1"/>
                </a:solidFill>
              </a:rPr>
              <a:t>More</a:t>
            </a:r>
            <a:r>
              <a:rPr lang="en" b="1" dirty="0">
                <a:solidFill>
                  <a:schemeClr val="lt1"/>
                </a:solidFill>
                <a:uFill>
                  <a:noFill/>
                </a:uFill>
                <a:latin typeface="Rajdhani"/>
                <a:ea typeface="Rajdhani"/>
                <a:cs typeface="Rajdhani"/>
                <a:sym typeface="Rajdhani"/>
                <a:hlinkClick r:id="" action="ppaction://noaction"/>
              </a:rPr>
              <a:t> infographic resources</a:t>
            </a:r>
            <a:r>
              <a:rPr lang="en" dirty="0">
                <a:solidFill>
                  <a:schemeClr val="lt1"/>
                </a:solidFill>
              </a:rPr>
              <a:t>, whose size and color can be edited. </a:t>
            </a:r>
            <a:endParaRPr dirty="0">
              <a:solidFill>
                <a:schemeClr val="lt1"/>
              </a:solidFill>
            </a:endParaRPr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taatliches"/>
              <a:buChar char="●"/>
            </a:pPr>
            <a:r>
              <a:rPr lang="en" b="1" dirty="0">
                <a:solidFill>
                  <a:schemeClr val="lt1"/>
                </a:solidFill>
                <a:uFill>
                  <a:noFill/>
                </a:uFill>
                <a:latin typeface="Rajdhani"/>
                <a:ea typeface="Rajdhani"/>
                <a:cs typeface="Rajdhani"/>
                <a:sym typeface="Rajdhani"/>
                <a:hlinkClick r:id="" action="ppaction://noaction"/>
              </a:rPr>
              <a:t>Sets of customizable icons </a:t>
            </a:r>
            <a:r>
              <a:rPr lang="en" dirty="0">
                <a:solidFill>
                  <a:schemeClr val="lt1"/>
                </a:solidFill>
              </a:rPr>
              <a:t>of the following themes: general, business, avatar, creative process, education, help &amp; support, medical, nature, performing arts, SEO &amp; marketing, and teamwork.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92" name="Google Shape;292;p27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CONTENTS OF THIS TEMPLATE</a:t>
            </a:r>
            <a:endParaRPr/>
          </a:p>
        </p:txBody>
      </p:sp>
      <p:sp>
        <p:nvSpPr>
          <p:cNvPr id="293" name="Google Shape;293;p27"/>
          <p:cNvSpPr txBox="1"/>
          <p:nvPr/>
        </p:nvSpPr>
        <p:spPr>
          <a:xfrm>
            <a:off x="696675" y="4387443"/>
            <a:ext cx="66822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Staatliches"/>
                <a:ea typeface="Staatliches"/>
                <a:cs typeface="Staatliches"/>
                <a:sym typeface="Staatliches"/>
              </a:rPr>
              <a:t>You can delete this slide when you’re done editing the presentation.</a:t>
            </a:r>
            <a:endParaRPr sz="1200">
              <a:solidFill>
                <a:schemeClr val="accent2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45"/>
          <p:cNvSpPr/>
          <p:nvPr/>
        </p:nvSpPr>
        <p:spPr>
          <a:xfrm>
            <a:off x="1767250" y="2677356"/>
            <a:ext cx="513000" cy="5130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45"/>
          <p:cNvSpPr/>
          <p:nvPr/>
        </p:nvSpPr>
        <p:spPr>
          <a:xfrm>
            <a:off x="3477063" y="2677356"/>
            <a:ext cx="513000" cy="5130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45"/>
          <p:cNvSpPr/>
          <p:nvPr/>
        </p:nvSpPr>
        <p:spPr>
          <a:xfrm>
            <a:off x="5186875" y="2677356"/>
            <a:ext cx="513000" cy="5130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45"/>
          <p:cNvSpPr/>
          <p:nvPr/>
        </p:nvSpPr>
        <p:spPr>
          <a:xfrm>
            <a:off x="6896675" y="2677356"/>
            <a:ext cx="513000" cy="5130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45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</a:t>
            </a:r>
            <a:endParaRPr/>
          </a:p>
        </p:txBody>
      </p:sp>
      <p:cxnSp>
        <p:nvCxnSpPr>
          <p:cNvPr id="1056" name="Google Shape;1056;p45"/>
          <p:cNvCxnSpPr/>
          <p:nvPr/>
        </p:nvCxnSpPr>
        <p:spPr>
          <a:xfrm>
            <a:off x="1459800" y="2933856"/>
            <a:ext cx="62244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7" name="Google Shape;1057;p45"/>
          <p:cNvSpPr/>
          <p:nvPr/>
        </p:nvSpPr>
        <p:spPr>
          <a:xfrm>
            <a:off x="1953400" y="2863506"/>
            <a:ext cx="140700" cy="140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45"/>
          <p:cNvSpPr/>
          <p:nvPr/>
        </p:nvSpPr>
        <p:spPr>
          <a:xfrm>
            <a:off x="7082850" y="2863506"/>
            <a:ext cx="140700" cy="140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45"/>
          <p:cNvSpPr/>
          <p:nvPr/>
        </p:nvSpPr>
        <p:spPr>
          <a:xfrm>
            <a:off x="3663217" y="2863506"/>
            <a:ext cx="140700" cy="140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45"/>
          <p:cNvSpPr/>
          <p:nvPr/>
        </p:nvSpPr>
        <p:spPr>
          <a:xfrm>
            <a:off x="5373033" y="2863506"/>
            <a:ext cx="140700" cy="14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45"/>
          <p:cNvSpPr txBox="1">
            <a:spLocks noGrp="1"/>
          </p:cNvSpPr>
          <p:nvPr>
            <p:ph type="title" idx="4294967295"/>
          </p:nvPr>
        </p:nvSpPr>
        <p:spPr>
          <a:xfrm>
            <a:off x="1300300" y="1330706"/>
            <a:ext cx="14469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MERCURY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062" name="Google Shape;1062;p45"/>
          <p:cNvSpPr txBox="1">
            <a:spLocks noGrp="1"/>
          </p:cNvSpPr>
          <p:nvPr>
            <p:ph type="subTitle" idx="4294967295"/>
          </p:nvPr>
        </p:nvSpPr>
        <p:spPr>
          <a:xfrm>
            <a:off x="1300300" y="1723030"/>
            <a:ext cx="1446900" cy="6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Mercury is the smallest planet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063" name="Google Shape;1063;p45"/>
          <p:cNvSpPr txBox="1">
            <a:spLocks noGrp="1"/>
          </p:cNvSpPr>
          <p:nvPr>
            <p:ph type="title" idx="4294967295"/>
          </p:nvPr>
        </p:nvSpPr>
        <p:spPr>
          <a:xfrm>
            <a:off x="3010125" y="3542716"/>
            <a:ext cx="14469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Mars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064" name="Google Shape;1064;p45"/>
          <p:cNvSpPr txBox="1">
            <a:spLocks noGrp="1"/>
          </p:cNvSpPr>
          <p:nvPr>
            <p:ph type="subTitle" idx="4294967295"/>
          </p:nvPr>
        </p:nvSpPr>
        <p:spPr>
          <a:xfrm>
            <a:off x="3010125" y="3935040"/>
            <a:ext cx="1446900" cy="6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Despite being red, it’s cold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065" name="Google Shape;1065;p45"/>
          <p:cNvSpPr txBox="1">
            <a:spLocks noGrp="1"/>
          </p:cNvSpPr>
          <p:nvPr>
            <p:ph type="title" idx="4294967295"/>
          </p:nvPr>
        </p:nvSpPr>
        <p:spPr>
          <a:xfrm>
            <a:off x="6429750" y="3542716"/>
            <a:ext cx="14469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VENUS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066" name="Google Shape;1066;p45"/>
          <p:cNvSpPr txBox="1">
            <a:spLocks noGrp="1"/>
          </p:cNvSpPr>
          <p:nvPr>
            <p:ph type="subTitle" idx="4294967295"/>
          </p:nvPr>
        </p:nvSpPr>
        <p:spPr>
          <a:xfrm>
            <a:off x="6429750" y="3935040"/>
            <a:ext cx="1446900" cy="6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Venus has a beautiful name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067" name="Google Shape;1067;p45"/>
          <p:cNvSpPr txBox="1">
            <a:spLocks noGrp="1"/>
          </p:cNvSpPr>
          <p:nvPr>
            <p:ph type="title" idx="4294967295"/>
          </p:nvPr>
        </p:nvSpPr>
        <p:spPr>
          <a:xfrm>
            <a:off x="4719925" y="1330706"/>
            <a:ext cx="14469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SATURN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068" name="Google Shape;1068;p45"/>
          <p:cNvSpPr txBox="1">
            <a:spLocks noGrp="1"/>
          </p:cNvSpPr>
          <p:nvPr>
            <p:ph type="subTitle" idx="4294967295"/>
          </p:nvPr>
        </p:nvSpPr>
        <p:spPr>
          <a:xfrm>
            <a:off x="4719925" y="1723030"/>
            <a:ext cx="1446900" cy="6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Saturn is the ringed one</a:t>
            </a:r>
            <a:endParaRPr sz="1400">
              <a:solidFill>
                <a:srgbClr val="FFFFFF"/>
              </a:solidFill>
            </a:endParaRPr>
          </a:p>
        </p:txBody>
      </p:sp>
      <p:cxnSp>
        <p:nvCxnSpPr>
          <p:cNvPr id="1069" name="Google Shape;1069;p45"/>
          <p:cNvCxnSpPr>
            <a:stCxn id="1057" idx="0"/>
            <a:endCxn id="1062" idx="2"/>
          </p:cNvCxnSpPr>
          <p:nvPr/>
        </p:nvCxnSpPr>
        <p:spPr>
          <a:xfrm rot="10800000">
            <a:off x="2023750" y="2334906"/>
            <a:ext cx="0" cy="528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0" name="Google Shape;1070;p45"/>
          <p:cNvCxnSpPr>
            <a:stCxn id="1059" idx="4"/>
            <a:endCxn id="1063" idx="0"/>
          </p:cNvCxnSpPr>
          <p:nvPr/>
        </p:nvCxnSpPr>
        <p:spPr>
          <a:xfrm>
            <a:off x="3733567" y="3004206"/>
            <a:ext cx="0" cy="5385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1" name="Google Shape;1071;p45"/>
          <p:cNvCxnSpPr>
            <a:stCxn id="1060" idx="0"/>
            <a:endCxn id="1068" idx="2"/>
          </p:cNvCxnSpPr>
          <p:nvPr/>
        </p:nvCxnSpPr>
        <p:spPr>
          <a:xfrm rot="10800000">
            <a:off x="5443383" y="2334906"/>
            <a:ext cx="0" cy="528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2" name="Google Shape;1072;p45"/>
          <p:cNvCxnSpPr>
            <a:stCxn id="1058" idx="4"/>
            <a:endCxn id="1065" idx="0"/>
          </p:cNvCxnSpPr>
          <p:nvPr/>
        </p:nvCxnSpPr>
        <p:spPr>
          <a:xfrm>
            <a:off x="7153200" y="3004206"/>
            <a:ext cx="0" cy="5385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46"/>
          <p:cNvSpPr txBox="1">
            <a:spLocks noGrp="1"/>
          </p:cNvSpPr>
          <p:nvPr>
            <p:ph type="title"/>
          </p:nvPr>
        </p:nvSpPr>
        <p:spPr>
          <a:xfrm>
            <a:off x="283575" y="400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DIAGRAM</a:t>
            </a:r>
            <a:endParaRPr/>
          </a:p>
        </p:txBody>
      </p:sp>
      <p:sp>
        <p:nvSpPr>
          <p:cNvPr id="1078" name="Google Shape;1078;p46"/>
          <p:cNvSpPr/>
          <p:nvPr/>
        </p:nvSpPr>
        <p:spPr>
          <a:xfrm>
            <a:off x="6035892" y="1289050"/>
            <a:ext cx="522600" cy="5226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1</a:t>
            </a:r>
            <a:endParaRPr sz="1200">
              <a:solidFill>
                <a:srgbClr val="FFFFFF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079" name="Google Shape;1079;p46"/>
          <p:cNvSpPr txBox="1"/>
          <p:nvPr/>
        </p:nvSpPr>
        <p:spPr>
          <a:xfrm>
            <a:off x="6659090" y="1291897"/>
            <a:ext cx="15330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  <a:latin typeface="Rajdhani"/>
                <a:ea typeface="Rajdhani"/>
                <a:cs typeface="Rajdhani"/>
                <a:sym typeface="Rajdhani"/>
              </a:rPr>
              <a:t>Jupiter is the biggest planet</a:t>
            </a:r>
            <a:endParaRPr>
              <a:solidFill>
                <a:schemeClr val="lt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080" name="Google Shape;1080;p46"/>
          <p:cNvSpPr/>
          <p:nvPr/>
        </p:nvSpPr>
        <p:spPr>
          <a:xfrm>
            <a:off x="6035892" y="2127300"/>
            <a:ext cx="522600" cy="5226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2</a:t>
            </a:r>
            <a:endParaRPr sz="1200">
              <a:solidFill>
                <a:srgbClr val="FFFFFF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081" name="Google Shape;1081;p46"/>
          <p:cNvSpPr txBox="1"/>
          <p:nvPr/>
        </p:nvSpPr>
        <p:spPr>
          <a:xfrm>
            <a:off x="6659090" y="2130147"/>
            <a:ext cx="15330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  <a:latin typeface="Rajdhani"/>
                <a:ea typeface="Rajdhani"/>
                <a:cs typeface="Rajdhani"/>
                <a:sym typeface="Rajdhani"/>
              </a:rPr>
              <a:t>Venus has a beautiful name</a:t>
            </a:r>
            <a:endParaRPr>
              <a:solidFill>
                <a:schemeClr val="lt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082" name="Google Shape;1082;p46"/>
          <p:cNvSpPr/>
          <p:nvPr/>
        </p:nvSpPr>
        <p:spPr>
          <a:xfrm>
            <a:off x="6035892" y="3191050"/>
            <a:ext cx="522600" cy="5226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3</a:t>
            </a:r>
            <a:endParaRPr sz="1200">
              <a:solidFill>
                <a:srgbClr val="FFFFFF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083" name="Google Shape;1083;p46"/>
          <p:cNvSpPr txBox="1"/>
          <p:nvPr/>
        </p:nvSpPr>
        <p:spPr>
          <a:xfrm>
            <a:off x="6659090" y="3208827"/>
            <a:ext cx="15330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  <a:latin typeface="Rajdhani"/>
                <a:ea typeface="Rajdhani"/>
                <a:cs typeface="Rajdhani"/>
                <a:sym typeface="Rajdhani"/>
              </a:rPr>
              <a:t>Europa is the sixth-largest moon</a:t>
            </a:r>
            <a:endParaRPr>
              <a:solidFill>
                <a:schemeClr val="lt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084" name="Google Shape;1084;p46"/>
          <p:cNvSpPr/>
          <p:nvPr/>
        </p:nvSpPr>
        <p:spPr>
          <a:xfrm>
            <a:off x="6035892" y="4029300"/>
            <a:ext cx="522600" cy="5226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4</a:t>
            </a:r>
            <a:endParaRPr sz="1200">
              <a:solidFill>
                <a:srgbClr val="FFFFFF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085" name="Google Shape;1085;p46"/>
          <p:cNvSpPr txBox="1"/>
          <p:nvPr/>
        </p:nvSpPr>
        <p:spPr>
          <a:xfrm>
            <a:off x="6659090" y="4047077"/>
            <a:ext cx="15330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  <a:latin typeface="Rajdhani"/>
                <a:ea typeface="Rajdhani"/>
                <a:cs typeface="Rajdhani"/>
                <a:sym typeface="Rajdhani"/>
              </a:rPr>
              <a:t>Ganymede is the most massive</a:t>
            </a:r>
            <a:endParaRPr>
              <a:solidFill>
                <a:schemeClr val="lt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086" name="Google Shape;1086;p46"/>
          <p:cNvSpPr/>
          <p:nvPr/>
        </p:nvSpPr>
        <p:spPr>
          <a:xfrm>
            <a:off x="4035033" y="1768675"/>
            <a:ext cx="1298400" cy="3957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rPr>
              <a:t>Planets</a:t>
            </a:r>
            <a:endParaRPr sz="1200">
              <a:solidFill>
                <a:schemeClr val="accent5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087" name="Google Shape;1087;p46"/>
          <p:cNvSpPr/>
          <p:nvPr/>
        </p:nvSpPr>
        <p:spPr>
          <a:xfrm>
            <a:off x="951910" y="2218150"/>
            <a:ext cx="1391400" cy="13914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46"/>
          <p:cNvSpPr/>
          <p:nvPr/>
        </p:nvSpPr>
        <p:spPr>
          <a:xfrm>
            <a:off x="4035033" y="3676600"/>
            <a:ext cx="1298400" cy="3957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rPr>
              <a:t>MOONS</a:t>
            </a:r>
            <a:endParaRPr sz="1200">
              <a:solidFill>
                <a:schemeClr val="accent5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cxnSp>
        <p:nvCxnSpPr>
          <p:cNvPr id="1089" name="Google Shape;1089;p46"/>
          <p:cNvCxnSpPr>
            <a:stCxn id="1090" idx="3"/>
            <a:endCxn id="1086" idx="1"/>
          </p:cNvCxnSpPr>
          <p:nvPr/>
        </p:nvCxnSpPr>
        <p:spPr>
          <a:xfrm rot="-5400000">
            <a:off x="3108183" y="2185075"/>
            <a:ext cx="1145400" cy="708300"/>
          </a:xfrm>
          <a:prstGeom prst="bentConnector2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1" name="Google Shape;1091;p46"/>
          <p:cNvCxnSpPr>
            <a:stCxn id="1090" idx="3"/>
            <a:endCxn id="1088" idx="1"/>
          </p:cNvCxnSpPr>
          <p:nvPr/>
        </p:nvCxnSpPr>
        <p:spPr>
          <a:xfrm rot="-5400000" flipH="1">
            <a:off x="3299733" y="3139150"/>
            <a:ext cx="762300" cy="708300"/>
          </a:xfrm>
          <a:prstGeom prst="bentConnector2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2" name="Google Shape;1092;p46"/>
          <p:cNvCxnSpPr>
            <a:stCxn id="1086" idx="3"/>
            <a:endCxn id="1078" idx="2"/>
          </p:cNvCxnSpPr>
          <p:nvPr/>
        </p:nvCxnSpPr>
        <p:spPr>
          <a:xfrm rot="10800000" flipH="1">
            <a:off x="5333433" y="1550425"/>
            <a:ext cx="702600" cy="416100"/>
          </a:xfrm>
          <a:prstGeom prst="bentConnector3">
            <a:avLst>
              <a:gd name="adj1" fmla="val 4999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3" name="Google Shape;1093;p46"/>
          <p:cNvCxnSpPr>
            <a:stCxn id="1086" idx="3"/>
            <a:endCxn id="1080" idx="2"/>
          </p:cNvCxnSpPr>
          <p:nvPr/>
        </p:nvCxnSpPr>
        <p:spPr>
          <a:xfrm>
            <a:off x="5333433" y="1966525"/>
            <a:ext cx="702600" cy="422100"/>
          </a:xfrm>
          <a:prstGeom prst="bentConnector3">
            <a:avLst>
              <a:gd name="adj1" fmla="val 4999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4" name="Google Shape;1094;p46"/>
          <p:cNvCxnSpPr>
            <a:stCxn id="1088" idx="3"/>
            <a:endCxn id="1082" idx="2"/>
          </p:cNvCxnSpPr>
          <p:nvPr/>
        </p:nvCxnSpPr>
        <p:spPr>
          <a:xfrm rot="10800000" flipH="1">
            <a:off x="5333433" y="3452350"/>
            <a:ext cx="702600" cy="422100"/>
          </a:xfrm>
          <a:prstGeom prst="bentConnector3">
            <a:avLst>
              <a:gd name="adj1" fmla="val 4999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5" name="Google Shape;1095;p46"/>
          <p:cNvCxnSpPr>
            <a:stCxn id="1088" idx="3"/>
            <a:endCxn id="1084" idx="2"/>
          </p:cNvCxnSpPr>
          <p:nvPr/>
        </p:nvCxnSpPr>
        <p:spPr>
          <a:xfrm>
            <a:off x="5333433" y="3874450"/>
            <a:ext cx="702600" cy="416100"/>
          </a:xfrm>
          <a:prstGeom prst="bentConnector3">
            <a:avLst>
              <a:gd name="adj1" fmla="val 4999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6" name="Google Shape;1096;p46"/>
          <p:cNvSpPr txBox="1"/>
          <p:nvPr/>
        </p:nvSpPr>
        <p:spPr>
          <a:xfrm>
            <a:off x="1032950" y="2421850"/>
            <a:ext cx="1217700" cy="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SOLAR SYSTEM</a:t>
            </a:r>
            <a:endParaRPr/>
          </a:p>
        </p:txBody>
      </p:sp>
      <p:cxnSp>
        <p:nvCxnSpPr>
          <p:cNvPr id="1097" name="Google Shape;1097;p46"/>
          <p:cNvCxnSpPr>
            <a:stCxn id="1087" idx="6"/>
          </p:cNvCxnSpPr>
          <p:nvPr/>
        </p:nvCxnSpPr>
        <p:spPr>
          <a:xfrm>
            <a:off x="2343310" y="2913850"/>
            <a:ext cx="993600" cy="0"/>
          </a:xfrm>
          <a:prstGeom prst="straightConnector1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47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</a:t>
            </a:r>
            <a:endParaRPr/>
          </a:p>
        </p:txBody>
      </p:sp>
      <p:sp>
        <p:nvSpPr>
          <p:cNvPr id="1103" name="Google Shape;1103;p47"/>
          <p:cNvSpPr txBox="1">
            <a:spLocks noGrp="1"/>
          </p:cNvSpPr>
          <p:nvPr>
            <p:ph type="body" idx="4294967295"/>
          </p:nvPr>
        </p:nvSpPr>
        <p:spPr>
          <a:xfrm>
            <a:off x="2105700" y="3620400"/>
            <a:ext cx="4932600" cy="6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Contrary to popular belief, it doesn’t. The truth is that this planet was named after the Roman messenger god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1104" name="Google Shape;1104;p47"/>
          <p:cNvSpPr txBox="1">
            <a:spLocks noGrp="1"/>
          </p:cNvSpPr>
          <p:nvPr>
            <p:ph type="title"/>
          </p:nvPr>
        </p:nvSpPr>
        <p:spPr>
          <a:xfrm>
            <a:off x="2105700" y="1428113"/>
            <a:ext cx="4932600" cy="6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Mercury is the closest planet to the Sun, but does its name have anything to do with the liquid metal?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grpSp>
        <p:nvGrpSpPr>
          <p:cNvPr id="1105" name="Google Shape;1105;p47"/>
          <p:cNvGrpSpPr/>
          <p:nvPr/>
        </p:nvGrpSpPr>
        <p:grpSpPr>
          <a:xfrm>
            <a:off x="3349247" y="2432911"/>
            <a:ext cx="954174" cy="874805"/>
            <a:chOff x="6015419" y="3716859"/>
            <a:chExt cx="557671" cy="511283"/>
          </a:xfrm>
        </p:grpSpPr>
        <p:sp>
          <p:nvSpPr>
            <p:cNvPr id="1106" name="Google Shape;1106;p47"/>
            <p:cNvSpPr/>
            <p:nvPr/>
          </p:nvSpPr>
          <p:spPr>
            <a:xfrm>
              <a:off x="6015419" y="3716859"/>
              <a:ext cx="557671" cy="511283"/>
            </a:xfrm>
            <a:custGeom>
              <a:avLst/>
              <a:gdLst/>
              <a:ahLst/>
              <a:cxnLst/>
              <a:rect l="l" t="t" r="r" b="b"/>
              <a:pathLst>
                <a:path w="96650" h="88649" extrusionOk="0">
                  <a:moveTo>
                    <a:pt x="48692" y="0"/>
                  </a:moveTo>
                  <a:cubicBezTo>
                    <a:pt x="46526" y="0"/>
                    <a:pt x="44332" y="152"/>
                    <a:pt x="42124" y="465"/>
                  </a:cubicBezTo>
                  <a:cubicBezTo>
                    <a:pt x="17336" y="3960"/>
                    <a:pt x="1" y="26441"/>
                    <a:pt x="3443" y="50679"/>
                  </a:cubicBezTo>
                  <a:cubicBezTo>
                    <a:pt x="6564" y="72751"/>
                    <a:pt x="25836" y="88649"/>
                    <a:pt x="48004" y="88649"/>
                  </a:cubicBezTo>
                  <a:cubicBezTo>
                    <a:pt x="50160" y="88649"/>
                    <a:pt x="52345" y="88498"/>
                    <a:pt x="54544" y="88188"/>
                  </a:cubicBezTo>
                  <a:cubicBezTo>
                    <a:pt x="79332" y="84675"/>
                    <a:pt x="96649" y="62194"/>
                    <a:pt x="93225" y="37975"/>
                  </a:cubicBezTo>
                  <a:cubicBezTo>
                    <a:pt x="90105" y="15895"/>
                    <a:pt x="70848" y="0"/>
                    <a:pt x="48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7" name="Google Shape;1107;p47"/>
            <p:cNvGrpSpPr/>
            <p:nvPr/>
          </p:nvGrpSpPr>
          <p:grpSpPr>
            <a:xfrm>
              <a:off x="6036094" y="3716980"/>
              <a:ext cx="529860" cy="510468"/>
              <a:chOff x="6036094" y="3716980"/>
              <a:chExt cx="529860" cy="510468"/>
            </a:xfrm>
          </p:grpSpPr>
          <p:sp>
            <p:nvSpPr>
              <p:cNvPr id="1108" name="Google Shape;1108;p47"/>
              <p:cNvSpPr/>
              <p:nvPr/>
            </p:nvSpPr>
            <p:spPr>
              <a:xfrm>
                <a:off x="6220140" y="3716980"/>
                <a:ext cx="80065" cy="64273"/>
              </a:xfrm>
              <a:custGeom>
                <a:avLst/>
                <a:gdLst/>
                <a:ahLst/>
                <a:cxnLst/>
                <a:rect l="l" t="t" r="r" b="b"/>
                <a:pathLst>
                  <a:path w="13876" h="11144" extrusionOk="0">
                    <a:moveTo>
                      <a:pt x="11055" y="0"/>
                    </a:moveTo>
                    <a:cubicBezTo>
                      <a:pt x="9600" y="71"/>
                      <a:pt x="8127" y="213"/>
                      <a:pt x="6654" y="426"/>
                    </a:cubicBezTo>
                    <a:cubicBezTo>
                      <a:pt x="4401" y="746"/>
                      <a:pt x="2165" y="1225"/>
                      <a:pt x="1" y="1863"/>
                    </a:cubicBezTo>
                    <a:lnTo>
                      <a:pt x="54" y="2307"/>
                    </a:lnTo>
                    <a:lnTo>
                      <a:pt x="2165" y="2396"/>
                    </a:lnTo>
                    <a:lnTo>
                      <a:pt x="1739" y="4117"/>
                    </a:lnTo>
                    <a:lnTo>
                      <a:pt x="3194" y="4401"/>
                    </a:lnTo>
                    <a:lnTo>
                      <a:pt x="1828" y="5146"/>
                    </a:lnTo>
                    <a:cubicBezTo>
                      <a:pt x="2893" y="6015"/>
                      <a:pt x="1207" y="7417"/>
                      <a:pt x="2538" y="8393"/>
                    </a:cubicBezTo>
                    <a:cubicBezTo>
                      <a:pt x="3088" y="8783"/>
                      <a:pt x="3088" y="9937"/>
                      <a:pt x="3301" y="10611"/>
                    </a:cubicBezTo>
                    <a:lnTo>
                      <a:pt x="6335" y="11143"/>
                    </a:lnTo>
                    <a:cubicBezTo>
                      <a:pt x="6583" y="10611"/>
                      <a:pt x="6832" y="10061"/>
                      <a:pt x="7098" y="9493"/>
                    </a:cubicBezTo>
                    <a:cubicBezTo>
                      <a:pt x="7670" y="8245"/>
                      <a:pt x="7649" y="6456"/>
                      <a:pt x="9632" y="6456"/>
                    </a:cubicBezTo>
                    <a:cubicBezTo>
                      <a:pt x="9679" y="6456"/>
                      <a:pt x="9728" y="6457"/>
                      <a:pt x="9777" y="6459"/>
                    </a:cubicBezTo>
                    <a:cubicBezTo>
                      <a:pt x="10380" y="5217"/>
                      <a:pt x="11410" y="4791"/>
                      <a:pt x="12723" y="4685"/>
                    </a:cubicBezTo>
                    <a:cubicBezTo>
                      <a:pt x="13113" y="4649"/>
                      <a:pt x="13450" y="3939"/>
                      <a:pt x="13876" y="3443"/>
                    </a:cubicBezTo>
                    <a:cubicBezTo>
                      <a:pt x="13166" y="2378"/>
                      <a:pt x="12687" y="1012"/>
                      <a:pt x="11729" y="391"/>
                    </a:cubicBezTo>
                    <a:cubicBezTo>
                      <a:pt x="11516" y="249"/>
                      <a:pt x="11285" y="125"/>
                      <a:pt x="110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47"/>
              <p:cNvSpPr/>
              <p:nvPr/>
            </p:nvSpPr>
            <p:spPr>
              <a:xfrm>
                <a:off x="6368562" y="3771936"/>
                <a:ext cx="39115" cy="36745"/>
              </a:xfrm>
              <a:custGeom>
                <a:avLst/>
                <a:gdLst/>
                <a:ahLst/>
                <a:cxnLst/>
                <a:rect l="l" t="t" r="r" b="b"/>
                <a:pathLst>
                  <a:path w="6779" h="6371" extrusionOk="0">
                    <a:moveTo>
                      <a:pt x="870" y="1"/>
                    </a:moveTo>
                    <a:lnTo>
                      <a:pt x="1" y="1154"/>
                    </a:lnTo>
                    <a:lnTo>
                      <a:pt x="1509" y="2698"/>
                    </a:lnTo>
                    <a:lnTo>
                      <a:pt x="2272" y="3283"/>
                    </a:lnTo>
                    <a:cubicBezTo>
                      <a:pt x="3567" y="3922"/>
                      <a:pt x="3301" y="5625"/>
                      <a:pt x="4436" y="6370"/>
                    </a:cubicBezTo>
                    <a:cubicBezTo>
                      <a:pt x="4880" y="5341"/>
                      <a:pt x="5838" y="5554"/>
                      <a:pt x="6654" y="5377"/>
                    </a:cubicBezTo>
                    <a:cubicBezTo>
                      <a:pt x="6778" y="4117"/>
                      <a:pt x="5732" y="3549"/>
                      <a:pt x="4933" y="3265"/>
                    </a:cubicBezTo>
                    <a:cubicBezTo>
                      <a:pt x="3762" y="2875"/>
                      <a:pt x="2928" y="2360"/>
                      <a:pt x="2325" y="1278"/>
                    </a:cubicBezTo>
                    <a:cubicBezTo>
                      <a:pt x="2023" y="746"/>
                      <a:pt x="1367" y="426"/>
                      <a:pt x="8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47"/>
              <p:cNvSpPr/>
              <p:nvPr/>
            </p:nvSpPr>
            <p:spPr>
              <a:xfrm>
                <a:off x="6304793" y="3747169"/>
                <a:ext cx="25088" cy="13311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2308" extrusionOk="0">
                    <a:moveTo>
                      <a:pt x="3957" y="1"/>
                    </a:moveTo>
                    <a:cubicBezTo>
                      <a:pt x="2680" y="355"/>
                      <a:pt x="1296" y="143"/>
                      <a:pt x="0" y="906"/>
                    </a:cubicBezTo>
                    <a:cubicBezTo>
                      <a:pt x="728" y="1651"/>
                      <a:pt x="728" y="1615"/>
                      <a:pt x="1544" y="1757"/>
                    </a:cubicBezTo>
                    <a:cubicBezTo>
                      <a:pt x="2147" y="1917"/>
                      <a:pt x="2733" y="2094"/>
                      <a:pt x="3318" y="2307"/>
                    </a:cubicBezTo>
                    <a:lnTo>
                      <a:pt x="4348" y="639"/>
                    </a:lnTo>
                    <a:lnTo>
                      <a:pt x="395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47"/>
              <p:cNvSpPr/>
              <p:nvPr/>
            </p:nvSpPr>
            <p:spPr>
              <a:xfrm>
                <a:off x="6365182" y="3787492"/>
                <a:ext cx="18025" cy="16582"/>
              </a:xfrm>
              <a:custGeom>
                <a:avLst/>
                <a:gdLst/>
                <a:ahLst/>
                <a:cxnLst/>
                <a:rect l="l" t="t" r="r" b="b"/>
                <a:pathLst>
                  <a:path w="3124" h="2875" extrusionOk="0">
                    <a:moveTo>
                      <a:pt x="2095" y="1"/>
                    </a:moveTo>
                    <a:lnTo>
                      <a:pt x="1" y="1030"/>
                    </a:lnTo>
                    <a:cubicBezTo>
                      <a:pt x="498" y="1455"/>
                      <a:pt x="782" y="1615"/>
                      <a:pt x="941" y="1864"/>
                    </a:cubicBezTo>
                    <a:cubicBezTo>
                      <a:pt x="1119" y="2112"/>
                      <a:pt x="1154" y="2449"/>
                      <a:pt x="1279" y="2875"/>
                    </a:cubicBezTo>
                    <a:lnTo>
                      <a:pt x="3124" y="2467"/>
                    </a:lnTo>
                    <a:lnTo>
                      <a:pt x="2858" y="586"/>
                    </a:lnTo>
                    <a:lnTo>
                      <a:pt x="209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47"/>
              <p:cNvSpPr/>
              <p:nvPr/>
            </p:nvSpPr>
            <p:spPr>
              <a:xfrm>
                <a:off x="6367131" y="3727108"/>
                <a:ext cx="198823" cy="438001"/>
              </a:xfrm>
              <a:custGeom>
                <a:avLst/>
                <a:gdLst/>
                <a:ahLst/>
                <a:cxnLst/>
                <a:rect l="l" t="t" r="r" b="b"/>
                <a:pathLst>
                  <a:path w="34458" h="75943" extrusionOk="0">
                    <a:moveTo>
                      <a:pt x="8836" y="6211"/>
                    </a:moveTo>
                    <a:cubicBezTo>
                      <a:pt x="10061" y="6371"/>
                      <a:pt x="10061" y="6371"/>
                      <a:pt x="12438" y="9352"/>
                    </a:cubicBezTo>
                    <a:lnTo>
                      <a:pt x="10930" y="10416"/>
                    </a:lnTo>
                    <a:cubicBezTo>
                      <a:pt x="10646" y="10044"/>
                      <a:pt x="9244" y="10079"/>
                      <a:pt x="10309" y="8997"/>
                    </a:cubicBezTo>
                    <a:lnTo>
                      <a:pt x="8836" y="6211"/>
                    </a:lnTo>
                    <a:close/>
                    <a:moveTo>
                      <a:pt x="13237" y="17585"/>
                    </a:moveTo>
                    <a:cubicBezTo>
                      <a:pt x="14213" y="18330"/>
                      <a:pt x="14976" y="19235"/>
                      <a:pt x="15951" y="19572"/>
                    </a:cubicBezTo>
                    <a:cubicBezTo>
                      <a:pt x="17034" y="19945"/>
                      <a:pt x="17548" y="20761"/>
                      <a:pt x="18294" y="21506"/>
                    </a:cubicBezTo>
                    <a:lnTo>
                      <a:pt x="16892" y="22216"/>
                    </a:lnTo>
                    <a:lnTo>
                      <a:pt x="19092" y="23440"/>
                    </a:lnTo>
                    <a:lnTo>
                      <a:pt x="18826" y="19359"/>
                    </a:lnTo>
                    <a:lnTo>
                      <a:pt x="18826" y="19359"/>
                    </a:lnTo>
                    <a:cubicBezTo>
                      <a:pt x="19500" y="20264"/>
                      <a:pt x="19890" y="20867"/>
                      <a:pt x="20352" y="21382"/>
                    </a:cubicBezTo>
                    <a:cubicBezTo>
                      <a:pt x="20813" y="21914"/>
                      <a:pt x="21328" y="22340"/>
                      <a:pt x="22091" y="23050"/>
                    </a:cubicBezTo>
                    <a:lnTo>
                      <a:pt x="22587" y="21346"/>
                    </a:lnTo>
                    <a:lnTo>
                      <a:pt x="25267" y="23742"/>
                    </a:lnTo>
                    <a:lnTo>
                      <a:pt x="26402" y="22713"/>
                    </a:lnTo>
                    <a:lnTo>
                      <a:pt x="27999" y="26261"/>
                    </a:lnTo>
                    <a:cubicBezTo>
                      <a:pt x="27384" y="26597"/>
                      <a:pt x="26823" y="26720"/>
                      <a:pt x="26292" y="26720"/>
                    </a:cubicBezTo>
                    <a:cubicBezTo>
                      <a:pt x="24969" y="26720"/>
                      <a:pt x="23833" y="25957"/>
                      <a:pt x="22516" y="25818"/>
                    </a:cubicBezTo>
                    <a:cubicBezTo>
                      <a:pt x="22516" y="26527"/>
                      <a:pt x="22499" y="27131"/>
                      <a:pt x="22499" y="27787"/>
                    </a:cubicBezTo>
                    <a:cubicBezTo>
                      <a:pt x="22392" y="27787"/>
                      <a:pt x="22270" y="27819"/>
                      <a:pt x="22169" y="27819"/>
                    </a:cubicBezTo>
                    <a:cubicBezTo>
                      <a:pt x="22118" y="27819"/>
                      <a:pt x="22073" y="27811"/>
                      <a:pt x="22037" y="27787"/>
                    </a:cubicBezTo>
                    <a:cubicBezTo>
                      <a:pt x="21133" y="27288"/>
                      <a:pt x="20502" y="26308"/>
                      <a:pt x="19338" y="26308"/>
                    </a:cubicBezTo>
                    <a:cubicBezTo>
                      <a:pt x="19178" y="26308"/>
                      <a:pt x="19008" y="26327"/>
                      <a:pt x="18826" y="26368"/>
                    </a:cubicBezTo>
                    <a:cubicBezTo>
                      <a:pt x="18808" y="26372"/>
                      <a:pt x="18788" y="26375"/>
                      <a:pt x="18768" y="26375"/>
                    </a:cubicBezTo>
                    <a:cubicBezTo>
                      <a:pt x="18417" y="26375"/>
                      <a:pt x="17797" y="25667"/>
                      <a:pt x="17495" y="25197"/>
                    </a:cubicBezTo>
                    <a:cubicBezTo>
                      <a:pt x="16998" y="24416"/>
                      <a:pt x="16661" y="23529"/>
                      <a:pt x="16360" y="22925"/>
                    </a:cubicBezTo>
                    <a:cubicBezTo>
                      <a:pt x="16129" y="22764"/>
                      <a:pt x="15928" y="22701"/>
                      <a:pt x="15748" y="22701"/>
                    </a:cubicBezTo>
                    <a:cubicBezTo>
                      <a:pt x="15114" y="22701"/>
                      <a:pt x="14724" y="23479"/>
                      <a:pt x="14110" y="23479"/>
                    </a:cubicBezTo>
                    <a:cubicBezTo>
                      <a:pt x="13959" y="23479"/>
                      <a:pt x="13794" y="23432"/>
                      <a:pt x="13609" y="23316"/>
                    </a:cubicBezTo>
                    <a:cubicBezTo>
                      <a:pt x="13398" y="23182"/>
                      <a:pt x="13213" y="23127"/>
                      <a:pt x="13048" y="23127"/>
                    </a:cubicBezTo>
                    <a:cubicBezTo>
                      <a:pt x="12310" y="23127"/>
                      <a:pt x="11952" y="24236"/>
                      <a:pt x="11285" y="24540"/>
                    </a:cubicBezTo>
                    <a:cubicBezTo>
                      <a:pt x="10309" y="24984"/>
                      <a:pt x="9475" y="24913"/>
                      <a:pt x="8357" y="25126"/>
                    </a:cubicBezTo>
                    <a:cubicBezTo>
                      <a:pt x="8712" y="23440"/>
                      <a:pt x="10007" y="23263"/>
                      <a:pt x="10877" y="22588"/>
                    </a:cubicBezTo>
                    <a:cubicBezTo>
                      <a:pt x="9333" y="21453"/>
                      <a:pt x="11161" y="20583"/>
                      <a:pt x="11107" y="19732"/>
                    </a:cubicBezTo>
                    <a:cubicBezTo>
                      <a:pt x="10966" y="17815"/>
                      <a:pt x="13183" y="19075"/>
                      <a:pt x="13237" y="17585"/>
                    </a:cubicBezTo>
                    <a:close/>
                    <a:moveTo>
                      <a:pt x="444" y="1"/>
                    </a:moveTo>
                    <a:lnTo>
                      <a:pt x="444" y="1"/>
                    </a:lnTo>
                    <a:cubicBezTo>
                      <a:pt x="373" y="746"/>
                      <a:pt x="0" y="1438"/>
                      <a:pt x="1278" y="1758"/>
                    </a:cubicBezTo>
                    <a:cubicBezTo>
                      <a:pt x="2147" y="1953"/>
                      <a:pt x="2662" y="2929"/>
                      <a:pt x="2857" y="3869"/>
                    </a:cubicBezTo>
                    <a:cubicBezTo>
                      <a:pt x="3034" y="4756"/>
                      <a:pt x="3123" y="5643"/>
                      <a:pt x="3247" y="6530"/>
                    </a:cubicBezTo>
                    <a:lnTo>
                      <a:pt x="3549" y="6140"/>
                    </a:lnTo>
                    <a:lnTo>
                      <a:pt x="5412" y="8145"/>
                    </a:lnTo>
                    <a:lnTo>
                      <a:pt x="6654" y="6903"/>
                    </a:lnTo>
                    <a:lnTo>
                      <a:pt x="8393" y="10505"/>
                    </a:lnTo>
                    <a:lnTo>
                      <a:pt x="6654" y="14426"/>
                    </a:lnTo>
                    <a:lnTo>
                      <a:pt x="5944" y="14036"/>
                    </a:lnTo>
                    <a:cubicBezTo>
                      <a:pt x="5678" y="14338"/>
                      <a:pt x="5447" y="14657"/>
                      <a:pt x="5252" y="14976"/>
                    </a:cubicBezTo>
                    <a:cubicBezTo>
                      <a:pt x="5163" y="15154"/>
                      <a:pt x="5217" y="15402"/>
                      <a:pt x="5199" y="15615"/>
                    </a:cubicBezTo>
                    <a:cubicBezTo>
                      <a:pt x="7346" y="16591"/>
                      <a:pt x="7701" y="17017"/>
                      <a:pt x="8162" y="19004"/>
                    </a:cubicBezTo>
                    <a:lnTo>
                      <a:pt x="4471" y="18827"/>
                    </a:lnTo>
                    <a:lnTo>
                      <a:pt x="4471" y="18827"/>
                    </a:lnTo>
                    <a:cubicBezTo>
                      <a:pt x="4755" y="21754"/>
                      <a:pt x="5057" y="22606"/>
                      <a:pt x="6193" y="24114"/>
                    </a:cubicBezTo>
                    <a:lnTo>
                      <a:pt x="7754" y="24061"/>
                    </a:lnTo>
                    <a:lnTo>
                      <a:pt x="7754" y="24061"/>
                    </a:lnTo>
                    <a:cubicBezTo>
                      <a:pt x="8073" y="25480"/>
                      <a:pt x="7914" y="26740"/>
                      <a:pt x="6920" y="27379"/>
                    </a:cubicBezTo>
                    <a:cubicBezTo>
                      <a:pt x="5518" y="28319"/>
                      <a:pt x="7026" y="29703"/>
                      <a:pt x="5962" y="30857"/>
                    </a:cubicBezTo>
                    <a:cubicBezTo>
                      <a:pt x="4241" y="32720"/>
                      <a:pt x="3850" y="35399"/>
                      <a:pt x="2644" y="37812"/>
                    </a:cubicBezTo>
                    <a:lnTo>
                      <a:pt x="4471" y="38380"/>
                    </a:lnTo>
                    <a:cubicBezTo>
                      <a:pt x="4400" y="39161"/>
                      <a:pt x="4436" y="40012"/>
                      <a:pt x="4259" y="40829"/>
                    </a:cubicBezTo>
                    <a:cubicBezTo>
                      <a:pt x="3939" y="42319"/>
                      <a:pt x="4329" y="43579"/>
                      <a:pt x="5252" y="44732"/>
                    </a:cubicBezTo>
                    <a:cubicBezTo>
                      <a:pt x="5838" y="45460"/>
                      <a:pt x="6370" y="46240"/>
                      <a:pt x="7026" y="46932"/>
                    </a:cubicBezTo>
                    <a:cubicBezTo>
                      <a:pt x="7789" y="47731"/>
                      <a:pt x="9209" y="47678"/>
                      <a:pt x="9670" y="48920"/>
                    </a:cubicBezTo>
                    <a:cubicBezTo>
                      <a:pt x="9723" y="49026"/>
                      <a:pt x="9812" y="49097"/>
                      <a:pt x="9919" y="49132"/>
                    </a:cubicBezTo>
                    <a:cubicBezTo>
                      <a:pt x="10191" y="49213"/>
                      <a:pt x="10478" y="49350"/>
                      <a:pt x="10740" y="49350"/>
                    </a:cubicBezTo>
                    <a:cubicBezTo>
                      <a:pt x="10768" y="49350"/>
                      <a:pt x="10796" y="49349"/>
                      <a:pt x="10824" y="49345"/>
                    </a:cubicBezTo>
                    <a:cubicBezTo>
                      <a:pt x="11569" y="49257"/>
                      <a:pt x="12279" y="49257"/>
                      <a:pt x="12917" y="48547"/>
                    </a:cubicBezTo>
                    <a:cubicBezTo>
                      <a:pt x="12958" y="48500"/>
                      <a:pt x="13033" y="48481"/>
                      <a:pt x="13131" y="48481"/>
                    </a:cubicBezTo>
                    <a:cubicBezTo>
                      <a:pt x="13526" y="48481"/>
                      <a:pt x="14291" y="48790"/>
                      <a:pt x="14670" y="48790"/>
                    </a:cubicBezTo>
                    <a:cubicBezTo>
                      <a:pt x="14764" y="48790"/>
                      <a:pt x="14834" y="48771"/>
                      <a:pt x="14869" y="48724"/>
                    </a:cubicBezTo>
                    <a:cubicBezTo>
                      <a:pt x="15721" y="47642"/>
                      <a:pt x="16892" y="47944"/>
                      <a:pt x="17921" y="47695"/>
                    </a:cubicBezTo>
                    <a:cubicBezTo>
                      <a:pt x="17948" y="47687"/>
                      <a:pt x="17976" y="47684"/>
                      <a:pt x="18005" y="47684"/>
                    </a:cubicBezTo>
                    <a:cubicBezTo>
                      <a:pt x="18165" y="47684"/>
                      <a:pt x="18357" y="47795"/>
                      <a:pt x="18613" y="47855"/>
                    </a:cubicBezTo>
                    <a:cubicBezTo>
                      <a:pt x="18550" y="48716"/>
                      <a:pt x="18847" y="48890"/>
                      <a:pt x="19260" y="48890"/>
                    </a:cubicBezTo>
                    <a:cubicBezTo>
                      <a:pt x="19540" y="48890"/>
                      <a:pt x="19874" y="48810"/>
                      <a:pt x="20185" y="48810"/>
                    </a:cubicBezTo>
                    <a:cubicBezTo>
                      <a:pt x="20457" y="48810"/>
                      <a:pt x="20713" y="48871"/>
                      <a:pt x="20902" y="49097"/>
                    </a:cubicBezTo>
                    <a:cubicBezTo>
                      <a:pt x="20831" y="49558"/>
                      <a:pt x="20902" y="50233"/>
                      <a:pt x="20636" y="50765"/>
                    </a:cubicBezTo>
                    <a:cubicBezTo>
                      <a:pt x="20228" y="51546"/>
                      <a:pt x="21150" y="52592"/>
                      <a:pt x="20068" y="53178"/>
                    </a:cubicBezTo>
                    <a:cubicBezTo>
                      <a:pt x="21771" y="55112"/>
                      <a:pt x="20955" y="57649"/>
                      <a:pt x="21594" y="59424"/>
                    </a:cubicBezTo>
                    <a:cubicBezTo>
                      <a:pt x="20742" y="61713"/>
                      <a:pt x="19589" y="63327"/>
                      <a:pt x="19624" y="65776"/>
                    </a:cubicBezTo>
                    <a:cubicBezTo>
                      <a:pt x="19678" y="68597"/>
                      <a:pt x="18453" y="71436"/>
                      <a:pt x="17406" y="74168"/>
                    </a:cubicBezTo>
                    <a:cubicBezTo>
                      <a:pt x="17247" y="74577"/>
                      <a:pt x="17158" y="75002"/>
                      <a:pt x="16910" y="75943"/>
                    </a:cubicBezTo>
                    <a:cubicBezTo>
                      <a:pt x="28177" y="66379"/>
                      <a:pt x="34458" y="51617"/>
                      <a:pt x="32258" y="36144"/>
                    </a:cubicBezTo>
                    <a:cubicBezTo>
                      <a:pt x="29756" y="18472"/>
                      <a:pt x="16874" y="4756"/>
                      <a:pt x="4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47"/>
              <p:cNvSpPr/>
              <p:nvPr/>
            </p:nvSpPr>
            <p:spPr>
              <a:xfrm>
                <a:off x="6036094" y="3734681"/>
                <a:ext cx="181628" cy="303024"/>
              </a:xfrm>
              <a:custGeom>
                <a:avLst/>
                <a:gdLst/>
                <a:ahLst/>
                <a:cxnLst/>
                <a:rect l="l" t="t" r="r" b="b"/>
                <a:pathLst>
                  <a:path w="31478" h="52540" extrusionOk="0">
                    <a:moveTo>
                      <a:pt x="28337" y="1"/>
                    </a:moveTo>
                    <a:cubicBezTo>
                      <a:pt x="13326" y="5785"/>
                      <a:pt x="2556" y="18986"/>
                      <a:pt x="1" y="34405"/>
                    </a:cubicBezTo>
                    <a:cubicBezTo>
                      <a:pt x="516" y="36961"/>
                      <a:pt x="764" y="39569"/>
                      <a:pt x="1154" y="42159"/>
                    </a:cubicBezTo>
                    <a:cubicBezTo>
                      <a:pt x="1172" y="42266"/>
                      <a:pt x="1438" y="42355"/>
                      <a:pt x="1687" y="42496"/>
                    </a:cubicBezTo>
                    <a:cubicBezTo>
                      <a:pt x="1687" y="41574"/>
                      <a:pt x="1704" y="40704"/>
                      <a:pt x="1704" y="39835"/>
                    </a:cubicBezTo>
                    <a:lnTo>
                      <a:pt x="2112" y="39817"/>
                    </a:lnTo>
                    <a:lnTo>
                      <a:pt x="3905" y="45513"/>
                    </a:lnTo>
                    <a:cubicBezTo>
                      <a:pt x="4490" y="45956"/>
                      <a:pt x="5289" y="46595"/>
                      <a:pt x="6122" y="47145"/>
                    </a:cubicBezTo>
                    <a:cubicBezTo>
                      <a:pt x="6548" y="47465"/>
                      <a:pt x="7045" y="47678"/>
                      <a:pt x="7560" y="47784"/>
                    </a:cubicBezTo>
                    <a:cubicBezTo>
                      <a:pt x="9813" y="48068"/>
                      <a:pt x="12492" y="48884"/>
                      <a:pt x="13557" y="50481"/>
                    </a:cubicBezTo>
                    <a:cubicBezTo>
                      <a:pt x="14515" y="51971"/>
                      <a:pt x="15810" y="52202"/>
                      <a:pt x="16751" y="52539"/>
                    </a:cubicBezTo>
                    <a:lnTo>
                      <a:pt x="18827" y="51652"/>
                    </a:lnTo>
                    <a:cubicBezTo>
                      <a:pt x="18720" y="51475"/>
                      <a:pt x="18632" y="51155"/>
                      <a:pt x="18525" y="51138"/>
                    </a:cubicBezTo>
                    <a:cubicBezTo>
                      <a:pt x="15367" y="50960"/>
                      <a:pt x="15367" y="50978"/>
                      <a:pt x="14905" y="48015"/>
                    </a:cubicBezTo>
                    <a:cubicBezTo>
                      <a:pt x="14870" y="47695"/>
                      <a:pt x="14799" y="47376"/>
                      <a:pt x="14675" y="46755"/>
                    </a:cubicBezTo>
                    <a:lnTo>
                      <a:pt x="11818" y="46152"/>
                    </a:lnTo>
                    <a:lnTo>
                      <a:pt x="12031" y="42461"/>
                    </a:lnTo>
                    <a:cubicBezTo>
                      <a:pt x="12009" y="42460"/>
                      <a:pt x="11988" y="42460"/>
                      <a:pt x="11967" y="42460"/>
                    </a:cubicBezTo>
                    <a:cubicBezTo>
                      <a:pt x="9761" y="42460"/>
                      <a:pt x="10756" y="45214"/>
                      <a:pt x="9157" y="45531"/>
                    </a:cubicBezTo>
                    <a:cubicBezTo>
                      <a:pt x="7577" y="44537"/>
                      <a:pt x="7577" y="44537"/>
                      <a:pt x="6832" y="39036"/>
                    </a:cubicBezTo>
                    <a:cubicBezTo>
                      <a:pt x="7471" y="36162"/>
                      <a:pt x="10807" y="37120"/>
                      <a:pt x="11570" y="34867"/>
                    </a:cubicBezTo>
                    <a:lnTo>
                      <a:pt x="13876" y="35683"/>
                    </a:lnTo>
                    <a:cubicBezTo>
                      <a:pt x="13930" y="37014"/>
                      <a:pt x="14213" y="38274"/>
                      <a:pt x="15651" y="39090"/>
                    </a:cubicBezTo>
                    <a:lnTo>
                      <a:pt x="14870" y="33554"/>
                    </a:lnTo>
                    <a:cubicBezTo>
                      <a:pt x="15012" y="33305"/>
                      <a:pt x="15189" y="33092"/>
                      <a:pt x="15367" y="32880"/>
                    </a:cubicBezTo>
                    <a:cubicBezTo>
                      <a:pt x="16733" y="31584"/>
                      <a:pt x="18720" y="30662"/>
                      <a:pt x="18277" y="28231"/>
                    </a:cubicBezTo>
                    <a:cubicBezTo>
                      <a:pt x="19217" y="27148"/>
                      <a:pt x="19501" y="25569"/>
                      <a:pt x="20903" y="24824"/>
                    </a:cubicBezTo>
                    <a:cubicBezTo>
                      <a:pt x="21169" y="24664"/>
                      <a:pt x="21701" y="24540"/>
                      <a:pt x="21701" y="24416"/>
                    </a:cubicBezTo>
                    <a:cubicBezTo>
                      <a:pt x="21701" y="22606"/>
                      <a:pt x="23298" y="22375"/>
                      <a:pt x="24345" y="21453"/>
                    </a:cubicBezTo>
                    <a:cubicBezTo>
                      <a:pt x="24698" y="21969"/>
                      <a:pt x="25002" y="22149"/>
                      <a:pt x="25280" y="22149"/>
                    </a:cubicBezTo>
                    <a:cubicBezTo>
                      <a:pt x="25925" y="22149"/>
                      <a:pt x="26432" y="21185"/>
                      <a:pt x="27082" y="21185"/>
                    </a:cubicBezTo>
                    <a:cubicBezTo>
                      <a:pt x="27098" y="21185"/>
                      <a:pt x="27114" y="21185"/>
                      <a:pt x="27131" y="21187"/>
                    </a:cubicBezTo>
                    <a:cubicBezTo>
                      <a:pt x="27184" y="21187"/>
                      <a:pt x="27237" y="20867"/>
                      <a:pt x="27255" y="20832"/>
                    </a:cubicBezTo>
                    <a:lnTo>
                      <a:pt x="25250" y="19909"/>
                    </a:lnTo>
                    <a:lnTo>
                      <a:pt x="25835" y="18348"/>
                    </a:lnTo>
                    <a:lnTo>
                      <a:pt x="24274" y="17851"/>
                    </a:lnTo>
                    <a:cubicBezTo>
                      <a:pt x="25161" y="17514"/>
                      <a:pt x="26048" y="17727"/>
                      <a:pt x="26829" y="17531"/>
                    </a:cubicBezTo>
                    <a:cubicBezTo>
                      <a:pt x="27610" y="17336"/>
                      <a:pt x="28266" y="16751"/>
                      <a:pt x="28976" y="16325"/>
                    </a:cubicBezTo>
                    <a:cubicBezTo>
                      <a:pt x="29774" y="15846"/>
                      <a:pt x="30573" y="15349"/>
                      <a:pt x="31478" y="14781"/>
                    </a:cubicBezTo>
                    <a:cubicBezTo>
                      <a:pt x="30466" y="12723"/>
                      <a:pt x="27769" y="12049"/>
                      <a:pt x="27698" y="9565"/>
                    </a:cubicBezTo>
                    <a:lnTo>
                      <a:pt x="25143" y="11836"/>
                    </a:lnTo>
                    <a:cubicBezTo>
                      <a:pt x="25764" y="8571"/>
                      <a:pt x="23600" y="8908"/>
                      <a:pt x="22269" y="8465"/>
                    </a:cubicBezTo>
                    <a:cubicBezTo>
                      <a:pt x="21932" y="8855"/>
                      <a:pt x="21559" y="9032"/>
                      <a:pt x="21027" y="9316"/>
                    </a:cubicBezTo>
                    <a:lnTo>
                      <a:pt x="21825" y="10132"/>
                    </a:lnTo>
                    <a:lnTo>
                      <a:pt x="20353" y="11197"/>
                    </a:lnTo>
                    <a:cubicBezTo>
                      <a:pt x="21772" y="12244"/>
                      <a:pt x="20956" y="13628"/>
                      <a:pt x="20690" y="13734"/>
                    </a:cubicBezTo>
                    <a:cubicBezTo>
                      <a:pt x="18756" y="14444"/>
                      <a:pt x="19217" y="16396"/>
                      <a:pt x="18401" y="17620"/>
                    </a:cubicBezTo>
                    <a:lnTo>
                      <a:pt x="17460" y="16910"/>
                    </a:lnTo>
                    <a:cubicBezTo>
                      <a:pt x="17052" y="16502"/>
                      <a:pt x="17886" y="16360"/>
                      <a:pt x="17851" y="16023"/>
                    </a:cubicBezTo>
                    <a:cubicBezTo>
                      <a:pt x="17833" y="15580"/>
                      <a:pt x="17744" y="15136"/>
                      <a:pt x="17673" y="14639"/>
                    </a:cubicBezTo>
                    <a:lnTo>
                      <a:pt x="14781" y="13805"/>
                    </a:lnTo>
                    <a:cubicBezTo>
                      <a:pt x="14391" y="10558"/>
                      <a:pt x="17727" y="10026"/>
                      <a:pt x="19075" y="8056"/>
                    </a:cubicBezTo>
                    <a:cubicBezTo>
                      <a:pt x="19476" y="8451"/>
                      <a:pt x="19895" y="8555"/>
                      <a:pt x="20323" y="8555"/>
                    </a:cubicBezTo>
                    <a:cubicBezTo>
                      <a:pt x="20808" y="8555"/>
                      <a:pt x="21305" y="8420"/>
                      <a:pt x="21802" y="8420"/>
                    </a:cubicBezTo>
                    <a:cubicBezTo>
                      <a:pt x="21952" y="8420"/>
                      <a:pt x="22102" y="8433"/>
                      <a:pt x="22251" y="8465"/>
                    </a:cubicBezTo>
                    <a:cubicBezTo>
                      <a:pt x="22127" y="7702"/>
                      <a:pt x="22056" y="7152"/>
                      <a:pt x="21967" y="6495"/>
                    </a:cubicBezTo>
                    <a:cubicBezTo>
                      <a:pt x="23198" y="6481"/>
                      <a:pt x="23566" y="4540"/>
                      <a:pt x="24952" y="4540"/>
                    </a:cubicBezTo>
                    <a:cubicBezTo>
                      <a:pt x="25264" y="4540"/>
                      <a:pt x="25629" y="4639"/>
                      <a:pt x="26066" y="4880"/>
                    </a:cubicBezTo>
                    <a:cubicBezTo>
                      <a:pt x="25374" y="5963"/>
                      <a:pt x="24274" y="6335"/>
                      <a:pt x="23458" y="7010"/>
                    </a:cubicBezTo>
                    <a:lnTo>
                      <a:pt x="26243" y="8376"/>
                    </a:lnTo>
                    <a:lnTo>
                      <a:pt x="28089" y="7205"/>
                    </a:lnTo>
                    <a:lnTo>
                      <a:pt x="28160" y="5324"/>
                    </a:lnTo>
                    <a:cubicBezTo>
                      <a:pt x="28332" y="5383"/>
                      <a:pt x="28506" y="5414"/>
                      <a:pt x="28690" y="5414"/>
                    </a:cubicBezTo>
                    <a:cubicBezTo>
                      <a:pt x="29226" y="5414"/>
                      <a:pt x="29853" y="5151"/>
                      <a:pt x="30804" y="4543"/>
                    </a:cubicBezTo>
                    <a:lnTo>
                      <a:pt x="29029" y="3621"/>
                    </a:lnTo>
                    <a:lnTo>
                      <a:pt x="29561" y="2733"/>
                    </a:lnTo>
                    <a:lnTo>
                      <a:pt x="28231" y="1722"/>
                    </a:lnTo>
                    <a:cubicBezTo>
                      <a:pt x="28355" y="1190"/>
                      <a:pt x="28692" y="586"/>
                      <a:pt x="28515" y="232"/>
                    </a:cubicBezTo>
                    <a:cubicBezTo>
                      <a:pt x="28479" y="161"/>
                      <a:pt x="28408" y="72"/>
                      <a:pt x="283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47"/>
              <p:cNvSpPr/>
              <p:nvPr/>
            </p:nvSpPr>
            <p:spPr>
              <a:xfrm>
                <a:off x="6143575" y="4010833"/>
                <a:ext cx="186233" cy="216616"/>
              </a:xfrm>
              <a:custGeom>
                <a:avLst/>
                <a:gdLst/>
                <a:ahLst/>
                <a:cxnLst/>
                <a:rect l="l" t="t" r="r" b="b"/>
                <a:pathLst>
                  <a:path w="32276" h="37558" extrusionOk="0">
                    <a:moveTo>
                      <a:pt x="3376" y="1"/>
                    </a:moveTo>
                    <a:cubicBezTo>
                      <a:pt x="3358" y="1"/>
                      <a:pt x="3345" y="4"/>
                      <a:pt x="3336" y="12"/>
                    </a:cubicBezTo>
                    <a:cubicBezTo>
                      <a:pt x="905" y="2621"/>
                      <a:pt x="905" y="2621"/>
                      <a:pt x="1243" y="6400"/>
                    </a:cubicBezTo>
                    <a:cubicBezTo>
                      <a:pt x="1260" y="6595"/>
                      <a:pt x="1118" y="6790"/>
                      <a:pt x="1065" y="7003"/>
                    </a:cubicBezTo>
                    <a:cubicBezTo>
                      <a:pt x="693" y="8405"/>
                      <a:pt x="338" y="9807"/>
                      <a:pt x="1" y="11155"/>
                    </a:cubicBezTo>
                    <a:lnTo>
                      <a:pt x="1118" y="14012"/>
                    </a:lnTo>
                    <a:cubicBezTo>
                      <a:pt x="2147" y="15148"/>
                      <a:pt x="3106" y="16283"/>
                      <a:pt x="4188" y="17330"/>
                    </a:cubicBezTo>
                    <a:cubicBezTo>
                      <a:pt x="5271" y="18413"/>
                      <a:pt x="5677" y="20424"/>
                      <a:pt x="7592" y="20424"/>
                    </a:cubicBezTo>
                    <a:cubicBezTo>
                      <a:pt x="7779" y="20424"/>
                      <a:pt x="7980" y="20405"/>
                      <a:pt x="8198" y="20364"/>
                    </a:cubicBezTo>
                    <a:cubicBezTo>
                      <a:pt x="9263" y="21234"/>
                      <a:pt x="10735" y="21553"/>
                      <a:pt x="11179" y="23221"/>
                    </a:cubicBezTo>
                    <a:cubicBezTo>
                      <a:pt x="11587" y="24711"/>
                      <a:pt x="12669" y="26024"/>
                      <a:pt x="13024" y="27515"/>
                    </a:cubicBezTo>
                    <a:cubicBezTo>
                      <a:pt x="13361" y="28863"/>
                      <a:pt x="14461" y="29662"/>
                      <a:pt x="14834" y="30780"/>
                    </a:cubicBezTo>
                    <a:cubicBezTo>
                      <a:pt x="15278" y="32128"/>
                      <a:pt x="15970" y="33246"/>
                      <a:pt x="16573" y="34470"/>
                    </a:cubicBezTo>
                    <a:cubicBezTo>
                      <a:pt x="17070" y="35428"/>
                      <a:pt x="18223" y="35038"/>
                      <a:pt x="18525" y="36191"/>
                    </a:cubicBezTo>
                    <a:cubicBezTo>
                      <a:pt x="18631" y="36564"/>
                      <a:pt x="18844" y="36901"/>
                      <a:pt x="19146" y="37185"/>
                    </a:cubicBezTo>
                    <a:cubicBezTo>
                      <a:pt x="20299" y="37345"/>
                      <a:pt x="21470" y="37469"/>
                      <a:pt x="22659" y="37558"/>
                    </a:cubicBezTo>
                    <a:cubicBezTo>
                      <a:pt x="22559" y="37158"/>
                      <a:pt x="22490" y="36790"/>
                      <a:pt x="21808" y="36790"/>
                    </a:cubicBezTo>
                    <a:cubicBezTo>
                      <a:pt x="21763" y="36790"/>
                      <a:pt x="21716" y="36791"/>
                      <a:pt x="21665" y="36795"/>
                    </a:cubicBezTo>
                    <a:cubicBezTo>
                      <a:pt x="21645" y="36796"/>
                      <a:pt x="21626" y="36796"/>
                      <a:pt x="21608" y="36796"/>
                    </a:cubicBezTo>
                    <a:cubicBezTo>
                      <a:pt x="20725" y="36796"/>
                      <a:pt x="22437" y="35547"/>
                      <a:pt x="21115" y="35251"/>
                    </a:cubicBezTo>
                    <a:cubicBezTo>
                      <a:pt x="20388" y="35073"/>
                      <a:pt x="22109" y="33707"/>
                      <a:pt x="20725" y="33246"/>
                    </a:cubicBezTo>
                    <a:lnTo>
                      <a:pt x="20920" y="32980"/>
                    </a:lnTo>
                    <a:lnTo>
                      <a:pt x="22783" y="32394"/>
                    </a:lnTo>
                    <a:lnTo>
                      <a:pt x="21860" y="30017"/>
                    </a:lnTo>
                    <a:lnTo>
                      <a:pt x="23191" y="29839"/>
                    </a:lnTo>
                    <a:cubicBezTo>
                      <a:pt x="23599" y="29041"/>
                      <a:pt x="24007" y="28313"/>
                      <a:pt x="24380" y="27550"/>
                    </a:cubicBezTo>
                    <a:cubicBezTo>
                      <a:pt x="24646" y="26982"/>
                      <a:pt x="25178" y="26308"/>
                      <a:pt x="25036" y="25829"/>
                    </a:cubicBezTo>
                    <a:cubicBezTo>
                      <a:pt x="24451" y="23718"/>
                      <a:pt x="26083" y="22972"/>
                      <a:pt x="27343" y="22529"/>
                    </a:cubicBezTo>
                    <a:cubicBezTo>
                      <a:pt x="28603" y="22068"/>
                      <a:pt x="29082" y="21482"/>
                      <a:pt x="29242" y="20311"/>
                    </a:cubicBezTo>
                    <a:cubicBezTo>
                      <a:pt x="29419" y="19069"/>
                      <a:pt x="29809" y="17862"/>
                      <a:pt x="29898" y="16620"/>
                    </a:cubicBezTo>
                    <a:cubicBezTo>
                      <a:pt x="29987" y="15467"/>
                      <a:pt x="30005" y="14438"/>
                      <a:pt x="31087" y="13675"/>
                    </a:cubicBezTo>
                    <a:cubicBezTo>
                      <a:pt x="31442" y="13444"/>
                      <a:pt x="31531" y="12788"/>
                      <a:pt x="31655" y="12309"/>
                    </a:cubicBezTo>
                    <a:cubicBezTo>
                      <a:pt x="32276" y="10144"/>
                      <a:pt x="31868" y="9612"/>
                      <a:pt x="29490" y="9133"/>
                    </a:cubicBezTo>
                    <a:cubicBezTo>
                      <a:pt x="29100" y="9062"/>
                      <a:pt x="28816" y="8494"/>
                      <a:pt x="28266" y="7926"/>
                    </a:cubicBezTo>
                    <a:lnTo>
                      <a:pt x="24895" y="8778"/>
                    </a:lnTo>
                    <a:cubicBezTo>
                      <a:pt x="24522" y="7678"/>
                      <a:pt x="23315" y="7678"/>
                      <a:pt x="22215" y="7465"/>
                    </a:cubicBezTo>
                    <a:lnTo>
                      <a:pt x="21647" y="8157"/>
                    </a:lnTo>
                    <a:lnTo>
                      <a:pt x="18063" y="3597"/>
                    </a:lnTo>
                    <a:cubicBezTo>
                      <a:pt x="16840" y="3528"/>
                      <a:pt x="15905" y="3374"/>
                      <a:pt x="15067" y="3374"/>
                    </a:cubicBezTo>
                    <a:cubicBezTo>
                      <a:pt x="14823" y="3374"/>
                      <a:pt x="14587" y="3387"/>
                      <a:pt x="14355" y="3419"/>
                    </a:cubicBezTo>
                    <a:cubicBezTo>
                      <a:pt x="14295" y="3427"/>
                      <a:pt x="14238" y="3430"/>
                      <a:pt x="14183" y="3430"/>
                    </a:cubicBezTo>
                    <a:cubicBezTo>
                      <a:pt x="13092" y="3430"/>
                      <a:pt x="13035" y="1981"/>
                      <a:pt x="11835" y="1964"/>
                    </a:cubicBezTo>
                    <a:cubicBezTo>
                      <a:pt x="11108" y="1964"/>
                      <a:pt x="9901" y="1467"/>
                      <a:pt x="9582" y="438"/>
                    </a:cubicBezTo>
                    <a:cubicBezTo>
                      <a:pt x="8677" y="793"/>
                      <a:pt x="7914" y="1361"/>
                      <a:pt x="7133" y="1361"/>
                    </a:cubicBezTo>
                    <a:cubicBezTo>
                      <a:pt x="7119" y="1361"/>
                      <a:pt x="7105" y="1361"/>
                      <a:pt x="7091" y="1361"/>
                    </a:cubicBezTo>
                    <a:cubicBezTo>
                      <a:pt x="6288" y="1361"/>
                      <a:pt x="5470" y="877"/>
                      <a:pt x="4703" y="616"/>
                    </a:cubicBezTo>
                    <a:lnTo>
                      <a:pt x="4170" y="1184"/>
                    </a:lnTo>
                    <a:lnTo>
                      <a:pt x="3585" y="48"/>
                    </a:lnTo>
                    <a:cubicBezTo>
                      <a:pt x="3517" y="34"/>
                      <a:pt x="3429" y="1"/>
                      <a:pt x="33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47"/>
              <p:cNvSpPr/>
              <p:nvPr/>
            </p:nvSpPr>
            <p:spPr>
              <a:xfrm>
                <a:off x="6110513" y="3969114"/>
                <a:ext cx="33997" cy="13957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2420" extrusionOk="0">
                    <a:moveTo>
                      <a:pt x="2076" y="1"/>
                    </a:moveTo>
                    <a:cubicBezTo>
                      <a:pt x="1454" y="1"/>
                      <a:pt x="791" y="230"/>
                      <a:pt x="0" y="592"/>
                    </a:cubicBezTo>
                    <a:cubicBezTo>
                      <a:pt x="564" y="957"/>
                      <a:pt x="1113" y="1415"/>
                      <a:pt x="1254" y="1415"/>
                    </a:cubicBezTo>
                    <a:cubicBezTo>
                      <a:pt x="1264" y="1415"/>
                      <a:pt x="1272" y="1412"/>
                      <a:pt x="1278" y="1408"/>
                    </a:cubicBezTo>
                    <a:cubicBezTo>
                      <a:pt x="1606" y="1108"/>
                      <a:pt x="1874" y="952"/>
                      <a:pt x="2167" y="952"/>
                    </a:cubicBezTo>
                    <a:cubicBezTo>
                      <a:pt x="2429" y="952"/>
                      <a:pt x="2710" y="1077"/>
                      <a:pt x="3070" y="1337"/>
                    </a:cubicBezTo>
                    <a:cubicBezTo>
                      <a:pt x="3815" y="1869"/>
                      <a:pt x="4773" y="2011"/>
                      <a:pt x="5838" y="2419"/>
                    </a:cubicBezTo>
                    <a:lnTo>
                      <a:pt x="5891" y="1071"/>
                    </a:lnTo>
                    <a:cubicBezTo>
                      <a:pt x="5040" y="893"/>
                      <a:pt x="4170" y="964"/>
                      <a:pt x="3656" y="574"/>
                    </a:cubicBezTo>
                    <a:cubicBezTo>
                      <a:pt x="3121" y="171"/>
                      <a:pt x="2614" y="1"/>
                      <a:pt x="20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47"/>
              <p:cNvSpPr/>
              <p:nvPr/>
            </p:nvSpPr>
            <p:spPr>
              <a:xfrm>
                <a:off x="6151865" y="3979381"/>
                <a:ext cx="35739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6194" h="2059" extrusionOk="0">
                    <a:moveTo>
                      <a:pt x="6193" y="0"/>
                    </a:moveTo>
                    <a:lnTo>
                      <a:pt x="6193" y="0"/>
                    </a:lnTo>
                    <a:cubicBezTo>
                      <a:pt x="4801" y="195"/>
                      <a:pt x="3970" y="433"/>
                      <a:pt x="3202" y="433"/>
                    </a:cubicBezTo>
                    <a:cubicBezTo>
                      <a:pt x="3128" y="433"/>
                      <a:pt x="3055" y="431"/>
                      <a:pt x="2982" y="426"/>
                    </a:cubicBezTo>
                    <a:cubicBezTo>
                      <a:pt x="2453" y="395"/>
                      <a:pt x="1944" y="74"/>
                      <a:pt x="1353" y="74"/>
                    </a:cubicBezTo>
                    <a:cubicBezTo>
                      <a:pt x="951" y="74"/>
                      <a:pt x="511" y="222"/>
                      <a:pt x="1" y="710"/>
                    </a:cubicBezTo>
                    <a:lnTo>
                      <a:pt x="1473" y="2059"/>
                    </a:lnTo>
                    <a:cubicBezTo>
                      <a:pt x="2432" y="409"/>
                      <a:pt x="4472" y="1526"/>
                      <a:pt x="61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47"/>
              <p:cNvSpPr/>
              <p:nvPr/>
            </p:nvSpPr>
            <p:spPr>
              <a:xfrm>
                <a:off x="6203762" y="3831292"/>
                <a:ext cx="19768" cy="12285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2130" extrusionOk="0">
                    <a:moveTo>
                      <a:pt x="1473" y="1"/>
                    </a:moveTo>
                    <a:lnTo>
                      <a:pt x="1" y="1828"/>
                    </a:lnTo>
                    <a:lnTo>
                      <a:pt x="3372" y="2130"/>
                    </a:lnTo>
                    <a:cubicBezTo>
                      <a:pt x="3407" y="1917"/>
                      <a:pt x="3425" y="1704"/>
                      <a:pt x="3425" y="1509"/>
                    </a:cubicBezTo>
                    <a:cubicBezTo>
                      <a:pt x="3390" y="1172"/>
                      <a:pt x="3301" y="870"/>
                      <a:pt x="3248" y="586"/>
                    </a:cubicBezTo>
                    <a:lnTo>
                      <a:pt x="14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18" name="Google Shape;1118;p47"/>
          <p:cNvGrpSpPr/>
          <p:nvPr/>
        </p:nvGrpSpPr>
        <p:grpSpPr>
          <a:xfrm>
            <a:off x="4855295" y="2432408"/>
            <a:ext cx="986052" cy="875812"/>
            <a:chOff x="6644304" y="3073628"/>
            <a:chExt cx="576302" cy="511871"/>
          </a:xfrm>
        </p:grpSpPr>
        <p:sp>
          <p:nvSpPr>
            <p:cNvPr id="1119" name="Google Shape;1119;p47"/>
            <p:cNvSpPr/>
            <p:nvPr/>
          </p:nvSpPr>
          <p:spPr>
            <a:xfrm>
              <a:off x="6644304" y="3073628"/>
              <a:ext cx="576302" cy="511871"/>
            </a:xfrm>
            <a:custGeom>
              <a:avLst/>
              <a:gdLst/>
              <a:ahLst/>
              <a:cxnLst/>
              <a:rect l="l" t="t" r="r" b="b"/>
              <a:pathLst>
                <a:path w="99879" h="88751" extrusionOk="0">
                  <a:moveTo>
                    <a:pt x="50483" y="1"/>
                  </a:moveTo>
                  <a:cubicBezTo>
                    <a:pt x="46751" y="1"/>
                    <a:pt x="42953" y="456"/>
                    <a:pt x="39160" y="1409"/>
                  </a:cubicBezTo>
                  <a:cubicBezTo>
                    <a:pt x="14870" y="7513"/>
                    <a:pt x="1" y="31697"/>
                    <a:pt x="5963" y="55420"/>
                  </a:cubicBezTo>
                  <a:cubicBezTo>
                    <a:pt x="10993" y="75452"/>
                    <a:pt x="29236" y="88750"/>
                    <a:pt x="49406" y="88750"/>
                  </a:cubicBezTo>
                  <a:cubicBezTo>
                    <a:pt x="53141" y="88750"/>
                    <a:pt x="56941" y="88294"/>
                    <a:pt x="60736" y="87341"/>
                  </a:cubicBezTo>
                  <a:cubicBezTo>
                    <a:pt x="85027" y="81237"/>
                    <a:pt x="99878" y="57053"/>
                    <a:pt x="93917" y="33330"/>
                  </a:cubicBezTo>
                  <a:cubicBezTo>
                    <a:pt x="88901" y="13311"/>
                    <a:pt x="70655" y="1"/>
                    <a:pt x="504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0" name="Google Shape;1120;p47"/>
            <p:cNvGrpSpPr/>
            <p:nvPr/>
          </p:nvGrpSpPr>
          <p:grpSpPr>
            <a:xfrm>
              <a:off x="6712169" y="3085440"/>
              <a:ext cx="481622" cy="494913"/>
              <a:chOff x="6712169" y="3085440"/>
              <a:chExt cx="481622" cy="494913"/>
            </a:xfrm>
          </p:grpSpPr>
          <p:sp>
            <p:nvSpPr>
              <p:cNvPr id="1121" name="Google Shape;1121;p47"/>
              <p:cNvSpPr/>
              <p:nvPr/>
            </p:nvSpPr>
            <p:spPr>
              <a:xfrm>
                <a:off x="6712169" y="3085440"/>
                <a:ext cx="238757" cy="315615"/>
              </a:xfrm>
              <a:custGeom>
                <a:avLst/>
                <a:gdLst/>
                <a:ahLst/>
                <a:cxnLst/>
                <a:rect l="l" t="t" r="r" b="b"/>
                <a:pathLst>
                  <a:path w="41379" h="54723" extrusionOk="0">
                    <a:moveTo>
                      <a:pt x="20938" y="3904"/>
                    </a:moveTo>
                    <a:lnTo>
                      <a:pt x="22677" y="6583"/>
                    </a:lnTo>
                    <a:lnTo>
                      <a:pt x="22091" y="7097"/>
                    </a:lnTo>
                    <a:lnTo>
                      <a:pt x="18951" y="4400"/>
                    </a:lnTo>
                    <a:lnTo>
                      <a:pt x="20938" y="3904"/>
                    </a:lnTo>
                    <a:close/>
                    <a:moveTo>
                      <a:pt x="25072" y="0"/>
                    </a:moveTo>
                    <a:lnTo>
                      <a:pt x="25072" y="0"/>
                    </a:lnTo>
                    <a:cubicBezTo>
                      <a:pt x="24433" y="195"/>
                      <a:pt x="23812" y="408"/>
                      <a:pt x="23191" y="621"/>
                    </a:cubicBezTo>
                    <a:lnTo>
                      <a:pt x="23493" y="1047"/>
                    </a:lnTo>
                    <a:lnTo>
                      <a:pt x="21861" y="1136"/>
                    </a:lnTo>
                    <a:cubicBezTo>
                      <a:pt x="20920" y="1491"/>
                      <a:pt x="19980" y="1899"/>
                      <a:pt x="19075" y="2307"/>
                    </a:cubicBezTo>
                    <a:lnTo>
                      <a:pt x="17709" y="4489"/>
                    </a:lnTo>
                    <a:lnTo>
                      <a:pt x="19341" y="6778"/>
                    </a:lnTo>
                    <a:lnTo>
                      <a:pt x="19341" y="6778"/>
                    </a:lnTo>
                    <a:lnTo>
                      <a:pt x="16697" y="6086"/>
                    </a:lnTo>
                    <a:lnTo>
                      <a:pt x="17017" y="4542"/>
                    </a:lnTo>
                    <a:lnTo>
                      <a:pt x="15473" y="4205"/>
                    </a:lnTo>
                    <a:cubicBezTo>
                      <a:pt x="14124" y="4968"/>
                      <a:pt x="12811" y="5820"/>
                      <a:pt x="11552" y="6725"/>
                    </a:cubicBezTo>
                    <a:lnTo>
                      <a:pt x="12581" y="6920"/>
                    </a:lnTo>
                    <a:lnTo>
                      <a:pt x="11836" y="8091"/>
                    </a:lnTo>
                    <a:cubicBezTo>
                      <a:pt x="11392" y="7967"/>
                      <a:pt x="10842" y="7772"/>
                      <a:pt x="10363" y="7612"/>
                    </a:cubicBezTo>
                    <a:cubicBezTo>
                      <a:pt x="6300" y="10753"/>
                      <a:pt x="2804" y="14567"/>
                      <a:pt x="1" y="18897"/>
                    </a:cubicBezTo>
                    <a:cubicBezTo>
                      <a:pt x="356" y="19536"/>
                      <a:pt x="498" y="20299"/>
                      <a:pt x="373" y="21026"/>
                    </a:cubicBezTo>
                    <a:cubicBezTo>
                      <a:pt x="285" y="21895"/>
                      <a:pt x="870" y="22800"/>
                      <a:pt x="977" y="23723"/>
                    </a:cubicBezTo>
                    <a:cubicBezTo>
                      <a:pt x="1101" y="24681"/>
                      <a:pt x="835" y="25710"/>
                      <a:pt x="1048" y="26633"/>
                    </a:cubicBezTo>
                    <a:cubicBezTo>
                      <a:pt x="1580" y="28922"/>
                      <a:pt x="1651" y="28904"/>
                      <a:pt x="1314" y="30696"/>
                    </a:cubicBezTo>
                    <a:cubicBezTo>
                      <a:pt x="1260" y="30998"/>
                      <a:pt x="1243" y="31335"/>
                      <a:pt x="1189" y="31654"/>
                    </a:cubicBezTo>
                    <a:cubicBezTo>
                      <a:pt x="906" y="33943"/>
                      <a:pt x="852" y="36090"/>
                      <a:pt x="2378" y="38184"/>
                    </a:cubicBezTo>
                    <a:cubicBezTo>
                      <a:pt x="3194" y="39302"/>
                      <a:pt x="4490" y="39461"/>
                      <a:pt x="5217" y="40473"/>
                    </a:cubicBezTo>
                    <a:cubicBezTo>
                      <a:pt x="5377" y="41147"/>
                      <a:pt x="5679" y="41821"/>
                      <a:pt x="5679" y="42496"/>
                    </a:cubicBezTo>
                    <a:cubicBezTo>
                      <a:pt x="5679" y="43170"/>
                      <a:pt x="7311" y="43347"/>
                      <a:pt x="6406" y="44146"/>
                    </a:cubicBezTo>
                    <a:lnTo>
                      <a:pt x="8429" y="45122"/>
                    </a:lnTo>
                    <a:lnTo>
                      <a:pt x="8429" y="45122"/>
                    </a:lnTo>
                    <a:lnTo>
                      <a:pt x="8269" y="43170"/>
                    </a:lnTo>
                    <a:lnTo>
                      <a:pt x="8269" y="43170"/>
                    </a:lnTo>
                    <a:cubicBezTo>
                      <a:pt x="8872" y="43613"/>
                      <a:pt x="9298" y="43826"/>
                      <a:pt x="9600" y="44146"/>
                    </a:cubicBezTo>
                    <a:cubicBezTo>
                      <a:pt x="10345" y="44909"/>
                      <a:pt x="10948" y="45849"/>
                      <a:pt x="11765" y="46523"/>
                    </a:cubicBezTo>
                    <a:cubicBezTo>
                      <a:pt x="12652" y="47251"/>
                      <a:pt x="13734" y="47730"/>
                      <a:pt x="13255" y="49167"/>
                    </a:cubicBezTo>
                    <a:cubicBezTo>
                      <a:pt x="15142" y="50239"/>
                      <a:pt x="17068" y="51273"/>
                      <a:pt x="19240" y="51273"/>
                    </a:cubicBezTo>
                    <a:cubicBezTo>
                      <a:pt x="19621" y="51273"/>
                      <a:pt x="20009" y="51241"/>
                      <a:pt x="20406" y="51172"/>
                    </a:cubicBezTo>
                    <a:cubicBezTo>
                      <a:pt x="21066" y="51051"/>
                      <a:pt x="21687" y="50867"/>
                      <a:pt x="22299" y="50867"/>
                    </a:cubicBezTo>
                    <a:cubicBezTo>
                      <a:pt x="22856" y="50867"/>
                      <a:pt x="23406" y="51019"/>
                      <a:pt x="23972" y="51509"/>
                    </a:cubicBezTo>
                    <a:cubicBezTo>
                      <a:pt x="24575" y="52042"/>
                      <a:pt x="25551" y="52219"/>
                      <a:pt x="26403" y="52414"/>
                    </a:cubicBezTo>
                    <a:cubicBezTo>
                      <a:pt x="26412" y="52417"/>
                      <a:pt x="26421" y="52418"/>
                      <a:pt x="26431" y="52418"/>
                    </a:cubicBezTo>
                    <a:cubicBezTo>
                      <a:pt x="26612" y="52418"/>
                      <a:pt x="26911" y="51958"/>
                      <a:pt x="27130" y="51722"/>
                    </a:cubicBezTo>
                    <a:cubicBezTo>
                      <a:pt x="29563" y="53875"/>
                      <a:pt x="30553" y="54722"/>
                      <a:pt x="31970" y="54722"/>
                    </a:cubicBezTo>
                    <a:cubicBezTo>
                      <a:pt x="32888" y="54722"/>
                      <a:pt x="33985" y="54367"/>
                      <a:pt x="35771" y="53780"/>
                    </a:cubicBezTo>
                    <a:cubicBezTo>
                      <a:pt x="35754" y="53674"/>
                      <a:pt x="35736" y="53568"/>
                      <a:pt x="35700" y="53461"/>
                    </a:cubicBezTo>
                    <a:cubicBezTo>
                      <a:pt x="35026" y="53479"/>
                      <a:pt x="34387" y="53550"/>
                      <a:pt x="33731" y="53568"/>
                    </a:cubicBezTo>
                    <a:cubicBezTo>
                      <a:pt x="33590" y="53572"/>
                      <a:pt x="33456" y="53574"/>
                      <a:pt x="33329" y="53574"/>
                    </a:cubicBezTo>
                    <a:cubicBezTo>
                      <a:pt x="31461" y="53574"/>
                      <a:pt x="31079" y="53047"/>
                      <a:pt x="30697" y="50871"/>
                    </a:cubicBezTo>
                    <a:cubicBezTo>
                      <a:pt x="30590" y="50179"/>
                      <a:pt x="30005" y="49575"/>
                      <a:pt x="29650" y="48972"/>
                    </a:cubicBezTo>
                    <a:lnTo>
                      <a:pt x="26030" y="49628"/>
                    </a:lnTo>
                    <a:lnTo>
                      <a:pt x="26030" y="49628"/>
                    </a:lnTo>
                    <a:lnTo>
                      <a:pt x="26385" y="45406"/>
                    </a:lnTo>
                    <a:lnTo>
                      <a:pt x="24167" y="45956"/>
                    </a:lnTo>
                    <a:cubicBezTo>
                      <a:pt x="23812" y="46931"/>
                      <a:pt x="24007" y="48085"/>
                      <a:pt x="22553" y="48564"/>
                    </a:cubicBezTo>
                    <a:cubicBezTo>
                      <a:pt x="22259" y="48659"/>
                      <a:pt x="21992" y="48700"/>
                      <a:pt x="21745" y="48700"/>
                    </a:cubicBezTo>
                    <a:cubicBezTo>
                      <a:pt x="20706" y="48700"/>
                      <a:pt x="20016" y="47976"/>
                      <a:pt x="19199" y="47517"/>
                    </a:cubicBezTo>
                    <a:lnTo>
                      <a:pt x="17851" y="42123"/>
                    </a:lnTo>
                    <a:cubicBezTo>
                      <a:pt x="19459" y="40109"/>
                      <a:pt x="19754" y="39740"/>
                      <a:pt x="21393" y="39740"/>
                    </a:cubicBezTo>
                    <a:cubicBezTo>
                      <a:pt x="21761" y="39740"/>
                      <a:pt x="22197" y="39758"/>
                      <a:pt x="22730" y="39781"/>
                    </a:cubicBezTo>
                    <a:lnTo>
                      <a:pt x="22890" y="38237"/>
                    </a:lnTo>
                    <a:lnTo>
                      <a:pt x="27042" y="38113"/>
                    </a:lnTo>
                    <a:lnTo>
                      <a:pt x="30324" y="41786"/>
                    </a:lnTo>
                    <a:cubicBezTo>
                      <a:pt x="30679" y="39550"/>
                      <a:pt x="29064" y="38290"/>
                      <a:pt x="28532" y="36374"/>
                    </a:cubicBezTo>
                    <a:cubicBezTo>
                      <a:pt x="29366" y="35363"/>
                      <a:pt x="30324" y="34280"/>
                      <a:pt x="31229" y="33163"/>
                    </a:cubicBezTo>
                    <a:cubicBezTo>
                      <a:pt x="32045" y="32133"/>
                      <a:pt x="31974" y="31885"/>
                      <a:pt x="30644" y="30359"/>
                    </a:cubicBezTo>
                    <a:cubicBezTo>
                      <a:pt x="31105" y="29916"/>
                      <a:pt x="31886" y="29490"/>
                      <a:pt x="31957" y="28993"/>
                    </a:cubicBezTo>
                    <a:cubicBezTo>
                      <a:pt x="32152" y="27378"/>
                      <a:pt x="33411" y="26757"/>
                      <a:pt x="34441" y="25906"/>
                    </a:cubicBezTo>
                    <a:lnTo>
                      <a:pt x="34245" y="24273"/>
                    </a:lnTo>
                    <a:lnTo>
                      <a:pt x="36588" y="22996"/>
                    </a:lnTo>
                    <a:lnTo>
                      <a:pt x="37120" y="24096"/>
                    </a:lnTo>
                    <a:lnTo>
                      <a:pt x="40438" y="20849"/>
                    </a:lnTo>
                    <a:lnTo>
                      <a:pt x="40048" y="20387"/>
                    </a:lnTo>
                    <a:lnTo>
                      <a:pt x="38184" y="21700"/>
                    </a:lnTo>
                    <a:lnTo>
                      <a:pt x="36410" y="20547"/>
                    </a:lnTo>
                    <a:cubicBezTo>
                      <a:pt x="37315" y="19429"/>
                      <a:pt x="38309" y="18631"/>
                      <a:pt x="38752" y="17584"/>
                    </a:cubicBezTo>
                    <a:cubicBezTo>
                      <a:pt x="39285" y="16377"/>
                      <a:pt x="40686" y="16271"/>
                      <a:pt x="41378" y="15295"/>
                    </a:cubicBezTo>
                    <a:cubicBezTo>
                      <a:pt x="40314" y="14177"/>
                      <a:pt x="39285" y="13663"/>
                      <a:pt x="37989" y="13521"/>
                    </a:cubicBezTo>
                    <a:cubicBezTo>
                      <a:pt x="37031" y="13467"/>
                      <a:pt x="36162" y="12971"/>
                      <a:pt x="35647" y="12154"/>
                    </a:cubicBezTo>
                    <a:cubicBezTo>
                      <a:pt x="35257" y="11622"/>
                      <a:pt x="34813" y="11161"/>
                      <a:pt x="34281" y="10770"/>
                    </a:cubicBezTo>
                    <a:cubicBezTo>
                      <a:pt x="34068" y="10593"/>
                      <a:pt x="33678" y="10628"/>
                      <a:pt x="33323" y="10557"/>
                    </a:cubicBezTo>
                    <a:lnTo>
                      <a:pt x="32773" y="12509"/>
                    </a:lnTo>
                    <a:cubicBezTo>
                      <a:pt x="31022" y="12013"/>
                      <a:pt x="29978" y="9739"/>
                      <a:pt x="28235" y="9739"/>
                    </a:cubicBezTo>
                    <a:cubicBezTo>
                      <a:pt x="27735" y="9739"/>
                      <a:pt x="27176" y="9927"/>
                      <a:pt x="26527" y="10398"/>
                    </a:cubicBezTo>
                    <a:cubicBezTo>
                      <a:pt x="26793" y="11711"/>
                      <a:pt x="25942" y="13290"/>
                      <a:pt x="27343" y="14479"/>
                    </a:cubicBezTo>
                    <a:cubicBezTo>
                      <a:pt x="27538" y="14638"/>
                      <a:pt x="27609" y="15295"/>
                      <a:pt x="27485" y="15419"/>
                    </a:cubicBezTo>
                    <a:cubicBezTo>
                      <a:pt x="26154" y="16590"/>
                      <a:pt x="27095" y="18169"/>
                      <a:pt x="26935" y="19447"/>
                    </a:cubicBezTo>
                    <a:cubicBezTo>
                      <a:pt x="26757" y="19471"/>
                      <a:pt x="26594" y="19483"/>
                      <a:pt x="26444" y="19483"/>
                    </a:cubicBezTo>
                    <a:cubicBezTo>
                      <a:pt x="24534" y="19483"/>
                      <a:pt x="24803" y="17604"/>
                      <a:pt x="24309" y="16732"/>
                    </a:cubicBezTo>
                    <a:cubicBezTo>
                      <a:pt x="23538" y="16756"/>
                      <a:pt x="22881" y="16829"/>
                      <a:pt x="22272" y="16829"/>
                    </a:cubicBezTo>
                    <a:cubicBezTo>
                      <a:pt x="21985" y="16829"/>
                      <a:pt x="21708" y="16813"/>
                      <a:pt x="21435" y="16768"/>
                    </a:cubicBezTo>
                    <a:cubicBezTo>
                      <a:pt x="20583" y="16626"/>
                      <a:pt x="19767" y="16235"/>
                      <a:pt x="18968" y="15880"/>
                    </a:cubicBezTo>
                    <a:cubicBezTo>
                      <a:pt x="18099" y="15508"/>
                      <a:pt x="17904" y="14745"/>
                      <a:pt x="18117" y="13929"/>
                    </a:cubicBezTo>
                    <a:cubicBezTo>
                      <a:pt x="18489" y="12562"/>
                      <a:pt x="19820" y="11799"/>
                      <a:pt x="20317" y="10433"/>
                    </a:cubicBezTo>
                    <a:cubicBezTo>
                      <a:pt x="20420" y="10159"/>
                      <a:pt x="20643" y="10069"/>
                      <a:pt x="20926" y="10069"/>
                    </a:cubicBezTo>
                    <a:cubicBezTo>
                      <a:pt x="21466" y="10069"/>
                      <a:pt x="22224" y="10398"/>
                      <a:pt x="22783" y="10398"/>
                    </a:cubicBezTo>
                    <a:cubicBezTo>
                      <a:pt x="23422" y="10398"/>
                      <a:pt x="24078" y="10114"/>
                      <a:pt x="25445" y="9777"/>
                    </a:cubicBezTo>
                    <a:lnTo>
                      <a:pt x="22925" y="8836"/>
                    </a:lnTo>
                    <a:cubicBezTo>
                      <a:pt x="23351" y="8002"/>
                      <a:pt x="23759" y="7435"/>
                      <a:pt x="23972" y="6796"/>
                    </a:cubicBezTo>
                    <a:cubicBezTo>
                      <a:pt x="24489" y="5333"/>
                      <a:pt x="24808" y="4715"/>
                      <a:pt x="25467" y="4715"/>
                    </a:cubicBezTo>
                    <a:cubicBezTo>
                      <a:pt x="25870" y="4715"/>
                      <a:pt x="26401" y="4947"/>
                      <a:pt x="27184" y="5359"/>
                    </a:cubicBezTo>
                    <a:cubicBezTo>
                      <a:pt x="27485" y="5518"/>
                      <a:pt x="27787" y="5713"/>
                      <a:pt x="28177" y="5944"/>
                    </a:cubicBezTo>
                    <a:lnTo>
                      <a:pt x="26012" y="8694"/>
                    </a:lnTo>
                    <a:cubicBezTo>
                      <a:pt x="26754" y="8600"/>
                      <a:pt x="27262" y="8535"/>
                      <a:pt x="27696" y="8535"/>
                    </a:cubicBezTo>
                    <a:cubicBezTo>
                      <a:pt x="28642" y="8535"/>
                      <a:pt x="29231" y="8844"/>
                      <a:pt x="31105" y="9830"/>
                    </a:cubicBezTo>
                    <a:lnTo>
                      <a:pt x="32844" y="8304"/>
                    </a:lnTo>
                    <a:lnTo>
                      <a:pt x="31886" y="7346"/>
                    </a:lnTo>
                    <a:lnTo>
                      <a:pt x="32861" y="5341"/>
                    </a:lnTo>
                    <a:lnTo>
                      <a:pt x="25232" y="2005"/>
                    </a:lnTo>
                    <a:lnTo>
                      <a:pt x="21577" y="2733"/>
                    </a:lnTo>
                    <a:lnTo>
                      <a:pt x="21452" y="2218"/>
                    </a:lnTo>
                    <a:lnTo>
                      <a:pt x="24540" y="1437"/>
                    </a:lnTo>
                    <a:lnTo>
                      <a:pt x="250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47"/>
              <p:cNvSpPr/>
              <p:nvPr/>
            </p:nvSpPr>
            <p:spPr>
              <a:xfrm>
                <a:off x="6913100" y="3367694"/>
                <a:ext cx="190537" cy="212659"/>
              </a:xfrm>
              <a:custGeom>
                <a:avLst/>
                <a:gdLst/>
                <a:ahLst/>
                <a:cxnLst/>
                <a:rect l="l" t="t" r="r" b="b"/>
                <a:pathLst>
                  <a:path w="33022" h="36872" extrusionOk="0">
                    <a:moveTo>
                      <a:pt x="11233" y="0"/>
                    </a:moveTo>
                    <a:cubicBezTo>
                      <a:pt x="10639" y="505"/>
                      <a:pt x="10418" y="1084"/>
                      <a:pt x="9687" y="1084"/>
                    </a:cubicBezTo>
                    <a:cubicBezTo>
                      <a:pt x="9544" y="1084"/>
                      <a:pt x="9381" y="1061"/>
                      <a:pt x="9192" y="1012"/>
                    </a:cubicBezTo>
                    <a:cubicBezTo>
                      <a:pt x="8542" y="845"/>
                      <a:pt x="7805" y="576"/>
                      <a:pt x="7089" y="576"/>
                    </a:cubicBezTo>
                    <a:cubicBezTo>
                      <a:pt x="6437" y="576"/>
                      <a:pt x="5804" y="799"/>
                      <a:pt x="5271" y="1526"/>
                    </a:cubicBezTo>
                    <a:lnTo>
                      <a:pt x="4632" y="231"/>
                    </a:lnTo>
                    <a:cubicBezTo>
                      <a:pt x="3940" y="1030"/>
                      <a:pt x="3780" y="2165"/>
                      <a:pt x="2591" y="2325"/>
                    </a:cubicBezTo>
                    <a:cubicBezTo>
                      <a:pt x="1208" y="2502"/>
                      <a:pt x="2538" y="4649"/>
                      <a:pt x="959" y="4844"/>
                    </a:cubicBezTo>
                    <a:lnTo>
                      <a:pt x="2006" y="8961"/>
                    </a:lnTo>
                    <a:lnTo>
                      <a:pt x="1" y="12190"/>
                    </a:lnTo>
                    <a:cubicBezTo>
                      <a:pt x="1190" y="12935"/>
                      <a:pt x="143" y="14302"/>
                      <a:pt x="640" y="15153"/>
                    </a:cubicBezTo>
                    <a:cubicBezTo>
                      <a:pt x="1882" y="15987"/>
                      <a:pt x="3071" y="16697"/>
                      <a:pt x="4135" y="17531"/>
                    </a:cubicBezTo>
                    <a:cubicBezTo>
                      <a:pt x="5058" y="18276"/>
                      <a:pt x="5732" y="19359"/>
                      <a:pt x="6726" y="19980"/>
                    </a:cubicBezTo>
                    <a:cubicBezTo>
                      <a:pt x="7808" y="20654"/>
                      <a:pt x="9121" y="20973"/>
                      <a:pt x="10044" y="21364"/>
                    </a:cubicBezTo>
                    <a:cubicBezTo>
                      <a:pt x="11250" y="25161"/>
                      <a:pt x="11587" y="28638"/>
                      <a:pt x="10878" y="32152"/>
                    </a:cubicBezTo>
                    <a:cubicBezTo>
                      <a:pt x="11091" y="32506"/>
                      <a:pt x="11623" y="32968"/>
                      <a:pt x="11605" y="33394"/>
                    </a:cubicBezTo>
                    <a:cubicBezTo>
                      <a:pt x="11552" y="34405"/>
                      <a:pt x="11605" y="35416"/>
                      <a:pt x="11783" y="36428"/>
                    </a:cubicBezTo>
                    <a:cubicBezTo>
                      <a:pt x="11800" y="36587"/>
                      <a:pt x="11836" y="36729"/>
                      <a:pt x="11871" y="36871"/>
                    </a:cubicBezTo>
                    <a:cubicBezTo>
                      <a:pt x="12634" y="36712"/>
                      <a:pt x="13379" y="36552"/>
                      <a:pt x="14125" y="36357"/>
                    </a:cubicBezTo>
                    <a:lnTo>
                      <a:pt x="14568" y="36233"/>
                    </a:lnTo>
                    <a:cubicBezTo>
                      <a:pt x="15172" y="34139"/>
                      <a:pt x="15828" y="32045"/>
                      <a:pt x="17798" y="30785"/>
                    </a:cubicBezTo>
                    <a:cubicBezTo>
                      <a:pt x="18543" y="30324"/>
                      <a:pt x="18951" y="29845"/>
                      <a:pt x="19235" y="29117"/>
                    </a:cubicBezTo>
                    <a:cubicBezTo>
                      <a:pt x="19377" y="28763"/>
                      <a:pt x="19465" y="28230"/>
                      <a:pt x="19732" y="28124"/>
                    </a:cubicBezTo>
                    <a:cubicBezTo>
                      <a:pt x="22233" y="27059"/>
                      <a:pt x="23334" y="24930"/>
                      <a:pt x="24008" y="22535"/>
                    </a:cubicBezTo>
                    <a:cubicBezTo>
                      <a:pt x="24345" y="21346"/>
                      <a:pt x="25232" y="20423"/>
                      <a:pt x="26403" y="20051"/>
                    </a:cubicBezTo>
                    <a:cubicBezTo>
                      <a:pt x="28550" y="19447"/>
                      <a:pt x="29065" y="17904"/>
                      <a:pt x="29615" y="16147"/>
                    </a:cubicBezTo>
                    <a:cubicBezTo>
                      <a:pt x="30449" y="13503"/>
                      <a:pt x="30999" y="10735"/>
                      <a:pt x="32844" y="8517"/>
                    </a:cubicBezTo>
                    <a:cubicBezTo>
                      <a:pt x="32933" y="8429"/>
                      <a:pt x="32986" y="8340"/>
                      <a:pt x="33021" y="8216"/>
                    </a:cubicBezTo>
                    <a:cubicBezTo>
                      <a:pt x="33021" y="7683"/>
                      <a:pt x="33021" y="7133"/>
                      <a:pt x="33021" y="6424"/>
                    </a:cubicBezTo>
                    <a:cubicBezTo>
                      <a:pt x="32898" y="6449"/>
                      <a:pt x="32778" y="6461"/>
                      <a:pt x="32662" y="6461"/>
                    </a:cubicBezTo>
                    <a:cubicBezTo>
                      <a:pt x="31610" y="6461"/>
                      <a:pt x="30838" y="5512"/>
                      <a:pt x="29835" y="5512"/>
                    </a:cubicBezTo>
                    <a:cubicBezTo>
                      <a:pt x="29647" y="5512"/>
                      <a:pt x="29450" y="5546"/>
                      <a:pt x="29242" y="5625"/>
                    </a:cubicBezTo>
                    <a:cubicBezTo>
                      <a:pt x="28763" y="5810"/>
                      <a:pt x="28295" y="5881"/>
                      <a:pt x="27833" y="5881"/>
                    </a:cubicBezTo>
                    <a:cubicBezTo>
                      <a:pt x="27010" y="5881"/>
                      <a:pt x="26203" y="5659"/>
                      <a:pt x="25374" y="5465"/>
                    </a:cubicBezTo>
                    <a:cubicBezTo>
                      <a:pt x="25322" y="5454"/>
                      <a:pt x="25270" y="5449"/>
                      <a:pt x="25215" y="5449"/>
                    </a:cubicBezTo>
                    <a:cubicBezTo>
                      <a:pt x="24767" y="5449"/>
                      <a:pt x="24231" y="5812"/>
                      <a:pt x="23582" y="6033"/>
                    </a:cubicBezTo>
                    <a:lnTo>
                      <a:pt x="20637" y="2112"/>
                    </a:lnTo>
                    <a:lnTo>
                      <a:pt x="16467" y="2201"/>
                    </a:lnTo>
                    <a:lnTo>
                      <a:pt x="1123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47"/>
              <p:cNvSpPr/>
              <p:nvPr/>
            </p:nvSpPr>
            <p:spPr>
              <a:xfrm>
                <a:off x="7135734" y="3186037"/>
                <a:ext cx="58058" cy="152383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26421" extrusionOk="0">
                    <a:moveTo>
                      <a:pt x="2520" y="1"/>
                    </a:moveTo>
                    <a:lnTo>
                      <a:pt x="2254" y="19"/>
                    </a:lnTo>
                    <a:cubicBezTo>
                      <a:pt x="2077" y="515"/>
                      <a:pt x="2041" y="1474"/>
                      <a:pt x="1545" y="1864"/>
                    </a:cubicBezTo>
                    <a:cubicBezTo>
                      <a:pt x="107" y="3035"/>
                      <a:pt x="214" y="4401"/>
                      <a:pt x="586" y="5927"/>
                    </a:cubicBezTo>
                    <a:cubicBezTo>
                      <a:pt x="746" y="6566"/>
                      <a:pt x="1012" y="7311"/>
                      <a:pt x="835" y="7897"/>
                    </a:cubicBezTo>
                    <a:cubicBezTo>
                      <a:pt x="1" y="10523"/>
                      <a:pt x="799" y="13202"/>
                      <a:pt x="72" y="15917"/>
                    </a:cubicBezTo>
                    <a:lnTo>
                      <a:pt x="1686" y="15846"/>
                    </a:lnTo>
                    <a:cubicBezTo>
                      <a:pt x="1811" y="17177"/>
                      <a:pt x="2698" y="18241"/>
                      <a:pt x="1970" y="19590"/>
                    </a:cubicBezTo>
                    <a:cubicBezTo>
                      <a:pt x="1740" y="20051"/>
                      <a:pt x="2024" y="21293"/>
                      <a:pt x="2414" y="21506"/>
                    </a:cubicBezTo>
                    <a:cubicBezTo>
                      <a:pt x="4596" y="22642"/>
                      <a:pt x="4632" y="25587"/>
                      <a:pt x="6885" y="26421"/>
                    </a:cubicBezTo>
                    <a:lnTo>
                      <a:pt x="10061" y="24079"/>
                    </a:lnTo>
                    <a:cubicBezTo>
                      <a:pt x="9973" y="15491"/>
                      <a:pt x="7364" y="7098"/>
                      <a:pt x="25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47"/>
              <p:cNvSpPr/>
              <p:nvPr/>
            </p:nvSpPr>
            <p:spPr>
              <a:xfrm>
                <a:off x="6870416" y="3332822"/>
                <a:ext cx="47510" cy="11685"/>
              </a:xfrm>
              <a:custGeom>
                <a:avLst/>
                <a:gdLst/>
                <a:ahLst/>
                <a:cxnLst/>
                <a:rect l="l" t="t" r="r" b="b"/>
                <a:pathLst>
                  <a:path w="8234" h="2026" extrusionOk="0">
                    <a:moveTo>
                      <a:pt x="3405" y="1"/>
                    </a:moveTo>
                    <a:cubicBezTo>
                      <a:pt x="2255" y="1"/>
                      <a:pt x="1201" y="655"/>
                      <a:pt x="1" y="919"/>
                    </a:cubicBezTo>
                    <a:cubicBezTo>
                      <a:pt x="371" y="1711"/>
                      <a:pt x="675" y="1974"/>
                      <a:pt x="943" y="1974"/>
                    </a:cubicBezTo>
                    <a:cubicBezTo>
                      <a:pt x="1419" y="1974"/>
                      <a:pt x="1781" y="1142"/>
                      <a:pt x="2201" y="972"/>
                    </a:cubicBezTo>
                    <a:cubicBezTo>
                      <a:pt x="2266" y="967"/>
                      <a:pt x="2330" y="964"/>
                      <a:pt x="2394" y="964"/>
                    </a:cubicBezTo>
                    <a:cubicBezTo>
                      <a:pt x="3717" y="964"/>
                      <a:pt x="4976" y="2025"/>
                      <a:pt x="6356" y="2025"/>
                    </a:cubicBezTo>
                    <a:cubicBezTo>
                      <a:pt x="6954" y="2025"/>
                      <a:pt x="7575" y="1826"/>
                      <a:pt x="8234" y="1256"/>
                    </a:cubicBezTo>
                    <a:cubicBezTo>
                      <a:pt x="7932" y="936"/>
                      <a:pt x="7684" y="440"/>
                      <a:pt x="7400" y="422"/>
                    </a:cubicBezTo>
                    <a:cubicBezTo>
                      <a:pt x="7374" y="421"/>
                      <a:pt x="7348" y="420"/>
                      <a:pt x="7322" y="420"/>
                    </a:cubicBezTo>
                    <a:cubicBezTo>
                      <a:pt x="6763" y="420"/>
                      <a:pt x="6090" y="679"/>
                      <a:pt x="5591" y="679"/>
                    </a:cubicBezTo>
                    <a:cubicBezTo>
                      <a:pt x="5418" y="679"/>
                      <a:pt x="5266" y="648"/>
                      <a:pt x="5147" y="564"/>
                    </a:cubicBezTo>
                    <a:cubicBezTo>
                      <a:pt x="4527" y="150"/>
                      <a:pt x="3955" y="1"/>
                      <a:pt x="3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47"/>
              <p:cNvSpPr/>
              <p:nvPr/>
            </p:nvSpPr>
            <p:spPr>
              <a:xfrm>
                <a:off x="6925590" y="3336277"/>
                <a:ext cx="38094" cy="14228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2467" extrusionOk="0">
                    <a:moveTo>
                      <a:pt x="6601" y="0"/>
                    </a:moveTo>
                    <a:cubicBezTo>
                      <a:pt x="4188" y="231"/>
                      <a:pt x="2254" y="391"/>
                      <a:pt x="338" y="604"/>
                    </a:cubicBezTo>
                    <a:cubicBezTo>
                      <a:pt x="231" y="621"/>
                      <a:pt x="160" y="976"/>
                      <a:pt x="1" y="1384"/>
                    </a:cubicBezTo>
                    <a:lnTo>
                      <a:pt x="1438" y="2467"/>
                    </a:lnTo>
                    <a:cubicBezTo>
                      <a:pt x="2573" y="621"/>
                      <a:pt x="4862" y="1491"/>
                      <a:pt x="66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26" name="Google Shape;1126;p47"/>
            <p:cNvSpPr/>
            <p:nvPr/>
          </p:nvSpPr>
          <p:spPr>
            <a:xfrm>
              <a:off x="6867451" y="3073651"/>
              <a:ext cx="102383" cy="56919"/>
            </a:xfrm>
            <a:custGeom>
              <a:avLst/>
              <a:gdLst/>
              <a:ahLst/>
              <a:cxnLst/>
              <a:rect l="l" t="t" r="r" b="b"/>
              <a:pathLst>
                <a:path w="17744" h="9869" extrusionOk="0">
                  <a:moveTo>
                    <a:pt x="11775" y="1"/>
                  </a:moveTo>
                  <a:cubicBezTo>
                    <a:pt x="7969" y="1"/>
                    <a:pt x="4175" y="474"/>
                    <a:pt x="479" y="1405"/>
                  </a:cubicBezTo>
                  <a:lnTo>
                    <a:pt x="0" y="1530"/>
                  </a:lnTo>
                  <a:cubicBezTo>
                    <a:pt x="266" y="1749"/>
                    <a:pt x="570" y="1886"/>
                    <a:pt x="955" y="1886"/>
                  </a:cubicBezTo>
                  <a:cubicBezTo>
                    <a:pt x="1161" y="1886"/>
                    <a:pt x="1391" y="1847"/>
                    <a:pt x="1651" y="1760"/>
                  </a:cubicBezTo>
                  <a:cubicBezTo>
                    <a:pt x="2029" y="1630"/>
                    <a:pt x="2392" y="1564"/>
                    <a:pt x="2739" y="1564"/>
                  </a:cubicBezTo>
                  <a:cubicBezTo>
                    <a:pt x="3580" y="1564"/>
                    <a:pt x="4337" y="1950"/>
                    <a:pt x="5040" y="2754"/>
                  </a:cubicBezTo>
                  <a:cubicBezTo>
                    <a:pt x="5749" y="3588"/>
                    <a:pt x="7204" y="3428"/>
                    <a:pt x="7967" y="4422"/>
                  </a:cubicBezTo>
                  <a:cubicBezTo>
                    <a:pt x="8017" y="4486"/>
                    <a:pt x="8125" y="4504"/>
                    <a:pt x="8257" y="4504"/>
                  </a:cubicBezTo>
                  <a:cubicBezTo>
                    <a:pt x="8429" y="4504"/>
                    <a:pt x="8642" y="4473"/>
                    <a:pt x="8821" y="4473"/>
                  </a:cubicBezTo>
                  <a:cubicBezTo>
                    <a:pt x="8844" y="4473"/>
                    <a:pt x="8868" y="4474"/>
                    <a:pt x="8890" y="4475"/>
                  </a:cubicBezTo>
                  <a:lnTo>
                    <a:pt x="8233" y="6054"/>
                  </a:lnTo>
                  <a:cubicBezTo>
                    <a:pt x="9475" y="6533"/>
                    <a:pt x="11019" y="6640"/>
                    <a:pt x="11605" y="7420"/>
                  </a:cubicBezTo>
                  <a:cubicBezTo>
                    <a:pt x="13095" y="9479"/>
                    <a:pt x="15065" y="9745"/>
                    <a:pt x="17744" y="9869"/>
                  </a:cubicBezTo>
                  <a:cubicBezTo>
                    <a:pt x="17105" y="8982"/>
                    <a:pt x="16271" y="8325"/>
                    <a:pt x="16342" y="7828"/>
                  </a:cubicBezTo>
                  <a:cubicBezTo>
                    <a:pt x="16502" y="6888"/>
                    <a:pt x="16892" y="6125"/>
                    <a:pt x="15632" y="5717"/>
                  </a:cubicBezTo>
                  <a:lnTo>
                    <a:pt x="16857" y="4706"/>
                  </a:lnTo>
                  <a:lnTo>
                    <a:pt x="16484" y="3215"/>
                  </a:lnTo>
                  <a:cubicBezTo>
                    <a:pt x="16786" y="3073"/>
                    <a:pt x="17123" y="3002"/>
                    <a:pt x="17336" y="2772"/>
                  </a:cubicBezTo>
                  <a:cubicBezTo>
                    <a:pt x="17531" y="2559"/>
                    <a:pt x="17549" y="2222"/>
                    <a:pt x="17744" y="1689"/>
                  </a:cubicBezTo>
                  <a:cubicBezTo>
                    <a:pt x="16928" y="1441"/>
                    <a:pt x="16218" y="1281"/>
                    <a:pt x="15579" y="660"/>
                  </a:cubicBezTo>
                  <a:cubicBezTo>
                    <a:pt x="15384" y="465"/>
                    <a:pt x="15171" y="270"/>
                    <a:pt x="14940" y="110"/>
                  </a:cubicBezTo>
                  <a:cubicBezTo>
                    <a:pt x="13885" y="37"/>
                    <a:pt x="12830" y="1"/>
                    <a:pt x="1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7"/>
            <p:cNvSpPr/>
            <p:nvPr/>
          </p:nvSpPr>
          <p:spPr>
            <a:xfrm>
              <a:off x="7069097" y="3119476"/>
              <a:ext cx="78535" cy="76898"/>
            </a:xfrm>
            <a:custGeom>
              <a:avLst/>
              <a:gdLst/>
              <a:ahLst/>
              <a:cxnLst/>
              <a:rect l="l" t="t" r="r" b="b"/>
              <a:pathLst>
                <a:path w="13611" h="13333" extrusionOk="0">
                  <a:moveTo>
                    <a:pt x="1947" y="1"/>
                  </a:moveTo>
                  <a:cubicBezTo>
                    <a:pt x="1321" y="1"/>
                    <a:pt x="678" y="263"/>
                    <a:pt x="1" y="842"/>
                  </a:cubicBezTo>
                  <a:lnTo>
                    <a:pt x="1420" y="2634"/>
                  </a:lnTo>
                  <a:lnTo>
                    <a:pt x="5856" y="2829"/>
                  </a:lnTo>
                  <a:lnTo>
                    <a:pt x="5342" y="5224"/>
                  </a:lnTo>
                  <a:lnTo>
                    <a:pt x="8802" y="7105"/>
                  </a:lnTo>
                  <a:lnTo>
                    <a:pt x="7453" y="8702"/>
                  </a:lnTo>
                  <a:lnTo>
                    <a:pt x="9884" y="12925"/>
                  </a:lnTo>
                  <a:lnTo>
                    <a:pt x="12386" y="13333"/>
                  </a:lnTo>
                  <a:cubicBezTo>
                    <a:pt x="11889" y="12109"/>
                    <a:pt x="13610" y="10813"/>
                    <a:pt x="11694" y="9891"/>
                  </a:cubicBezTo>
                  <a:cubicBezTo>
                    <a:pt x="11605" y="9181"/>
                    <a:pt x="11232" y="8436"/>
                    <a:pt x="11179" y="7726"/>
                  </a:cubicBezTo>
                  <a:cubicBezTo>
                    <a:pt x="8713" y="4852"/>
                    <a:pt x="5892" y="2297"/>
                    <a:pt x="2769" y="150"/>
                  </a:cubicBezTo>
                  <a:cubicBezTo>
                    <a:pt x="2497" y="52"/>
                    <a:pt x="2224" y="1"/>
                    <a:pt x="19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7"/>
            <p:cNvSpPr/>
            <p:nvPr/>
          </p:nvSpPr>
          <p:spPr>
            <a:xfrm>
              <a:off x="6946266" y="3181844"/>
              <a:ext cx="21095" cy="14742"/>
            </a:xfrm>
            <a:custGeom>
              <a:avLst/>
              <a:gdLst/>
              <a:ahLst/>
              <a:cxnLst/>
              <a:rect l="l" t="t" r="r" b="b"/>
              <a:pathLst>
                <a:path w="3656" h="2556" extrusionOk="0">
                  <a:moveTo>
                    <a:pt x="498" y="0"/>
                  </a:moveTo>
                  <a:cubicBezTo>
                    <a:pt x="444" y="426"/>
                    <a:pt x="373" y="852"/>
                    <a:pt x="302" y="1278"/>
                  </a:cubicBezTo>
                  <a:cubicBezTo>
                    <a:pt x="231" y="1686"/>
                    <a:pt x="107" y="2076"/>
                    <a:pt x="1" y="2555"/>
                  </a:cubicBezTo>
                  <a:lnTo>
                    <a:pt x="3656" y="2467"/>
                  </a:lnTo>
                  <a:lnTo>
                    <a:pt x="3319" y="1100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47"/>
          <p:cNvGrpSpPr/>
          <p:nvPr/>
        </p:nvGrpSpPr>
        <p:grpSpPr>
          <a:xfrm>
            <a:off x="6393227" y="2432852"/>
            <a:ext cx="959239" cy="874924"/>
            <a:chOff x="6652154" y="3716623"/>
            <a:chExt cx="560631" cy="511352"/>
          </a:xfrm>
        </p:grpSpPr>
        <p:sp>
          <p:nvSpPr>
            <p:cNvPr id="1130" name="Google Shape;1130;p47"/>
            <p:cNvSpPr/>
            <p:nvPr/>
          </p:nvSpPr>
          <p:spPr>
            <a:xfrm>
              <a:off x="6652154" y="3716623"/>
              <a:ext cx="560631" cy="511352"/>
            </a:xfrm>
            <a:custGeom>
              <a:avLst/>
              <a:gdLst/>
              <a:ahLst/>
              <a:cxnLst/>
              <a:rect l="l" t="t" r="r" b="b"/>
              <a:pathLst>
                <a:path w="97163" h="88661" extrusionOk="0">
                  <a:moveTo>
                    <a:pt x="48942" y="1"/>
                  </a:moveTo>
                  <a:cubicBezTo>
                    <a:pt x="46560" y="1"/>
                    <a:pt x="44145" y="185"/>
                    <a:pt x="41715" y="565"/>
                  </a:cubicBezTo>
                  <a:cubicBezTo>
                    <a:pt x="16981" y="4433"/>
                    <a:pt x="0" y="27180"/>
                    <a:pt x="3779" y="51346"/>
                  </a:cubicBezTo>
                  <a:cubicBezTo>
                    <a:pt x="7187" y="73133"/>
                    <a:pt x="26312" y="88661"/>
                    <a:pt x="48182" y="88661"/>
                  </a:cubicBezTo>
                  <a:cubicBezTo>
                    <a:pt x="50571" y="88661"/>
                    <a:pt x="52993" y="88476"/>
                    <a:pt x="55431" y="88093"/>
                  </a:cubicBezTo>
                  <a:cubicBezTo>
                    <a:pt x="80165" y="84225"/>
                    <a:pt x="97163" y="61496"/>
                    <a:pt x="93366" y="37311"/>
                  </a:cubicBezTo>
                  <a:cubicBezTo>
                    <a:pt x="89958" y="15517"/>
                    <a:pt x="70820" y="1"/>
                    <a:pt x="48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1" name="Google Shape;1131;p47"/>
            <p:cNvGrpSpPr/>
            <p:nvPr/>
          </p:nvGrpSpPr>
          <p:grpSpPr>
            <a:xfrm>
              <a:off x="6669657" y="3716715"/>
              <a:ext cx="466779" cy="464290"/>
              <a:chOff x="6669657" y="3716715"/>
              <a:chExt cx="466779" cy="464290"/>
            </a:xfrm>
          </p:grpSpPr>
          <p:sp>
            <p:nvSpPr>
              <p:cNvPr id="1132" name="Google Shape;1132;p47"/>
              <p:cNvSpPr/>
              <p:nvPr/>
            </p:nvSpPr>
            <p:spPr>
              <a:xfrm>
                <a:off x="6669657" y="3716715"/>
                <a:ext cx="386382" cy="464290"/>
              </a:xfrm>
              <a:custGeom>
                <a:avLst/>
                <a:gdLst/>
                <a:ahLst/>
                <a:cxnLst/>
                <a:rect l="l" t="t" r="r" b="b"/>
                <a:pathLst>
                  <a:path w="66964" h="80501" extrusionOk="0">
                    <a:moveTo>
                      <a:pt x="45863" y="0"/>
                    </a:moveTo>
                    <a:cubicBezTo>
                      <a:pt x="43461" y="0"/>
                      <a:pt x="41054" y="188"/>
                      <a:pt x="38663" y="566"/>
                    </a:cubicBezTo>
                    <a:cubicBezTo>
                      <a:pt x="20352" y="3441"/>
                      <a:pt x="6281" y="16660"/>
                      <a:pt x="1757" y="33161"/>
                    </a:cubicBezTo>
                    <a:lnTo>
                      <a:pt x="4081" y="32487"/>
                    </a:lnTo>
                    <a:lnTo>
                      <a:pt x="4081" y="32487"/>
                    </a:lnTo>
                    <a:cubicBezTo>
                      <a:pt x="4756" y="33871"/>
                      <a:pt x="3939" y="34971"/>
                      <a:pt x="3496" y="36213"/>
                    </a:cubicBezTo>
                    <a:cubicBezTo>
                      <a:pt x="3088" y="37384"/>
                      <a:pt x="2129" y="37207"/>
                      <a:pt x="1384" y="37295"/>
                    </a:cubicBezTo>
                    <a:cubicBezTo>
                      <a:pt x="1207" y="37313"/>
                      <a:pt x="1012" y="37348"/>
                      <a:pt x="816" y="37366"/>
                    </a:cubicBezTo>
                    <a:cubicBezTo>
                      <a:pt x="36" y="41997"/>
                      <a:pt x="0" y="46717"/>
                      <a:pt x="728" y="51348"/>
                    </a:cubicBezTo>
                    <a:cubicBezTo>
                      <a:pt x="2644" y="63591"/>
                      <a:pt x="9528" y="73847"/>
                      <a:pt x="19057" y="80501"/>
                    </a:cubicBezTo>
                    <a:cubicBezTo>
                      <a:pt x="18897" y="80217"/>
                      <a:pt x="18737" y="79950"/>
                      <a:pt x="18560" y="79684"/>
                    </a:cubicBezTo>
                    <a:cubicBezTo>
                      <a:pt x="18099" y="79010"/>
                      <a:pt x="17069" y="77928"/>
                      <a:pt x="17194" y="77768"/>
                    </a:cubicBezTo>
                    <a:cubicBezTo>
                      <a:pt x="18081" y="76703"/>
                      <a:pt x="16094" y="76632"/>
                      <a:pt x="16626" y="75834"/>
                    </a:cubicBezTo>
                    <a:cubicBezTo>
                      <a:pt x="15206" y="74876"/>
                      <a:pt x="14816" y="73652"/>
                      <a:pt x="15277" y="71948"/>
                    </a:cubicBezTo>
                    <a:cubicBezTo>
                      <a:pt x="15455" y="71292"/>
                      <a:pt x="15100" y="70529"/>
                      <a:pt x="14426" y="69854"/>
                    </a:cubicBezTo>
                    <a:cubicBezTo>
                      <a:pt x="13468" y="68896"/>
                      <a:pt x="12811" y="67601"/>
                      <a:pt x="12101" y="66394"/>
                    </a:cubicBezTo>
                    <a:cubicBezTo>
                      <a:pt x="11782" y="65862"/>
                      <a:pt x="11338" y="65152"/>
                      <a:pt x="11463" y="64620"/>
                    </a:cubicBezTo>
                    <a:cubicBezTo>
                      <a:pt x="11871" y="62739"/>
                      <a:pt x="12172" y="60734"/>
                      <a:pt x="13095" y="59102"/>
                    </a:cubicBezTo>
                    <a:cubicBezTo>
                      <a:pt x="14337" y="56919"/>
                      <a:pt x="14284" y="54914"/>
                      <a:pt x="13343" y="51969"/>
                    </a:cubicBezTo>
                    <a:lnTo>
                      <a:pt x="13343" y="51969"/>
                    </a:lnTo>
                    <a:cubicBezTo>
                      <a:pt x="12811" y="53619"/>
                      <a:pt x="11888" y="53229"/>
                      <a:pt x="11090" y="53353"/>
                    </a:cubicBezTo>
                    <a:cubicBezTo>
                      <a:pt x="10814" y="53401"/>
                      <a:pt x="10612" y="53439"/>
                      <a:pt x="10447" y="53439"/>
                    </a:cubicBezTo>
                    <a:cubicBezTo>
                      <a:pt x="9997" y="53439"/>
                      <a:pt x="9823" y="53151"/>
                      <a:pt x="9174" y="51969"/>
                    </a:cubicBezTo>
                    <a:cubicBezTo>
                      <a:pt x="7861" y="50763"/>
                      <a:pt x="6619" y="49485"/>
                      <a:pt x="5447" y="48136"/>
                    </a:cubicBezTo>
                    <a:cubicBezTo>
                      <a:pt x="5270" y="47853"/>
                      <a:pt x="5146" y="47551"/>
                      <a:pt x="5110" y="47214"/>
                    </a:cubicBezTo>
                    <a:cubicBezTo>
                      <a:pt x="4862" y="45759"/>
                      <a:pt x="4649" y="44304"/>
                      <a:pt x="4773" y="42796"/>
                    </a:cubicBezTo>
                    <a:lnTo>
                      <a:pt x="4773" y="42796"/>
                    </a:lnTo>
                    <a:lnTo>
                      <a:pt x="9653" y="51756"/>
                    </a:lnTo>
                    <a:cubicBezTo>
                      <a:pt x="11924" y="50745"/>
                      <a:pt x="13680" y="49201"/>
                      <a:pt x="15650" y="47995"/>
                    </a:cubicBezTo>
                    <a:cubicBezTo>
                      <a:pt x="17034" y="47161"/>
                      <a:pt x="17584" y="45954"/>
                      <a:pt x="18045" y="44606"/>
                    </a:cubicBezTo>
                    <a:cubicBezTo>
                      <a:pt x="18205" y="44109"/>
                      <a:pt x="18329" y="43594"/>
                      <a:pt x="18436" y="43080"/>
                    </a:cubicBezTo>
                    <a:lnTo>
                      <a:pt x="15597" y="40542"/>
                    </a:lnTo>
                    <a:lnTo>
                      <a:pt x="15224" y="41749"/>
                    </a:lnTo>
                    <a:cubicBezTo>
                      <a:pt x="14000" y="41092"/>
                      <a:pt x="12793" y="40507"/>
                      <a:pt x="11640" y="39833"/>
                    </a:cubicBezTo>
                    <a:cubicBezTo>
                      <a:pt x="10593" y="39212"/>
                      <a:pt x="10433" y="38395"/>
                      <a:pt x="11374" y="37082"/>
                    </a:cubicBezTo>
                    <a:lnTo>
                      <a:pt x="11374" y="37082"/>
                    </a:lnTo>
                    <a:cubicBezTo>
                      <a:pt x="12448" y="38789"/>
                      <a:pt x="13681" y="39825"/>
                      <a:pt x="15346" y="39825"/>
                    </a:cubicBezTo>
                    <a:cubicBezTo>
                      <a:pt x="15689" y="39825"/>
                      <a:pt x="16049" y="39781"/>
                      <a:pt x="16431" y="39691"/>
                    </a:cubicBezTo>
                    <a:cubicBezTo>
                      <a:pt x="16437" y="39689"/>
                      <a:pt x="16444" y="39688"/>
                      <a:pt x="16450" y="39688"/>
                    </a:cubicBezTo>
                    <a:cubicBezTo>
                      <a:pt x="16592" y="39688"/>
                      <a:pt x="16795" y="40029"/>
                      <a:pt x="16998" y="40063"/>
                    </a:cubicBezTo>
                    <a:cubicBezTo>
                      <a:pt x="17810" y="40257"/>
                      <a:pt x="18605" y="40492"/>
                      <a:pt x="19428" y="40492"/>
                    </a:cubicBezTo>
                    <a:cubicBezTo>
                      <a:pt x="19811" y="40492"/>
                      <a:pt x="20200" y="40441"/>
                      <a:pt x="20600" y="40312"/>
                    </a:cubicBezTo>
                    <a:cubicBezTo>
                      <a:pt x="21150" y="40152"/>
                      <a:pt x="21718" y="40045"/>
                      <a:pt x="22304" y="40010"/>
                    </a:cubicBezTo>
                    <a:cubicBezTo>
                      <a:pt x="24003" y="41489"/>
                      <a:pt x="25144" y="42940"/>
                      <a:pt x="27015" y="42940"/>
                    </a:cubicBezTo>
                    <a:cubicBezTo>
                      <a:pt x="27253" y="42940"/>
                      <a:pt x="27504" y="42917"/>
                      <a:pt x="27769" y="42867"/>
                    </a:cubicBezTo>
                    <a:cubicBezTo>
                      <a:pt x="27999" y="44251"/>
                      <a:pt x="27875" y="45564"/>
                      <a:pt x="28407" y="46486"/>
                    </a:cubicBezTo>
                    <a:cubicBezTo>
                      <a:pt x="29614" y="48616"/>
                      <a:pt x="31158" y="50532"/>
                      <a:pt x="32701" y="52732"/>
                    </a:cubicBezTo>
                    <a:lnTo>
                      <a:pt x="34600" y="50425"/>
                    </a:lnTo>
                    <a:lnTo>
                      <a:pt x="34103" y="47196"/>
                    </a:lnTo>
                    <a:cubicBezTo>
                      <a:pt x="34972" y="46096"/>
                      <a:pt x="36268" y="45173"/>
                      <a:pt x="36286" y="44251"/>
                    </a:cubicBezTo>
                    <a:cubicBezTo>
                      <a:pt x="36303" y="42707"/>
                      <a:pt x="38503" y="42955"/>
                      <a:pt x="38202" y="41394"/>
                    </a:cubicBezTo>
                    <a:cubicBezTo>
                      <a:pt x="38184" y="41305"/>
                      <a:pt x="39604" y="40986"/>
                      <a:pt x="40313" y="40702"/>
                    </a:cubicBezTo>
                    <a:cubicBezTo>
                      <a:pt x="40650" y="40560"/>
                      <a:pt x="40899" y="40223"/>
                      <a:pt x="41378" y="39797"/>
                    </a:cubicBezTo>
                    <a:lnTo>
                      <a:pt x="44785" y="44978"/>
                    </a:lnTo>
                    <a:lnTo>
                      <a:pt x="46630" y="43914"/>
                    </a:lnTo>
                    <a:cubicBezTo>
                      <a:pt x="47553" y="45102"/>
                      <a:pt x="46754" y="46699"/>
                      <a:pt x="48067" y="47480"/>
                    </a:cubicBezTo>
                    <a:cubicBezTo>
                      <a:pt x="47020" y="50124"/>
                      <a:pt x="48741" y="51508"/>
                      <a:pt x="50445" y="52980"/>
                    </a:cubicBezTo>
                    <a:cubicBezTo>
                      <a:pt x="50764" y="53247"/>
                      <a:pt x="50640" y="54010"/>
                      <a:pt x="50746" y="54684"/>
                    </a:cubicBezTo>
                    <a:cubicBezTo>
                      <a:pt x="49546" y="54279"/>
                      <a:pt x="48739" y="53108"/>
                      <a:pt x="47515" y="53108"/>
                    </a:cubicBezTo>
                    <a:cubicBezTo>
                      <a:pt x="47074" y="53108"/>
                      <a:pt x="46579" y="53260"/>
                      <a:pt x="45991" y="53655"/>
                    </a:cubicBezTo>
                    <a:cubicBezTo>
                      <a:pt x="46130" y="53637"/>
                      <a:pt x="46261" y="53629"/>
                      <a:pt x="46385" y="53629"/>
                    </a:cubicBezTo>
                    <a:cubicBezTo>
                      <a:pt x="47902" y="53629"/>
                      <a:pt x="48314" y="54868"/>
                      <a:pt x="48954" y="55606"/>
                    </a:cubicBezTo>
                    <a:cubicBezTo>
                      <a:pt x="49646" y="56387"/>
                      <a:pt x="51119" y="56937"/>
                      <a:pt x="50782" y="58712"/>
                    </a:cubicBezTo>
                    <a:cubicBezTo>
                      <a:pt x="50925" y="58653"/>
                      <a:pt x="51063" y="58628"/>
                      <a:pt x="51196" y="58628"/>
                    </a:cubicBezTo>
                    <a:cubicBezTo>
                      <a:pt x="52116" y="58628"/>
                      <a:pt x="52822" y="59846"/>
                      <a:pt x="53828" y="59846"/>
                    </a:cubicBezTo>
                    <a:cubicBezTo>
                      <a:pt x="54135" y="59846"/>
                      <a:pt x="54469" y="59733"/>
                      <a:pt x="54845" y="59439"/>
                    </a:cubicBezTo>
                    <a:lnTo>
                      <a:pt x="55431" y="57026"/>
                    </a:lnTo>
                    <a:cubicBezTo>
                      <a:pt x="55147" y="56955"/>
                      <a:pt x="54863" y="56902"/>
                      <a:pt x="54579" y="56849"/>
                    </a:cubicBezTo>
                    <a:cubicBezTo>
                      <a:pt x="53053" y="56760"/>
                      <a:pt x="51385" y="55819"/>
                      <a:pt x="51793" y="55269"/>
                    </a:cubicBezTo>
                    <a:lnTo>
                      <a:pt x="52787" y="54844"/>
                    </a:lnTo>
                    <a:lnTo>
                      <a:pt x="52414" y="52501"/>
                    </a:lnTo>
                    <a:cubicBezTo>
                      <a:pt x="48866" y="49893"/>
                      <a:pt x="48440" y="48917"/>
                      <a:pt x="49770" y="46291"/>
                    </a:cubicBezTo>
                    <a:lnTo>
                      <a:pt x="49770" y="46291"/>
                    </a:lnTo>
                    <a:cubicBezTo>
                      <a:pt x="50462" y="46859"/>
                      <a:pt x="51208" y="47338"/>
                      <a:pt x="51775" y="47977"/>
                    </a:cubicBezTo>
                    <a:cubicBezTo>
                      <a:pt x="52326" y="48562"/>
                      <a:pt x="52698" y="49325"/>
                      <a:pt x="53088" y="49929"/>
                    </a:cubicBezTo>
                    <a:lnTo>
                      <a:pt x="55821" y="46948"/>
                    </a:lnTo>
                    <a:lnTo>
                      <a:pt x="55200" y="42955"/>
                    </a:lnTo>
                    <a:lnTo>
                      <a:pt x="52805" y="41447"/>
                    </a:lnTo>
                    <a:lnTo>
                      <a:pt x="53585" y="38253"/>
                    </a:lnTo>
                    <a:lnTo>
                      <a:pt x="55111" y="39229"/>
                    </a:lnTo>
                    <a:cubicBezTo>
                      <a:pt x="55111" y="40045"/>
                      <a:pt x="55111" y="40542"/>
                      <a:pt x="55111" y="41039"/>
                    </a:cubicBezTo>
                    <a:lnTo>
                      <a:pt x="56300" y="41021"/>
                    </a:lnTo>
                    <a:lnTo>
                      <a:pt x="56034" y="38466"/>
                    </a:lnTo>
                    <a:cubicBezTo>
                      <a:pt x="59778" y="37011"/>
                      <a:pt x="60754" y="35876"/>
                      <a:pt x="62546" y="30925"/>
                    </a:cubicBezTo>
                    <a:lnTo>
                      <a:pt x="59370" y="25407"/>
                    </a:lnTo>
                    <a:lnTo>
                      <a:pt x="60754" y="24609"/>
                    </a:lnTo>
                    <a:cubicBezTo>
                      <a:pt x="60620" y="24079"/>
                      <a:pt x="60336" y="23926"/>
                      <a:pt x="59999" y="23926"/>
                    </a:cubicBezTo>
                    <a:cubicBezTo>
                      <a:pt x="59536" y="23926"/>
                      <a:pt x="58975" y="24215"/>
                      <a:pt x="58567" y="24215"/>
                    </a:cubicBezTo>
                    <a:cubicBezTo>
                      <a:pt x="58326" y="24215"/>
                      <a:pt x="58138" y="24114"/>
                      <a:pt x="58057" y="23792"/>
                    </a:cubicBezTo>
                    <a:lnTo>
                      <a:pt x="59316" y="21344"/>
                    </a:lnTo>
                    <a:lnTo>
                      <a:pt x="60062" y="22692"/>
                    </a:lnTo>
                    <a:lnTo>
                      <a:pt x="61286" y="21858"/>
                    </a:lnTo>
                    <a:lnTo>
                      <a:pt x="63504" y="23775"/>
                    </a:lnTo>
                    <a:lnTo>
                      <a:pt x="64178" y="27040"/>
                    </a:lnTo>
                    <a:cubicBezTo>
                      <a:pt x="64959" y="25993"/>
                      <a:pt x="65598" y="25478"/>
                      <a:pt x="65775" y="24822"/>
                    </a:cubicBezTo>
                    <a:cubicBezTo>
                      <a:pt x="66201" y="23367"/>
                      <a:pt x="64356" y="23225"/>
                      <a:pt x="64089" y="22515"/>
                    </a:cubicBezTo>
                    <a:lnTo>
                      <a:pt x="64444" y="18647"/>
                    </a:lnTo>
                    <a:cubicBezTo>
                      <a:pt x="66520" y="17955"/>
                      <a:pt x="66538" y="17902"/>
                      <a:pt x="66609" y="16305"/>
                    </a:cubicBezTo>
                    <a:cubicBezTo>
                      <a:pt x="66698" y="14229"/>
                      <a:pt x="66840" y="12171"/>
                      <a:pt x="66964" y="10059"/>
                    </a:cubicBezTo>
                    <a:cubicBezTo>
                      <a:pt x="65951" y="8994"/>
                      <a:pt x="64617" y="8884"/>
                      <a:pt x="63235" y="8884"/>
                    </a:cubicBezTo>
                    <a:cubicBezTo>
                      <a:pt x="62876" y="8884"/>
                      <a:pt x="62514" y="8891"/>
                      <a:pt x="62153" y="8891"/>
                    </a:cubicBezTo>
                    <a:cubicBezTo>
                      <a:pt x="62029" y="8891"/>
                      <a:pt x="61906" y="8890"/>
                      <a:pt x="61783" y="8888"/>
                    </a:cubicBezTo>
                    <a:cubicBezTo>
                      <a:pt x="61978" y="8001"/>
                      <a:pt x="62209" y="7362"/>
                      <a:pt x="62262" y="6741"/>
                    </a:cubicBezTo>
                    <a:cubicBezTo>
                      <a:pt x="62297" y="6102"/>
                      <a:pt x="62173" y="5464"/>
                      <a:pt x="62120" y="4701"/>
                    </a:cubicBezTo>
                    <a:lnTo>
                      <a:pt x="65119" y="4239"/>
                    </a:lnTo>
                    <a:cubicBezTo>
                      <a:pt x="59052" y="1427"/>
                      <a:pt x="52479" y="0"/>
                      <a:pt x="458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47"/>
              <p:cNvSpPr/>
              <p:nvPr/>
            </p:nvSpPr>
            <p:spPr>
              <a:xfrm>
                <a:off x="7010819" y="4061082"/>
                <a:ext cx="117645" cy="10213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7709" extrusionOk="0">
                    <a:moveTo>
                      <a:pt x="17567" y="0"/>
                    </a:moveTo>
                    <a:lnTo>
                      <a:pt x="17567" y="0"/>
                    </a:lnTo>
                    <a:cubicBezTo>
                      <a:pt x="17070" y="1331"/>
                      <a:pt x="16644" y="2697"/>
                      <a:pt x="16307" y="4081"/>
                    </a:cubicBezTo>
                    <a:cubicBezTo>
                      <a:pt x="16278" y="4199"/>
                      <a:pt x="16114" y="4268"/>
                      <a:pt x="16100" y="4268"/>
                    </a:cubicBezTo>
                    <a:cubicBezTo>
                      <a:pt x="16097" y="4268"/>
                      <a:pt x="16100" y="4265"/>
                      <a:pt x="16112" y="4259"/>
                    </a:cubicBezTo>
                    <a:lnTo>
                      <a:pt x="13912" y="3034"/>
                    </a:lnTo>
                    <a:lnTo>
                      <a:pt x="14391" y="1437"/>
                    </a:lnTo>
                    <a:lnTo>
                      <a:pt x="12617" y="337"/>
                    </a:lnTo>
                    <a:cubicBezTo>
                      <a:pt x="12563" y="2112"/>
                      <a:pt x="10416" y="1970"/>
                      <a:pt x="10523" y="3655"/>
                    </a:cubicBezTo>
                    <a:cubicBezTo>
                      <a:pt x="10523" y="3709"/>
                      <a:pt x="10239" y="3797"/>
                      <a:pt x="10079" y="3815"/>
                    </a:cubicBezTo>
                    <a:cubicBezTo>
                      <a:pt x="8287" y="4028"/>
                      <a:pt x="8553" y="4418"/>
                      <a:pt x="7276" y="5305"/>
                    </a:cubicBezTo>
                    <a:cubicBezTo>
                      <a:pt x="5785" y="6352"/>
                      <a:pt x="5466" y="8730"/>
                      <a:pt x="3017" y="8765"/>
                    </a:cubicBezTo>
                    <a:cubicBezTo>
                      <a:pt x="2166" y="8783"/>
                      <a:pt x="1154" y="9919"/>
                      <a:pt x="569" y="10770"/>
                    </a:cubicBezTo>
                    <a:cubicBezTo>
                      <a:pt x="178" y="11356"/>
                      <a:pt x="1" y="12705"/>
                      <a:pt x="374" y="13095"/>
                    </a:cubicBezTo>
                    <a:cubicBezTo>
                      <a:pt x="1687" y="14443"/>
                      <a:pt x="746" y="15810"/>
                      <a:pt x="569" y="17708"/>
                    </a:cubicBezTo>
                    <a:cubicBezTo>
                      <a:pt x="3337" y="16519"/>
                      <a:pt x="5839" y="15668"/>
                      <a:pt x="8074" y="14213"/>
                    </a:cubicBezTo>
                    <a:lnTo>
                      <a:pt x="10558" y="15934"/>
                    </a:lnTo>
                    <a:lnTo>
                      <a:pt x="9866" y="17336"/>
                    </a:lnTo>
                    <a:cubicBezTo>
                      <a:pt x="11960" y="17300"/>
                      <a:pt x="13592" y="16998"/>
                      <a:pt x="14710" y="15508"/>
                    </a:cubicBezTo>
                    <a:cubicBezTo>
                      <a:pt x="16094" y="13645"/>
                      <a:pt x="17585" y="11835"/>
                      <a:pt x="18773" y="9866"/>
                    </a:cubicBezTo>
                    <a:cubicBezTo>
                      <a:pt x="19590" y="8482"/>
                      <a:pt x="20388" y="6885"/>
                      <a:pt x="18862" y="5305"/>
                    </a:cubicBezTo>
                    <a:cubicBezTo>
                      <a:pt x="18596" y="5039"/>
                      <a:pt x="18330" y="4330"/>
                      <a:pt x="18472" y="4099"/>
                    </a:cubicBezTo>
                    <a:cubicBezTo>
                      <a:pt x="19732" y="2307"/>
                      <a:pt x="17372" y="1491"/>
                      <a:pt x="175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47"/>
              <p:cNvSpPr/>
              <p:nvPr/>
            </p:nvSpPr>
            <p:spPr>
              <a:xfrm>
                <a:off x="6995058" y="4000087"/>
                <a:ext cx="41059" cy="51071"/>
              </a:xfrm>
              <a:custGeom>
                <a:avLst/>
                <a:gdLst/>
                <a:ahLst/>
                <a:cxnLst/>
                <a:rect l="l" t="t" r="r" b="b"/>
                <a:pathLst>
                  <a:path w="7116" h="8855" extrusionOk="0">
                    <a:moveTo>
                      <a:pt x="5359" y="0"/>
                    </a:moveTo>
                    <a:cubicBezTo>
                      <a:pt x="4649" y="976"/>
                      <a:pt x="3993" y="1774"/>
                      <a:pt x="3460" y="2644"/>
                    </a:cubicBezTo>
                    <a:cubicBezTo>
                      <a:pt x="2910" y="3513"/>
                      <a:pt x="1455" y="3638"/>
                      <a:pt x="1828" y="5181"/>
                    </a:cubicBezTo>
                    <a:cubicBezTo>
                      <a:pt x="1354" y="4803"/>
                      <a:pt x="1037" y="4660"/>
                      <a:pt x="815" y="4660"/>
                    </a:cubicBezTo>
                    <a:cubicBezTo>
                      <a:pt x="256" y="4660"/>
                      <a:pt x="305" y="5571"/>
                      <a:pt x="1" y="5926"/>
                    </a:cubicBezTo>
                    <a:cubicBezTo>
                      <a:pt x="1136" y="7417"/>
                      <a:pt x="1438" y="7577"/>
                      <a:pt x="5412" y="8854"/>
                    </a:cubicBezTo>
                    <a:cubicBezTo>
                      <a:pt x="5590" y="7896"/>
                      <a:pt x="5625" y="7239"/>
                      <a:pt x="5820" y="6636"/>
                    </a:cubicBezTo>
                    <a:cubicBezTo>
                      <a:pt x="6033" y="6015"/>
                      <a:pt x="6335" y="5430"/>
                      <a:pt x="6708" y="4880"/>
                    </a:cubicBezTo>
                    <a:cubicBezTo>
                      <a:pt x="7116" y="4294"/>
                      <a:pt x="5696" y="4170"/>
                      <a:pt x="6459" y="3354"/>
                    </a:cubicBezTo>
                    <a:cubicBezTo>
                      <a:pt x="6849" y="2928"/>
                      <a:pt x="6637" y="1686"/>
                      <a:pt x="6778" y="1384"/>
                    </a:cubicBezTo>
                    <a:cubicBezTo>
                      <a:pt x="6832" y="1224"/>
                      <a:pt x="6867" y="1047"/>
                      <a:pt x="6885" y="870"/>
                    </a:cubicBezTo>
                    <a:lnTo>
                      <a:pt x="53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47"/>
              <p:cNvSpPr/>
              <p:nvPr/>
            </p:nvSpPr>
            <p:spPr>
              <a:xfrm>
                <a:off x="7078892" y="4018504"/>
                <a:ext cx="57544" cy="36030"/>
              </a:xfrm>
              <a:custGeom>
                <a:avLst/>
                <a:gdLst/>
                <a:ahLst/>
                <a:cxnLst/>
                <a:rect l="l" t="t" r="r" b="b"/>
                <a:pathLst>
                  <a:path w="9973" h="6247" extrusionOk="0">
                    <a:moveTo>
                      <a:pt x="0" y="1"/>
                    </a:moveTo>
                    <a:lnTo>
                      <a:pt x="266" y="1722"/>
                    </a:lnTo>
                    <a:lnTo>
                      <a:pt x="1668" y="1970"/>
                    </a:lnTo>
                    <a:lnTo>
                      <a:pt x="870" y="3177"/>
                    </a:lnTo>
                    <a:cubicBezTo>
                      <a:pt x="1300" y="3058"/>
                      <a:pt x="1704" y="3001"/>
                      <a:pt x="2079" y="3001"/>
                    </a:cubicBezTo>
                    <a:cubicBezTo>
                      <a:pt x="3221" y="3001"/>
                      <a:pt x="4106" y="3533"/>
                      <a:pt x="4720" y="4508"/>
                    </a:cubicBezTo>
                    <a:cubicBezTo>
                      <a:pt x="5319" y="5452"/>
                      <a:pt x="5558" y="5867"/>
                      <a:pt x="5945" y="5867"/>
                    </a:cubicBezTo>
                    <a:cubicBezTo>
                      <a:pt x="6235" y="5867"/>
                      <a:pt x="6607" y="5635"/>
                      <a:pt x="7275" y="5218"/>
                    </a:cubicBezTo>
                    <a:cubicBezTo>
                      <a:pt x="7453" y="5111"/>
                      <a:pt x="7648" y="5058"/>
                      <a:pt x="7861" y="5022"/>
                    </a:cubicBezTo>
                    <a:lnTo>
                      <a:pt x="9564" y="6247"/>
                    </a:lnTo>
                    <a:lnTo>
                      <a:pt x="9972" y="5679"/>
                    </a:lnTo>
                    <a:cubicBezTo>
                      <a:pt x="9582" y="4809"/>
                      <a:pt x="9262" y="3887"/>
                      <a:pt x="8819" y="3035"/>
                    </a:cubicBezTo>
                    <a:cubicBezTo>
                      <a:pt x="8151" y="1821"/>
                      <a:pt x="7070" y="1194"/>
                      <a:pt x="5857" y="1194"/>
                    </a:cubicBezTo>
                    <a:cubicBezTo>
                      <a:pt x="5138" y="1194"/>
                      <a:pt x="4373" y="1415"/>
                      <a:pt x="3620" y="1864"/>
                    </a:cubicBezTo>
                    <a:cubicBezTo>
                      <a:pt x="3336" y="2024"/>
                      <a:pt x="3052" y="2166"/>
                      <a:pt x="2644" y="2396"/>
                    </a:cubicBezTo>
                    <a:lnTo>
                      <a:pt x="1970" y="4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47"/>
              <p:cNvSpPr/>
              <p:nvPr/>
            </p:nvSpPr>
            <p:spPr>
              <a:xfrm>
                <a:off x="7051663" y="3806456"/>
                <a:ext cx="38503" cy="70819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12279" extrusionOk="0">
                    <a:moveTo>
                      <a:pt x="6672" y="1"/>
                    </a:moveTo>
                    <a:lnTo>
                      <a:pt x="6672" y="1"/>
                    </a:lnTo>
                    <a:cubicBezTo>
                      <a:pt x="6223" y="198"/>
                      <a:pt x="5784" y="260"/>
                      <a:pt x="5357" y="260"/>
                    </a:cubicBezTo>
                    <a:cubicBezTo>
                      <a:pt x="4670" y="260"/>
                      <a:pt x="4013" y="100"/>
                      <a:pt x="3390" y="89"/>
                    </a:cubicBezTo>
                    <a:lnTo>
                      <a:pt x="3088" y="2786"/>
                    </a:lnTo>
                    <a:lnTo>
                      <a:pt x="4809" y="5164"/>
                    </a:lnTo>
                    <a:lnTo>
                      <a:pt x="1" y="10771"/>
                    </a:lnTo>
                    <a:lnTo>
                      <a:pt x="1083" y="12279"/>
                    </a:lnTo>
                    <a:lnTo>
                      <a:pt x="6388" y="7772"/>
                    </a:lnTo>
                    <a:cubicBezTo>
                      <a:pt x="4454" y="6495"/>
                      <a:pt x="6175" y="3709"/>
                      <a:pt x="4383" y="2502"/>
                    </a:cubicBezTo>
                    <a:lnTo>
                      <a:pt x="66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47"/>
              <p:cNvSpPr/>
              <p:nvPr/>
            </p:nvSpPr>
            <p:spPr>
              <a:xfrm>
                <a:off x="6984824" y="4061618"/>
                <a:ext cx="42081" cy="8893"/>
              </a:xfrm>
              <a:custGeom>
                <a:avLst/>
                <a:gdLst/>
                <a:ahLst/>
                <a:cxnLst/>
                <a:rect l="l" t="t" r="r" b="b"/>
                <a:pathLst>
                  <a:path w="7293" h="1542" extrusionOk="0">
                    <a:moveTo>
                      <a:pt x="4286" y="0"/>
                    </a:moveTo>
                    <a:cubicBezTo>
                      <a:pt x="2949" y="0"/>
                      <a:pt x="1596" y="367"/>
                      <a:pt x="0" y="510"/>
                    </a:cubicBezTo>
                    <a:cubicBezTo>
                      <a:pt x="787" y="973"/>
                      <a:pt x="1302" y="1542"/>
                      <a:pt x="1738" y="1542"/>
                    </a:cubicBezTo>
                    <a:cubicBezTo>
                      <a:pt x="1970" y="1542"/>
                      <a:pt x="2179" y="1380"/>
                      <a:pt x="2396" y="954"/>
                    </a:cubicBezTo>
                    <a:cubicBezTo>
                      <a:pt x="2708" y="1325"/>
                      <a:pt x="3056" y="1432"/>
                      <a:pt x="3417" y="1432"/>
                    </a:cubicBezTo>
                    <a:cubicBezTo>
                      <a:pt x="3816" y="1432"/>
                      <a:pt x="4231" y="1302"/>
                      <a:pt x="4631" y="1256"/>
                    </a:cubicBezTo>
                    <a:cubicBezTo>
                      <a:pt x="5394" y="1149"/>
                      <a:pt x="6157" y="1025"/>
                      <a:pt x="7293" y="830"/>
                    </a:cubicBezTo>
                    <a:cubicBezTo>
                      <a:pt x="6240" y="198"/>
                      <a:pt x="5268" y="0"/>
                      <a:pt x="4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47"/>
              <p:cNvSpPr/>
              <p:nvPr/>
            </p:nvSpPr>
            <p:spPr>
              <a:xfrm>
                <a:off x="7035181" y="4030478"/>
                <a:ext cx="15469" cy="21703"/>
              </a:xfrm>
              <a:custGeom>
                <a:avLst/>
                <a:gdLst/>
                <a:ahLst/>
                <a:cxnLst/>
                <a:rect l="l" t="t" r="r" b="b"/>
                <a:pathLst>
                  <a:path w="2681" h="3763" extrusionOk="0">
                    <a:moveTo>
                      <a:pt x="2662" y="1"/>
                    </a:moveTo>
                    <a:cubicBezTo>
                      <a:pt x="19" y="675"/>
                      <a:pt x="1" y="764"/>
                      <a:pt x="1012" y="3763"/>
                    </a:cubicBezTo>
                    <a:lnTo>
                      <a:pt x="1491" y="2148"/>
                    </a:lnTo>
                    <a:lnTo>
                      <a:pt x="2201" y="3408"/>
                    </a:lnTo>
                    <a:lnTo>
                      <a:pt x="2680" y="3372"/>
                    </a:lnTo>
                    <a:cubicBezTo>
                      <a:pt x="2574" y="2840"/>
                      <a:pt x="2485" y="2308"/>
                      <a:pt x="2450" y="1758"/>
                    </a:cubicBezTo>
                    <a:cubicBezTo>
                      <a:pt x="2485" y="1172"/>
                      <a:pt x="2556" y="586"/>
                      <a:pt x="26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47"/>
              <p:cNvSpPr/>
              <p:nvPr/>
            </p:nvSpPr>
            <p:spPr>
              <a:xfrm>
                <a:off x="7045011" y="3983609"/>
                <a:ext cx="19047" cy="18121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3142" extrusionOk="0">
                    <a:moveTo>
                      <a:pt x="3301" y="0"/>
                    </a:moveTo>
                    <a:lnTo>
                      <a:pt x="0" y="1455"/>
                    </a:lnTo>
                    <a:lnTo>
                      <a:pt x="550" y="2520"/>
                    </a:lnTo>
                    <a:lnTo>
                      <a:pt x="1154" y="1793"/>
                    </a:lnTo>
                    <a:lnTo>
                      <a:pt x="2804" y="3141"/>
                    </a:lnTo>
                    <a:lnTo>
                      <a:pt x="33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47"/>
              <p:cNvSpPr/>
              <p:nvPr/>
            </p:nvSpPr>
            <p:spPr>
              <a:xfrm>
                <a:off x="7034362" y="3943182"/>
                <a:ext cx="973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4260" extrusionOk="0">
                    <a:moveTo>
                      <a:pt x="249" y="1"/>
                    </a:moveTo>
                    <a:cubicBezTo>
                      <a:pt x="1" y="2627"/>
                      <a:pt x="1" y="2627"/>
                      <a:pt x="977" y="4259"/>
                    </a:cubicBezTo>
                    <a:cubicBezTo>
                      <a:pt x="1687" y="1261"/>
                      <a:pt x="1687" y="1261"/>
                      <a:pt x="2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47"/>
              <p:cNvSpPr/>
              <p:nvPr/>
            </p:nvSpPr>
            <p:spPr>
              <a:xfrm>
                <a:off x="6724214" y="4015234"/>
                <a:ext cx="1131" cy="513"/>
              </a:xfrm>
              <a:custGeom>
                <a:avLst/>
                <a:gdLst/>
                <a:ahLst/>
                <a:cxnLst/>
                <a:rect l="l" t="t" r="r" b="b"/>
                <a:pathLst>
                  <a:path w="196" h="89" extrusionOk="0">
                    <a:moveTo>
                      <a:pt x="196" y="0"/>
                    </a:moveTo>
                    <a:lnTo>
                      <a:pt x="1" y="89"/>
                    </a:lnTo>
                    <a:lnTo>
                      <a:pt x="1" y="89"/>
                    </a:lnTo>
                    <a:lnTo>
                      <a:pt x="196" y="1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47"/>
              <p:cNvSpPr/>
              <p:nvPr/>
            </p:nvSpPr>
            <p:spPr>
              <a:xfrm>
                <a:off x="7071623" y="3755083"/>
                <a:ext cx="16589" cy="16380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284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35" y="1029"/>
                      <a:pt x="1739" y="1970"/>
                      <a:pt x="2733" y="2839"/>
                    </a:cubicBezTo>
                    <a:cubicBezTo>
                      <a:pt x="2840" y="2520"/>
                      <a:pt x="2875" y="2201"/>
                      <a:pt x="2822" y="1881"/>
                    </a:cubicBezTo>
                    <a:cubicBezTo>
                      <a:pt x="1899" y="1225"/>
                      <a:pt x="959" y="60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47"/>
              <p:cNvSpPr/>
              <p:nvPr/>
            </p:nvSpPr>
            <p:spPr>
              <a:xfrm>
                <a:off x="6722575" y="4015741"/>
                <a:ext cx="1541" cy="72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26" extrusionOk="0">
                    <a:moveTo>
                      <a:pt x="267" y="1"/>
                    </a:moveTo>
                    <a:cubicBezTo>
                      <a:pt x="178" y="36"/>
                      <a:pt x="89" y="72"/>
                      <a:pt x="1" y="125"/>
                    </a:cubicBezTo>
                    <a:cubicBezTo>
                      <a:pt x="107" y="90"/>
                      <a:pt x="178" y="36"/>
                      <a:pt x="267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47"/>
              <p:cNvSpPr/>
              <p:nvPr/>
            </p:nvSpPr>
            <p:spPr>
              <a:xfrm>
                <a:off x="6772321" y="4116142"/>
                <a:ext cx="30927" cy="46769"/>
              </a:xfrm>
              <a:custGeom>
                <a:avLst/>
                <a:gdLst/>
                <a:ahLst/>
                <a:cxnLst/>
                <a:rect l="l" t="t" r="r" b="b"/>
                <a:pathLst>
                  <a:path w="5360" h="8109" extrusionOk="0">
                    <a:moveTo>
                      <a:pt x="1828" y="0"/>
                    </a:moveTo>
                    <a:lnTo>
                      <a:pt x="1" y="2946"/>
                    </a:lnTo>
                    <a:cubicBezTo>
                      <a:pt x="444" y="3762"/>
                      <a:pt x="1030" y="4738"/>
                      <a:pt x="1527" y="5785"/>
                    </a:cubicBezTo>
                    <a:cubicBezTo>
                      <a:pt x="2308" y="7328"/>
                      <a:pt x="3479" y="8091"/>
                      <a:pt x="5359" y="8109"/>
                    </a:cubicBezTo>
                    <a:cubicBezTo>
                      <a:pt x="4667" y="6689"/>
                      <a:pt x="3993" y="5625"/>
                      <a:pt x="3798" y="4205"/>
                    </a:cubicBezTo>
                    <a:cubicBezTo>
                      <a:pt x="3621" y="2768"/>
                      <a:pt x="2574" y="1491"/>
                      <a:pt x="18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45" name="Google Shape;1145;p47"/>
          <p:cNvGrpSpPr/>
          <p:nvPr/>
        </p:nvGrpSpPr>
        <p:grpSpPr>
          <a:xfrm>
            <a:off x="1791534" y="2431978"/>
            <a:ext cx="1005847" cy="876670"/>
            <a:chOff x="6000100" y="3076250"/>
            <a:chExt cx="587871" cy="512373"/>
          </a:xfrm>
        </p:grpSpPr>
        <p:sp>
          <p:nvSpPr>
            <p:cNvPr id="1146" name="Google Shape;1146;p47"/>
            <p:cNvSpPr/>
            <p:nvPr/>
          </p:nvSpPr>
          <p:spPr>
            <a:xfrm>
              <a:off x="6000100" y="3076250"/>
              <a:ext cx="587871" cy="512373"/>
            </a:xfrm>
            <a:custGeom>
              <a:avLst/>
              <a:gdLst/>
              <a:ahLst/>
              <a:cxnLst/>
              <a:rect l="l" t="t" r="r" b="b"/>
              <a:pathLst>
                <a:path w="101884" h="88838" extrusionOk="0">
                  <a:moveTo>
                    <a:pt x="50272" y="0"/>
                  </a:moveTo>
                  <a:cubicBezTo>
                    <a:pt x="31897" y="0"/>
                    <a:pt x="14791" y="11087"/>
                    <a:pt x="8322" y="29000"/>
                  </a:cubicBezTo>
                  <a:cubicBezTo>
                    <a:pt x="1" y="51995"/>
                    <a:pt x="12332" y="77546"/>
                    <a:pt x="35878" y="86063"/>
                  </a:cubicBezTo>
                  <a:cubicBezTo>
                    <a:pt x="41078" y="87945"/>
                    <a:pt x="46391" y="88838"/>
                    <a:pt x="51602" y="88838"/>
                  </a:cubicBezTo>
                  <a:cubicBezTo>
                    <a:pt x="69970" y="88838"/>
                    <a:pt x="87079" y="77751"/>
                    <a:pt x="93562" y="59838"/>
                  </a:cubicBezTo>
                  <a:cubicBezTo>
                    <a:pt x="101883" y="36843"/>
                    <a:pt x="89534" y="11292"/>
                    <a:pt x="66006" y="2775"/>
                  </a:cubicBezTo>
                  <a:cubicBezTo>
                    <a:pt x="60802" y="893"/>
                    <a:pt x="55486" y="0"/>
                    <a:pt x="50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7" name="Google Shape;1147;p47"/>
            <p:cNvGrpSpPr/>
            <p:nvPr/>
          </p:nvGrpSpPr>
          <p:grpSpPr>
            <a:xfrm>
              <a:off x="6031360" y="3076713"/>
              <a:ext cx="539107" cy="480965"/>
              <a:chOff x="6031360" y="3076713"/>
              <a:chExt cx="539107" cy="480965"/>
            </a:xfrm>
          </p:grpSpPr>
          <p:sp>
            <p:nvSpPr>
              <p:cNvPr id="1148" name="Google Shape;1148;p47"/>
              <p:cNvSpPr/>
              <p:nvPr/>
            </p:nvSpPr>
            <p:spPr>
              <a:xfrm>
                <a:off x="6160232" y="3107767"/>
                <a:ext cx="410235" cy="449911"/>
              </a:xfrm>
              <a:custGeom>
                <a:avLst/>
                <a:gdLst/>
                <a:ahLst/>
                <a:cxnLst/>
                <a:rect l="l" t="t" r="r" b="b"/>
                <a:pathLst>
                  <a:path w="71098" h="78008" extrusionOk="0">
                    <a:moveTo>
                      <a:pt x="36108" y="3531"/>
                    </a:moveTo>
                    <a:lnTo>
                      <a:pt x="36835" y="4631"/>
                    </a:lnTo>
                    <a:cubicBezTo>
                      <a:pt x="36551" y="4826"/>
                      <a:pt x="36268" y="5039"/>
                      <a:pt x="35948" y="5217"/>
                    </a:cubicBezTo>
                    <a:cubicBezTo>
                      <a:pt x="35043" y="5749"/>
                      <a:pt x="34635" y="6459"/>
                      <a:pt x="35132" y="7488"/>
                    </a:cubicBezTo>
                    <a:cubicBezTo>
                      <a:pt x="35486" y="8208"/>
                      <a:pt x="35984" y="8561"/>
                      <a:pt x="36635" y="8561"/>
                    </a:cubicBezTo>
                    <a:cubicBezTo>
                      <a:pt x="36866" y="8561"/>
                      <a:pt x="37116" y="8517"/>
                      <a:pt x="37385" y="8428"/>
                    </a:cubicBezTo>
                    <a:cubicBezTo>
                      <a:pt x="37776" y="8304"/>
                      <a:pt x="38184" y="8198"/>
                      <a:pt x="38752" y="8056"/>
                    </a:cubicBezTo>
                    <a:lnTo>
                      <a:pt x="38752" y="8056"/>
                    </a:lnTo>
                    <a:cubicBezTo>
                      <a:pt x="38412" y="9075"/>
                      <a:pt x="37909" y="9331"/>
                      <a:pt x="37373" y="9331"/>
                    </a:cubicBezTo>
                    <a:cubicBezTo>
                      <a:pt x="36833" y="9331"/>
                      <a:pt x="36258" y="9072"/>
                      <a:pt x="35779" y="9072"/>
                    </a:cubicBezTo>
                    <a:cubicBezTo>
                      <a:pt x="35690" y="9072"/>
                      <a:pt x="35604" y="9081"/>
                      <a:pt x="35522" y="9102"/>
                    </a:cubicBezTo>
                    <a:lnTo>
                      <a:pt x="33162" y="11977"/>
                    </a:lnTo>
                    <a:lnTo>
                      <a:pt x="28585" y="11037"/>
                    </a:lnTo>
                    <a:lnTo>
                      <a:pt x="31832" y="10238"/>
                    </a:lnTo>
                    <a:cubicBezTo>
                      <a:pt x="32825" y="8162"/>
                      <a:pt x="33127" y="7062"/>
                      <a:pt x="32914" y="6228"/>
                    </a:cubicBezTo>
                    <a:lnTo>
                      <a:pt x="36108" y="3531"/>
                    </a:lnTo>
                    <a:close/>
                    <a:moveTo>
                      <a:pt x="38947" y="36232"/>
                    </a:moveTo>
                    <a:lnTo>
                      <a:pt x="38947" y="36232"/>
                    </a:lnTo>
                    <a:cubicBezTo>
                      <a:pt x="40402" y="36374"/>
                      <a:pt x="40561" y="37705"/>
                      <a:pt x="41253" y="38486"/>
                    </a:cubicBezTo>
                    <a:cubicBezTo>
                      <a:pt x="40278" y="40029"/>
                      <a:pt x="42194" y="41076"/>
                      <a:pt x="41963" y="42673"/>
                    </a:cubicBezTo>
                    <a:cubicBezTo>
                      <a:pt x="41786" y="43862"/>
                      <a:pt x="42833" y="45264"/>
                      <a:pt x="43241" y="46648"/>
                    </a:cubicBezTo>
                    <a:cubicBezTo>
                      <a:pt x="43560" y="47641"/>
                      <a:pt x="43507" y="48741"/>
                      <a:pt x="43046" y="49699"/>
                    </a:cubicBezTo>
                    <a:lnTo>
                      <a:pt x="40473" y="45760"/>
                    </a:lnTo>
                    <a:cubicBezTo>
                      <a:pt x="41449" y="42726"/>
                      <a:pt x="39160" y="39728"/>
                      <a:pt x="38947" y="36232"/>
                    </a:cubicBezTo>
                    <a:close/>
                    <a:moveTo>
                      <a:pt x="36430" y="1"/>
                    </a:moveTo>
                    <a:cubicBezTo>
                      <a:pt x="35873" y="1"/>
                      <a:pt x="35316" y="87"/>
                      <a:pt x="34759" y="284"/>
                    </a:cubicBezTo>
                    <a:cubicBezTo>
                      <a:pt x="33659" y="657"/>
                      <a:pt x="32346" y="870"/>
                      <a:pt x="31885" y="2005"/>
                    </a:cubicBezTo>
                    <a:cubicBezTo>
                      <a:pt x="31264" y="3567"/>
                      <a:pt x="29809" y="3549"/>
                      <a:pt x="28656" y="3992"/>
                    </a:cubicBezTo>
                    <a:cubicBezTo>
                      <a:pt x="26331" y="4826"/>
                      <a:pt x="26012" y="5465"/>
                      <a:pt x="27006" y="7683"/>
                    </a:cubicBezTo>
                    <a:lnTo>
                      <a:pt x="29791" y="7736"/>
                    </a:lnTo>
                    <a:lnTo>
                      <a:pt x="29046" y="10327"/>
                    </a:lnTo>
                    <a:lnTo>
                      <a:pt x="28425" y="7736"/>
                    </a:lnTo>
                    <a:lnTo>
                      <a:pt x="26633" y="11143"/>
                    </a:lnTo>
                    <a:cubicBezTo>
                      <a:pt x="25746" y="11374"/>
                      <a:pt x="24734" y="11391"/>
                      <a:pt x="24113" y="11870"/>
                    </a:cubicBezTo>
                    <a:cubicBezTo>
                      <a:pt x="22960" y="12775"/>
                      <a:pt x="21328" y="12509"/>
                      <a:pt x="20352" y="13680"/>
                    </a:cubicBezTo>
                    <a:lnTo>
                      <a:pt x="19695" y="12900"/>
                    </a:lnTo>
                    <a:lnTo>
                      <a:pt x="18808" y="14106"/>
                    </a:lnTo>
                    <a:cubicBezTo>
                      <a:pt x="18523" y="13971"/>
                      <a:pt x="18518" y="13452"/>
                      <a:pt x="18160" y="13452"/>
                    </a:cubicBezTo>
                    <a:cubicBezTo>
                      <a:pt x="18049" y="13452"/>
                      <a:pt x="17905" y="13501"/>
                      <a:pt x="17708" y="13627"/>
                    </a:cubicBezTo>
                    <a:lnTo>
                      <a:pt x="18560" y="17193"/>
                    </a:lnTo>
                    <a:cubicBezTo>
                      <a:pt x="17972" y="17718"/>
                      <a:pt x="17385" y="18062"/>
                      <a:pt x="16823" y="18062"/>
                    </a:cubicBezTo>
                    <a:cubicBezTo>
                      <a:pt x="16435" y="18062"/>
                      <a:pt x="16059" y="17897"/>
                      <a:pt x="15703" y="17513"/>
                    </a:cubicBezTo>
                    <a:cubicBezTo>
                      <a:pt x="14869" y="16626"/>
                      <a:pt x="13929" y="16750"/>
                      <a:pt x="13112" y="16643"/>
                    </a:cubicBezTo>
                    <a:lnTo>
                      <a:pt x="11196" y="21381"/>
                    </a:lnTo>
                    <a:cubicBezTo>
                      <a:pt x="11922" y="22616"/>
                      <a:pt x="12753" y="22986"/>
                      <a:pt x="13632" y="22986"/>
                    </a:cubicBezTo>
                    <a:cubicBezTo>
                      <a:pt x="14835" y="22986"/>
                      <a:pt x="16130" y="22292"/>
                      <a:pt x="17371" y="22179"/>
                    </a:cubicBezTo>
                    <a:lnTo>
                      <a:pt x="17868" y="20618"/>
                    </a:lnTo>
                    <a:cubicBezTo>
                      <a:pt x="19961" y="20600"/>
                      <a:pt x="19961" y="20600"/>
                      <a:pt x="21594" y="18879"/>
                    </a:cubicBezTo>
                    <a:lnTo>
                      <a:pt x="22587" y="19784"/>
                    </a:lnTo>
                    <a:lnTo>
                      <a:pt x="24646" y="19181"/>
                    </a:lnTo>
                    <a:lnTo>
                      <a:pt x="28762" y="24788"/>
                    </a:lnTo>
                    <a:lnTo>
                      <a:pt x="24930" y="23971"/>
                    </a:lnTo>
                    <a:lnTo>
                      <a:pt x="24930" y="23971"/>
                    </a:lnTo>
                    <a:lnTo>
                      <a:pt x="26544" y="25746"/>
                    </a:lnTo>
                    <a:cubicBezTo>
                      <a:pt x="28177" y="25604"/>
                      <a:pt x="29507" y="24930"/>
                      <a:pt x="30182" y="23209"/>
                    </a:cubicBezTo>
                    <a:cubicBezTo>
                      <a:pt x="29738" y="22747"/>
                      <a:pt x="29365" y="22321"/>
                      <a:pt x="28957" y="21949"/>
                    </a:cubicBezTo>
                    <a:cubicBezTo>
                      <a:pt x="28017" y="21150"/>
                      <a:pt x="27165" y="20352"/>
                      <a:pt x="27502" y="18400"/>
                    </a:cubicBezTo>
                    <a:lnTo>
                      <a:pt x="27502" y="18400"/>
                    </a:lnTo>
                    <a:cubicBezTo>
                      <a:pt x="28336" y="19678"/>
                      <a:pt x="28709" y="20902"/>
                      <a:pt x="29472" y="21239"/>
                    </a:cubicBezTo>
                    <a:cubicBezTo>
                      <a:pt x="30678" y="21771"/>
                      <a:pt x="30785" y="22641"/>
                      <a:pt x="30927" y="23617"/>
                    </a:cubicBezTo>
                    <a:cubicBezTo>
                      <a:pt x="31016" y="24255"/>
                      <a:pt x="30874" y="24965"/>
                      <a:pt x="31087" y="25551"/>
                    </a:cubicBezTo>
                    <a:cubicBezTo>
                      <a:pt x="31282" y="26083"/>
                      <a:pt x="31832" y="26473"/>
                      <a:pt x="32187" y="26952"/>
                    </a:cubicBezTo>
                    <a:cubicBezTo>
                      <a:pt x="32275" y="27077"/>
                      <a:pt x="32329" y="27236"/>
                      <a:pt x="32329" y="27396"/>
                    </a:cubicBezTo>
                    <a:lnTo>
                      <a:pt x="34369" y="26225"/>
                    </a:lnTo>
                    <a:cubicBezTo>
                      <a:pt x="33860" y="25322"/>
                      <a:pt x="33670" y="24632"/>
                      <a:pt x="34867" y="24632"/>
                    </a:cubicBezTo>
                    <a:cubicBezTo>
                      <a:pt x="34964" y="24632"/>
                      <a:pt x="35070" y="24636"/>
                      <a:pt x="35185" y="24646"/>
                    </a:cubicBezTo>
                    <a:cubicBezTo>
                      <a:pt x="35416" y="25462"/>
                      <a:pt x="35718" y="26189"/>
                      <a:pt x="35753" y="26917"/>
                    </a:cubicBezTo>
                    <a:cubicBezTo>
                      <a:pt x="35859" y="28390"/>
                      <a:pt x="37013" y="29011"/>
                      <a:pt x="38024" y="29224"/>
                    </a:cubicBezTo>
                    <a:cubicBezTo>
                      <a:pt x="38126" y="29247"/>
                      <a:pt x="38227" y="29254"/>
                      <a:pt x="38330" y="29254"/>
                    </a:cubicBezTo>
                    <a:cubicBezTo>
                      <a:pt x="38476" y="29254"/>
                      <a:pt x="38623" y="29240"/>
                      <a:pt x="38773" y="29240"/>
                    </a:cubicBezTo>
                    <a:cubicBezTo>
                      <a:pt x="39073" y="29240"/>
                      <a:pt x="39384" y="29296"/>
                      <a:pt x="39710" y="29632"/>
                    </a:cubicBezTo>
                    <a:cubicBezTo>
                      <a:pt x="39812" y="29734"/>
                      <a:pt x="39986" y="29769"/>
                      <a:pt x="40202" y="29769"/>
                    </a:cubicBezTo>
                    <a:cubicBezTo>
                      <a:pt x="40620" y="29769"/>
                      <a:pt x="41193" y="29637"/>
                      <a:pt x="41697" y="29614"/>
                    </a:cubicBezTo>
                    <a:lnTo>
                      <a:pt x="41697" y="29614"/>
                    </a:lnTo>
                    <a:cubicBezTo>
                      <a:pt x="41182" y="31175"/>
                      <a:pt x="41608" y="32825"/>
                      <a:pt x="39657" y="33517"/>
                    </a:cubicBezTo>
                    <a:cubicBezTo>
                      <a:pt x="37368" y="32683"/>
                      <a:pt x="34369" y="33198"/>
                      <a:pt x="32488" y="30608"/>
                    </a:cubicBezTo>
                    <a:cubicBezTo>
                      <a:pt x="32240" y="30253"/>
                      <a:pt x="31388" y="30306"/>
                      <a:pt x="30820" y="30217"/>
                    </a:cubicBezTo>
                    <a:cubicBezTo>
                      <a:pt x="30607" y="30217"/>
                      <a:pt x="30395" y="30270"/>
                      <a:pt x="30182" y="30324"/>
                    </a:cubicBezTo>
                    <a:lnTo>
                      <a:pt x="29507" y="32151"/>
                    </a:lnTo>
                    <a:cubicBezTo>
                      <a:pt x="27875" y="31246"/>
                      <a:pt x="26686" y="29969"/>
                      <a:pt x="25373" y="29259"/>
                    </a:cubicBezTo>
                    <a:cubicBezTo>
                      <a:pt x="23918" y="28496"/>
                      <a:pt x="23794" y="27431"/>
                      <a:pt x="23794" y="26456"/>
                    </a:cubicBezTo>
                    <a:cubicBezTo>
                      <a:pt x="23808" y="24745"/>
                      <a:pt x="23906" y="24354"/>
                      <a:pt x="23055" y="24354"/>
                    </a:cubicBezTo>
                    <a:cubicBezTo>
                      <a:pt x="22802" y="24354"/>
                      <a:pt x="22466" y="24388"/>
                      <a:pt x="22020" y="24433"/>
                    </a:cubicBezTo>
                    <a:cubicBezTo>
                      <a:pt x="21712" y="24458"/>
                      <a:pt x="21377" y="24558"/>
                      <a:pt x="21074" y="24558"/>
                    </a:cubicBezTo>
                    <a:cubicBezTo>
                      <a:pt x="20958" y="24558"/>
                      <a:pt x="20846" y="24543"/>
                      <a:pt x="20742" y="24504"/>
                    </a:cubicBezTo>
                    <a:cubicBezTo>
                      <a:pt x="20157" y="24291"/>
                      <a:pt x="19678" y="23670"/>
                      <a:pt x="19092" y="23546"/>
                    </a:cubicBezTo>
                    <a:cubicBezTo>
                      <a:pt x="19019" y="23530"/>
                      <a:pt x="18944" y="23524"/>
                      <a:pt x="18868" y="23524"/>
                    </a:cubicBezTo>
                    <a:cubicBezTo>
                      <a:pt x="18388" y="23524"/>
                      <a:pt x="17849" y="23788"/>
                      <a:pt x="17363" y="23788"/>
                    </a:cubicBezTo>
                    <a:cubicBezTo>
                      <a:pt x="17305" y="23788"/>
                      <a:pt x="17249" y="23784"/>
                      <a:pt x="17193" y="23776"/>
                    </a:cubicBezTo>
                    <a:cubicBezTo>
                      <a:pt x="17025" y="23751"/>
                      <a:pt x="16855" y="23741"/>
                      <a:pt x="16686" y="23741"/>
                    </a:cubicBezTo>
                    <a:cubicBezTo>
                      <a:pt x="15885" y="23741"/>
                      <a:pt x="15077" y="23971"/>
                      <a:pt x="14280" y="23971"/>
                    </a:cubicBezTo>
                    <a:cubicBezTo>
                      <a:pt x="13809" y="23971"/>
                      <a:pt x="13342" y="23890"/>
                      <a:pt x="12882" y="23634"/>
                    </a:cubicBezTo>
                    <a:cubicBezTo>
                      <a:pt x="12688" y="23891"/>
                      <a:pt x="12389" y="23939"/>
                      <a:pt x="12067" y="23939"/>
                    </a:cubicBezTo>
                    <a:cubicBezTo>
                      <a:pt x="11878" y="23939"/>
                      <a:pt x="11682" y="23923"/>
                      <a:pt x="11494" y="23923"/>
                    </a:cubicBezTo>
                    <a:cubicBezTo>
                      <a:pt x="11005" y="23923"/>
                      <a:pt x="10573" y="24032"/>
                      <a:pt x="10486" y="24823"/>
                    </a:cubicBezTo>
                    <a:cubicBezTo>
                      <a:pt x="8943" y="25125"/>
                      <a:pt x="8925" y="26935"/>
                      <a:pt x="7594" y="27644"/>
                    </a:cubicBezTo>
                    <a:cubicBezTo>
                      <a:pt x="6636" y="28159"/>
                      <a:pt x="5270" y="28461"/>
                      <a:pt x="4720" y="29365"/>
                    </a:cubicBezTo>
                    <a:cubicBezTo>
                      <a:pt x="3992" y="30554"/>
                      <a:pt x="2733" y="30874"/>
                      <a:pt x="1899" y="31779"/>
                    </a:cubicBezTo>
                    <a:cubicBezTo>
                      <a:pt x="1420" y="32311"/>
                      <a:pt x="1100" y="33021"/>
                      <a:pt x="692" y="33695"/>
                    </a:cubicBezTo>
                    <a:lnTo>
                      <a:pt x="2058" y="34529"/>
                    </a:lnTo>
                    <a:lnTo>
                      <a:pt x="0" y="40331"/>
                    </a:lnTo>
                    <a:cubicBezTo>
                      <a:pt x="568" y="41839"/>
                      <a:pt x="1828" y="42460"/>
                      <a:pt x="1579" y="43844"/>
                    </a:cubicBezTo>
                    <a:cubicBezTo>
                      <a:pt x="1526" y="44093"/>
                      <a:pt x="4542" y="47659"/>
                      <a:pt x="4720" y="47677"/>
                    </a:cubicBezTo>
                    <a:cubicBezTo>
                      <a:pt x="6407" y="47823"/>
                      <a:pt x="7973" y="48589"/>
                      <a:pt x="9698" y="48589"/>
                    </a:cubicBezTo>
                    <a:cubicBezTo>
                      <a:pt x="10059" y="48589"/>
                      <a:pt x="10428" y="48555"/>
                      <a:pt x="10806" y="48475"/>
                    </a:cubicBezTo>
                    <a:cubicBezTo>
                      <a:pt x="10987" y="48438"/>
                      <a:pt x="11194" y="48420"/>
                      <a:pt x="11413" y="48420"/>
                    </a:cubicBezTo>
                    <a:cubicBezTo>
                      <a:pt x="12352" y="48420"/>
                      <a:pt x="13516" y="48748"/>
                      <a:pt x="13875" y="49309"/>
                    </a:cubicBezTo>
                    <a:cubicBezTo>
                      <a:pt x="14692" y="50587"/>
                      <a:pt x="15916" y="50622"/>
                      <a:pt x="17140" y="51048"/>
                    </a:cubicBezTo>
                    <a:lnTo>
                      <a:pt x="16076" y="56140"/>
                    </a:lnTo>
                    <a:cubicBezTo>
                      <a:pt x="17477" y="57542"/>
                      <a:pt x="16874" y="59405"/>
                      <a:pt x="17513" y="60896"/>
                    </a:cubicBezTo>
                    <a:cubicBezTo>
                      <a:pt x="17939" y="61907"/>
                      <a:pt x="17566" y="62439"/>
                      <a:pt x="17105" y="63291"/>
                    </a:cubicBezTo>
                    <a:cubicBezTo>
                      <a:pt x="16484" y="64409"/>
                      <a:pt x="14922" y="65544"/>
                      <a:pt x="15526" y="66751"/>
                    </a:cubicBezTo>
                    <a:cubicBezTo>
                      <a:pt x="16359" y="68454"/>
                      <a:pt x="16218" y="70264"/>
                      <a:pt x="16218" y="71879"/>
                    </a:cubicBezTo>
                    <a:cubicBezTo>
                      <a:pt x="16218" y="73795"/>
                      <a:pt x="17726" y="75427"/>
                      <a:pt x="16697" y="77361"/>
                    </a:cubicBezTo>
                    <a:cubicBezTo>
                      <a:pt x="17566" y="77539"/>
                      <a:pt x="18134" y="77610"/>
                      <a:pt x="18684" y="77787"/>
                    </a:cubicBezTo>
                    <a:cubicBezTo>
                      <a:pt x="19160" y="77941"/>
                      <a:pt x="19615" y="78007"/>
                      <a:pt x="20054" y="78007"/>
                    </a:cubicBezTo>
                    <a:cubicBezTo>
                      <a:pt x="21942" y="78007"/>
                      <a:pt x="23543" y="76798"/>
                      <a:pt x="25284" y="76208"/>
                    </a:cubicBezTo>
                    <a:cubicBezTo>
                      <a:pt x="25497" y="74416"/>
                      <a:pt x="27183" y="74310"/>
                      <a:pt x="28336" y="73671"/>
                    </a:cubicBezTo>
                    <a:cubicBezTo>
                      <a:pt x="29472" y="73032"/>
                      <a:pt x="29064" y="71826"/>
                      <a:pt x="29436" y="71240"/>
                    </a:cubicBezTo>
                    <a:cubicBezTo>
                      <a:pt x="30359" y="70814"/>
                      <a:pt x="31051" y="70495"/>
                      <a:pt x="31761" y="70175"/>
                    </a:cubicBezTo>
                    <a:cubicBezTo>
                      <a:pt x="32701" y="69750"/>
                      <a:pt x="34032" y="69998"/>
                      <a:pt x="34351" y="68472"/>
                    </a:cubicBezTo>
                    <a:cubicBezTo>
                      <a:pt x="34564" y="67407"/>
                      <a:pt x="35593" y="66680"/>
                      <a:pt x="35682" y="65456"/>
                    </a:cubicBezTo>
                    <a:cubicBezTo>
                      <a:pt x="35789" y="64196"/>
                      <a:pt x="36179" y="62972"/>
                      <a:pt x="36427" y="61783"/>
                    </a:cubicBezTo>
                    <a:cubicBezTo>
                      <a:pt x="38255" y="60576"/>
                      <a:pt x="39869" y="58979"/>
                      <a:pt x="41786" y="58376"/>
                    </a:cubicBezTo>
                    <a:cubicBezTo>
                      <a:pt x="44997" y="57365"/>
                      <a:pt x="46843" y="55306"/>
                      <a:pt x="48156" y="52432"/>
                    </a:cubicBezTo>
                    <a:cubicBezTo>
                      <a:pt x="47847" y="52304"/>
                      <a:pt x="47534" y="52259"/>
                      <a:pt x="47221" y="52259"/>
                    </a:cubicBezTo>
                    <a:cubicBezTo>
                      <a:pt x="46487" y="52259"/>
                      <a:pt x="45750" y="52505"/>
                      <a:pt x="45050" y="52505"/>
                    </a:cubicBezTo>
                    <a:cubicBezTo>
                      <a:pt x="44519" y="52505"/>
                      <a:pt x="44011" y="52363"/>
                      <a:pt x="43542" y="51864"/>
                    </a:cubicBezTo>
                    <a:cubicBezTo>
                      <a:pt x="44838" y="50108"/>
                      <a:pt x="44909" y="50037"/>
                      <a:pt x="46293" y="49859"/>
                    </a:cubicBezTo>
                    <a:cubicBezTo>
                      <a:pt x="49646" y="49451"/>
                      <a:pt x="52822" y="48599"/>
                      <a:pt x="55395" y="46222"/>
                    </a:cubicBezTo>
                    <a:cubicBezTo>
                      <a:pt x="55484" y="45760"/>
                      <a:pt x="55697" y="45281"/>
                      <a:pt x="55643" y="44838"/>
                    </a:cubicBezTo>
                    <a:cubicBezTo>
                      <a:pt x="55519" y="44022"/>
                      <a:pt x="55359" y="43205"/>
                      <a:pt x="55164" y="42389"/>
                    </a:cubicBezTo>
                    <a:lnTo>
                      <a:pt x="54224" y="42886"/>
                    </a:lnTo>
                    <a:lnTo>
                      <a:pt x="53887" y="41254"/>
                    </a:lnTo>
                    <a:lnTo>
                      <a:pt x="53017" y="42655"/>
                    </a:lnTo>
                    <a:cubicBezTo>
                      <a:pt x="51775" y="40810"/>
                      <a:pt x="49327" y="39763"/>
                      <a:pt x="49735" y="36906"/>
                    </a:cubicBezTo>
                    <a:lnTo>
                      <a:pt x="49735" y="36906"/>
                    </a:lnTo>
                    <a:cubicBezTo>
                      <a:pt x="51738" y="37643"/>
                      <a:pt x="51709" y="40841"/>
                      <a:pt x="54224" y="40841"/>
                    </a:cubicBezTo>
                    <a:cubicBezTo>
                      <a:pt x="54315" y="40841"/>
                      <a:pt x="54410" y="40836"/>
                      <a:pt x="54508" y="40828"/>
                    </a:cubicBezTo>
                    <a:cubicBezTo>
                      <a:pt x="55927" y="42620"/>
                      <a:pt x="57968" y="43134"/>
                      <a:pt x="59831" y="43365"/>
                    </a:cubicBezTo>
                    <a:lnTo>
                      <a:pt x="61091" y="47286"/>
                    </a:lnTo>
                    <a:lnTo>
                      <a:pt x="62244" y="46683"/>
                    </a:lnTo>
                    <a:lnTo>
                      <a:pt x="61215" y="57010"/>
                    </a:lnTo>
                    <a:cubicBezTo>
                      <a:pt x="61641" y="57382"/>
                      <a:pt x="62102" y="57613"/>
                      <a:pt x="62208" y="57950"/>
                    </a:cubicBezTo>
                    <a:cubicBezTo>
                      <a:pt x="62350" y="58411"/>
                      <a:pt x="62226" y="58944"/>
                      <a:pt x="62226" y="59547"/>
                    </a:cubicBezTo>
                    <a:cubicBezTo>
                      <a:pt x="64054" y="58323"/>
                      <a:pt x="61783" y="56531"/>
                      <a:pt x="63397" y="55164"/>
                    </a:cubicBezTo>
                    <a:cubicBezTo>
                      <a:pt x="64338" y="54348"/>
                      <a:pt x="63894" y="52503"/>
                      <a:pt x="65420" y="51421"/>
                    </a:cubicBezTo>
                    <a:cubicBezTo>
                      <a:pt x="66236" y="50835"/>
                      <a:pt x="66627" y="49575"/>
                      <a:pt x="67407" y="48670"/>
                    </a:cubicBezTo>
                    <a:cubicBezTo>
                      <a:pt x="71098" y="31370"/>
                      <a:pt x="63805" y="13556"/>
                      <a:pt x="49451" y="3265"/>
                    </a:cubicBezTo>
                    <a:lnTo>
                      <a:pt x="47836" y="4223"/>
                    </a:lnTo>
                    <a:lnTo>
                      <a:pt x="47286" y="3425"/>
                    </a:lnTo>
                    <a:lnTo>
                      <a:pt x="45068" y="5465"/>
                    </a:lnTo>
                    <a:lnTo>
                      <a:pt x="44802" y="2963"/>
                    </a:lnTo>
                    <a:cubicBezTo>
                      <a:pt x="44483" y="4383"/>
                      <a:pt x="44412" y="5554"/>
                      <a:pt x="43383" y="6193"/>
                    </a:cubicBezTo>
                    <a:lnTo>
                      <a:pt x="41094" y="4844"/>
                    </a:lnTo>
                    <a:lnTo>
                      <a:pt x="41253" y="4702"/>
                    </a:lnTo>
                    <a:lnTo>
                      <a:pt x="43436" y="4525"/>
                    </a:lnTo>
                    <a:cubicBezTo>
                      <a:pt x="43312" y="3975"/>
                      <a:pt x="43329" y="3673"/>
                      <a:pt x="43205" y="3567"/>
                    </a:cubicBezTo>
                    <a:cubicBezTo>
                      <a:pt x="41857" y="2502"/>
                      <a:pt x="40153" y="1934"/>
                      <a:pt x="38929" y="657"/>
                    </a:cubicBezTo>
                    <a:cubicBezTo>
                      <a:pt x="38787" y="497"/>
                      <a:pt x="38592" y="390"/>
                      <a:pt x="38379" y="319"/>
                    </a:cubicBezTo>
                    <a:cubicBezTo>
                      <a:pt x="37729" y="119"/>
                      <a:pt x="37080" y="1"/>
                      <a:pt x="36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47"/>
              <p:cNvSpPr/>
              <p:nvPr/>
            </p:nvSpPr>
            <p:spPr>
              <a:xfrm>
                <a:off x="6031360" y="3319580"/>
                <a:ext cx="62149" cy="151155"/>
              </a:xfrm>
              <a:custGeom>
                <a:avLst/>
                <a:gdLst/>
                <a:ahLst/>
                <a:cxnLst/>
                <a:rect l="l" t="t" r="r" b="b"/>
                <a:pathLst>
                  <a:path w="10771" h="26208" extrusionOk="0">
                    <a:moveTo>
                      <a:pt x="266" y="1"/>
                    </a:moveTo>
                    <a:lnTo>
                      <a:pt x="266" y="1"/>
                    </a:lnTo>
                    <a:cubicBezTo>
                      <a:pt x="0" y="9316"/>
                      <a:pt x="2679" y="18489"/>
                      <a:pt x="7914" y="26208"/>
                    </a:cubicBezTo>
                    <a:lnTo>
                      <a:pt x="9014" y="25995"/>
                    </a:lnTo>
                    <a:cubicBezTo>
                      <a:pt x="9954" y="24078"/>
                      <a:pt x="9617" y="22073"/>
                      <a:pt x="9475" y="20068"/>
                    </a:cubicBezTo>
                    <a:cubicBezTo>
                      <a:pt x="9422" y="19412"/>
                      <a:pt x="9120" y="18347"/>
                      <a:pt x="9386" y="18188"/>
                    </a:cubicBezTo>
                    <a:cubicBezTo>
                      <a:pt x="10753" y="17336"/>
                      <a:pt x="10274" y="15881"/>
                      <a:pt x="10770" y="14834"/>
                    </a:cubicBezTo>
                    <a:cubicBezTo>
                      <a:pt x="9777" y="13415"/>
                      <a:pt x="8890" y="12137"/>
                      <a:pt x="7328" y="11161"/>
                    </a:cubicBezTo>
                    <a:cubicBezTo>
                      <a:pt x="5270" y="9901"/>
                      <a:pt x="3194" y="8216"/>
                      <a:pt x="3247" y="5235"/>
                    </a:cubicBezTo>
                    <a:cubicBezTo>
                      <a:pt x="3265" y="4649"/>
                      <a:pt x="2999" y="3709"/>
                      <a:pt x="2591" y="3514"/>
                    </a:cubicBezTo>
                    <a:cubicBezTo>
                      <a:pt x="1295" y="2893"/>
                      <a:pt x="479" y="1562"/>
                      <a:pt x="408" y="604"/>
                    </a:cubicBezTo>
                    <a:cubicBezTo>
                      <a:pt x="373" y="391"/>
                      <a:pt x="337" y="196"/>
                      <a:pt x="2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47"/>
              <p:cNvSpPr/>
              <p:nvPr/>
            </p:nvSpPr>
            <p:spPr>
              <a:xfrm>
                <a:off x="6189159" y="3076713"/>
                <a:ext cx="117131" cy="35868"/>
              </a:xfrm>
              <a:custGeom>
                <a:avLst/>
                <a:gdLst/>
                <a:ahLst/>
                <a:cxnLst/>
                <a:rect l="l" t="t" r="r" b="b"/>
                <a:pathLst>
                  <a:path w="20300" h="6219" extrusionOk="0">
                    <a:moveTo>
                      <a:pt x="17629" y="0"/>
                    </a:moveTo>
                    <a:cubicBezTo>
                      <a:pt x="12187" y="0"/>
                      <a:pt x="6775" y="976"/>
                      <a:pt x="1651" y="2882"/>
                    </a:cubicBezTo>
                    <a:cubicBezTo>
                      <a:pt x="1207" y="3344"/>
                      <a:pt x="764" y="3823"/>
                      <a:pt x="302" y="4266"/>
                    </a:cubicBezTo>
                    <a:cubicBezTo>
                      <a:pt x="1" y="4568"/>
                      <a:pt x="231" y="5402"/>
                      <a:pt x="214" y="6218"/>
                    </a:cubicBezTo>
                    <a:cubicBezTo>
                      <a:pt x="1402" y="5473"/>
                      <a:pt x="2201" y="4834"/>
                      <a:pt x="3141" y="4408"/>
                    </a:cubicBezTo>
                    <a:cubicBezTo>
                      <a:pt x="5525" y="3347"/>
                      <a:pt x="8003" y="2632"/>
                      <a:pt x="10607" y="2632"/>
                    </a:cubicBezTo>
                    <a:cubicBezTo>
                      <a:pt x="11182" y="2632"/>
                      <a:pt x="11763" y="2666"/>
                      <a:pt x="12350" y="2740"/>
                    </a:cubicBezTo>
                    <a:cubicBezTo>
                      <a:pt x="12586" y="2362"/>
                      <a:pt x="12876" y="2257"/>
                      <a:pt x="13186" y="2257"/>
                    </a:cubicBezTo>
                    <a:cubicBezTo>
                      <a:pt x="13571" y="2257"/>
                      <a:pt x="13986" y="2419"/>
                      <a:pt x="14364" y="2419"/>
                    </a:cubicBezTo>
                    <a:cubicBezTo>
                      <a:pt x="14550" y="2419"/>
                      <a:pt x="14727" y="2379"/>
                      <a:pt x="14887" y="2261"/>
                    </a:cubicBezTo>
                    <a:cubicBezTo>
                      <a:pt x="16502" y="1072"/>
                      <a:pt x="18472" y="718"/>
                      <a:pt x="20299" y="79"/>
                    </a:cubicBezTo>
                    <a:cubicBezTo>
                      <a:pt x="19409" y="26"/>
                      <a:pt x="18519" y="0"/>
                      <a:pt x="176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47"/>
              <p:cNvSpPr/>
              <p:nvPr/>
            </p:nvSpPr>
            <p:spPr>
              <a:xfrm>
                <a:off x="6350006" y="3503923"/>
                <a:ext cx="45156" cy="42581"/>
              </a:xfrm>
              <a:custGeom>
                <a:avLst/>
                <a:gdLst/>
                <a:ahLst/>
                <a:cxnLst/>
                <a:rect l="l" t="t" r="r" b="b"/>
                <a:pathLst>
                  <a:path w="7826" h="7383" extrusionOk="0">
                    <a:moveTo>
                      <a:pt x="7648" y="1"/>
                    </a:moveTo>
                    <a:lnTo>
                      <a:pt x="7648" y="1"/>
                    </a:lnTo>
                    <a:cubicBezTo>
                      <a:pt x="6488" y="417"/>
                      <a:pt x="5728" y="1543"/>
                      <a:pt x="4541" y="1543"/>
                    </a:cubicBezTo>
                    <a:cubicBezTo>
                      <a:pt x="4311" y="1543"/>
                      <a:pt x="4065" y="1501"/>
                      <a:pt x="3797" y="1403"/>
                    </a:cubicBezTo>
                    <a:cubicBezTo>
                      <a:pt x="3766" y="1397"/>
                      <a:pt x="3735" y="1395"/>
                      <a:pt x="3704" y="1395"/>
                    </a:cubicBezTo>
                    <a:cubicBezTo>
                      <a:pt x="3523" y="1395"/>
                      <a:pt x="3348" y="1482"/>
                      <a:pt x="3212" y="1633"/>
                    </a:cubicBezTo>
                    <a:cubicBezTo>
                      <a:pt x="2520" y="3567"/>
                      <a:pt x="142" y="4490"/>
                      <a:pt x="0" y="7045"/>
                    </a:cubicBezTo>
                    <a:lnTo>
                      <a:pt x="1633" y="7382"/>
                    </a:lnTo>
                    <a:cubicBezTo>
                      <a:pt x="2662" y="6353"/>
                      <a:pt x="3655" y="5306"/>
                      <a:pt x="4844" y="4419"/>
                    </a:cubicBezTo>
                    <a:cubicBezTo>
                      <a:pt x="6211" y="3390"/>
                      <a:pt x="7825" y="2219"/>
                      <a:pt x="76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47"/>
              <p:cNvSpPr/>
              <p:nvPr/>
            </p:nvSpPr>
            <p:spPr>
              <a:xfrm>
                <a:off x="6262180" y="3141947"/>
                <a:ext cx="28469" cy="38688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6708" extrusionOk="0">
                    <a:moveTo>
                      <a:pt x="2094" y="0"/>
                    </a:moveTo>
                    <a:lnTo>
                      <a:pt x="2094" y="0"/>
                    </a:lnTo>
                    <a:cubicBezTo>
                      <a:pt x="0" y="1420"/>
                      <a:pt x="3052" y="2467"/>
                      <a:pt x="1988" y="4454"/>
                    </a:cubicBezTo>
                    <a:lnTo>
                      <a:pt x="817" y="4756"/>
                    </a:lnTo>
                    <a:cubicBezTo>
                      <a:pt x="1243" y="6707"/>
                      <a:pt x="2822" y="6228"/>
                      <a:pt x="3851" y="6619"/>
                    </a:cubicBezTo>
                    <a:lnTo>
                      <a:pt x="4933" y="5430"/>
                    </a:lnTo>
                    <a:cubicBezTo>
                      <a:pt x="4685" y="3993"/>
                      <a:pt x="2768" y="2875"/>
                      <a:pt x="4206" y="1207"/>
                    </a:cubicBezTo>
                    <a:cubicBezTo>
                      <a:pt x="3883" y="979"/>
                      <a:pt x="3846" y="221"/>
                      <a:pt x="3400" y="221"/>
                    </a:cubicBezTo>
                    <a:cubicBezTo>
                      <a:pt x="3257" y="221"/>
                      <a:pt x="3072" y="299"/>
                      <a:pt x="2822" y="497"/>
                    </a:cubicBezTo>
                    <a:cubicBezTo>
                      <a:pt x="2815" y="502"/>
                      <a:pt x="2807" y="505"/>
                      <a:pt x="2796" y="505"/>
                    </a:cubicBezTo>
                    <a:cubicBezTo>
                      <a:pt x="2667" y="505"/>
                      <a:pt x="2259" y="115"/>
                      <a:pt x="2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47"/>
              <p:cNvSpPr/>
              <p:nvPr/>
            </p:nvSpPr>
            <p:spPr>
              <a:xfrm>
                <a:off x="6251907" y="3101042"/>
                <a:ext cx="26011" cy="13686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373" extrusionOk="0">
                    <a:moveTo>
                      <a:pt x="1606" y="0"/>
                    </a:moveTo>
                    <a:cubicBezTo>
                      <a:pt x="1091" y="0"/>
                      <a:pt x="558" y="171"/>
                      <a:pt x="0" y="723"/>
                    </a:cubicBezTo>
                    <a:cubicBezTo>
                      <a:pt x="430" y="1555"/>
                      <a:pt x="972" y="2195"/>
                      <a:pt x="1679" y="2195"/>
                    </a:cubicBezTo>
                    <a:cubicBezTo>
                      <a:pt x="1906" y="2195"/>
                      <a:pt x="2151" y="2129"/>
                      <a:pt x="2414" y="1982"/>
                    </a:cubicBezTo>
                    <a:cubicBezTo>
                      <a:pt x="2981" y="1663"/>
                      <a:pt x="4507" y="2373"/>
                      <a:pt x="4064" y="456"/>
                    </a:cubicBezTo>
                    <a:lnTo>
                      <a:pt x="4064" y="456"/>
                    </a:lnTo>
                    <a:cubicBezTo>
                      <a:pt x="4046" y="457"/>
                      <a:pt x="4028" y="457"/>
                      <a:pt x="4010" y="457"/>
                    </a:cubicBezTo>
                    <a:cubicBezTo>
                      <a:pt x="3239" y="457"/>
                      <a:pt x="2447" y="0"/>
                      <a:pt x="16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47"/>
              <p:cNvSpPr/>
              <p:nvPr/>
            </p:nvSpPr>
            <p:spPr>
              <a:xfrm>
                <a:off x="6250613" y="3155645"/>
                <a:ext cx="21609" cy="17008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2949" extrusionOk="0">
                    <a:moveTo>
                      <a:pt x="1345" y="1"/>
                    </a:moveTo>
                    <a:cubicBezTo>
                      <a:pt x="985" y="1"/>
                      <a:pt x="770" y="142"/>
                      <a:pt x="568" y="429"/>
                    </a:cubicBezTo>
                    <a:cubicBezTo>
                      <a:pt x="213" y="943"/>
                      <a:pt x="249" y="1706"/>
                      <a:pt x="0" y="2948"/>
                    </a:cubicBezTo>
                    <a:lnTo>
                      <a:pt x="3744" y="695"/>
                    </a:lnTo>
                    <a:cubicBezTo>
                      <a:pt x="2515" y="235"/>
                      <a:pt x="1810" y="1"/>
                      <a:pt x="13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55" name="Google Shape;1155;p47"/>
          <p:cNvSpPr/>
          <p:nvPr/>
        </p:nvSpPr>
        <p:spPr>
          <a:xfrm rot="8100000">
            <a:off x="2757796" y="2691055"/>
            <a:ext cx="358503" cy="358503"/>
          </a:xfrm>
          <a:prstGeom prst="halfFrame">
            <a:avLst>
              <a:gd name="adj1" fmla="val 21387"/>
              <a:gd name="adj2" fmla="val 21345"/>
            </a:avLst>
          </a:prstGeom>
          <a:solidFill>
            <a:srgbClr val="FFFFFF">
              <a:alpha val="13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47"/>
          <p:cNvSpPr/>
          <p:nvPr/>
        </p:nvSpPr>
        <p:spPr>
          <a:xfrm rot="8100000">
            <a:off x="4289596" y="2691055"/>
            <a:ext cx="358503" cy="358503"/>
          </a:xfrm>
          <a:prstGeom prst="halfFrame">
            <a:avLst>
              <a:gd name="adj1" fmla="val 21387"/>
              <a:gd name="adj2" fmla="val 21345"/>
            </a:avLst>
          </a:prstGeom>
          <a:solidFill>
            <a:srgbClr val="FFFFFF">
              <a:alpha val="13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47"/>
          <p:cNvSpPr/>
          <p:nvPr/>
        </p:nvSpPr>
        <p:spPr>
          <a:xfrm rot="8100000">
            <a:off x="5821396" y="2691055"/>
            <a:ext cx="358503" cy="358503"/>
          </a:xfrm>
          <a:prstGeom prst="halfFrame">
            <a:avLst>
              <a:gd name="adj1" fmla="val 21387"/>
              <a:gd name="adj2" fmla="val 21345"/>
            </a:avLst>
          </a:prstGeom>
          <a:solidFill>
            <a:srgbClr val="FFFFFF">
              <a:alpha val="13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47"/>
          <p:cNvSpPr/>
          <p:nvPr/>
        </p:nvSpPr>
        <p:spPr>
          <a:xfrm>
            <a:off x="6956875" y="-802675"/>
            <a:ext cx="2922900" cy="29229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48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ASSIGNMENT</a:t>
            </a:r>
            <a:endParaRPr/>
          </a:p>
        </p:txBody>
      </p:sp>
      <p:sp>
        <p:nvSpPr>
          <p:cNvPr id="1164" name="Google Shape;1164;p48"/>
          <p:cNvSpPr txBox="1">
            <a:spLocks noGrp="1"/>
          </p:cNvSpPr>
          <p:nvPr>
            <p:ph type="body" idx="4294967295"/>
          </p:nvPr>
        </p:nvSpPr>
        <p:spPr>
          <a:xfrm>
            <a:off x="5766475" y="1163250"/>
            <a:ext cx="2251200" cy="12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Complete the name of the missing planets and calculate their respective orbital speeds:</a:t>
            </a:r>
            <a:endParaRPr sz="1600">
              <a:solidFill>
                <a:srgbClr val="FFFFFF"/>
              </a:solidFill>
            </a:endParaRPr>
          </a:p>
        </p:txBody>
      </p:sp>
      <p:grpSp>
        <p:nvGrpSpPr>
          <p:cNvPr id="1165" name="Google Shape;1165;p48"/>
          <p:cNvGrpSpPr/>
          <p:nvPr/>
        </p:nvGrpSpPr>
        <p:grpSpPr>
          <a:xfrm>
            <a:off x="1268558" y="1375632"/>
            <a:ext cx="3200425" cy="3200440"/>
            <a:chOff x="1198375" y="245975"/>
            <a:chExt cx="5222625" cy="5222650"/>
          </a:xfrm>
        </p:grpSpPr>
        <p:sp>
          <p:nvSpPr>
            <p:cNvPr id="1166" name="Google Shape;1166;p48"/>
            <p:cNvSpPr/>
            <p:nvPr/>
          </p:nvSpPr>
          <p:spPr>
            <a:xfrm>
              <a:off x="2935650" y="1983275"/>
              <a:ext cx="1748050" cy="1748050"/>
            </a:xfrm>
            <a:custGeom>
              <a:avLst/>
              <a:gdLst/>
              <a:ahLst/>
              <a:cxnLst/>
              <a:rect l="l" t="t" r="r" b="b"/>
              <a:pathLst>
                <a:path w="69922" h="69922" fill="none" extrusionOk="0">
                  <a:moveTo>
                    <a:pt x="69922" y="34961"/>
                  </a:moveTo>
                  <a:cubicBezTo>
                    <a:pt x="69922" y="54270"/>
                    <a:pt x="54271" y="69921"/>
                    <a:pt x="34961" y="69921"/>
                  </a:cubicBezTo>
                  <a:cubicBezTo>
                    <a:pt x="15652" y="69921"/>
                    <a:pt x="1" y="54271"/>
                    <a:pt x="1" y="34961"/>
                  </a:cubicBezTo>
                  <a:cubicBezTo>
                    <a:pt x="1" y="15651"/>
                    <a:pt x="15652" y="0"/>
                    <a:pt x="34961" y="0"/>
                  </a:cubicBezTo>
                  <a:cubicBezTo>
                    <a:pt x="54271" y="0"/>
                    <a:pt x="69922" y="15651"/>
                    <a:pt x="69922" y="34961"/>
                  </a:cubicBezTo>
                  <a:close/>
                </a:path>
              </a:pathLst>
            </a:custGeom>
            <a:noFill/>
            <a:ln w="15750" cap="flat" cmpd="sng">
              <a:solidFill>
                <a:srgbClr val="FFFFFF"/>
              </a:solidFill>
              <a:prstDash val="solid"/>
              <a:miter lim="12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8"/>
            <p:cNvSpPr/>
            <p:nvPr/>
          </p:nvSpPr>
          <p:spPr>
            <a:xfrm>
              <a:off x="2620175" y="1667800"/>
              <a:ext cx="2379000" cy="2379000"/>
            </a:xfrm>
            <a:custGeom>
              <a:avLst/>
              <a:gdLst/>
              <a:ahLst/>
              <a:cxnLst/>
              <a:rect l="l" t="t" r="r" b="b"/>
              <a:pathLst>
                <a:path w="95160" h="95160" fill="none" extrusionOk="0">
                  <a:moveTo>
                    <a:pt x="95160" y="47580"/>
                  </a:moveTo>
                  <a:cubicBezTo>
                    <a:pt x="95160" y="73859"/>
                    <a:pt x="73859" y="95159"/>
                    <a:pt x="47580" y="95159"/>
                  </a:cubicBezTo>
                  <a:cubicBezTo>
                    <a:pt x="21301" y="95159"/>
                    <a:pt x="1" y="73859"/>
                    <a:pt x="1" y="47580"/>
                  </a:cubicBezTo>
                  <a:cubicBezTo>
                    <a:pt x="1" y="21301"/>
                    <a:pt x="21301" y="0"/>
                    <a:pt x="47580" y="0"/>
                  </a:cubicBezTo>
                  <a:cubicBezTo>
                    <a:pt x="73859" y="0"/>
                    <a:pt x="95160" y="21301"/>
                    <a:pt x="95160" y="47580"/>
                  </a:cubicBezTo>
                  <a:close/>
                </a:path>
              </a:pathLst>
            </a:custGeom>
            <a:noFill/>
            <a:ln w="15750" cap="flat" cmpd="sng">
              <a:solidFill>
                <a:srgbClr val="FFFFFF"/>
              </a:solidFill>
              <a:prstDash val="solid"/>
              <a:miter lim="12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8"/>
            <p:cNvSpPr/>
            <p:nvPr/>
          </p:nvSpPr>
          <p:spPr>
            <a:xfrm>
              <a:off x="2009425" y="1057025"/>
              <a:ext cx="3600550" cy="3600550"/>
            </a:xfrm>
            <a:custGeom>
              <a:avLst/>
              <a:gdLst/>
              <a:ahLst/>
              <a:cxnLst/>
              <a:rect l="l" t="t" r="r" b="b"/>
              <a:pathLst>
                <a:path w="144022" h="144022" fill="none" extrusionOk="0">
                  <a:moveTo>
                    <a:pt x="144020" y="72011"/>
                  </a:moveTo>
                  <a:cubicBezTo>
                    <a:pt x="144020" y="111783"/>
                    <a:pt x="111783" y="144022"/>
                    <a:pt x="72010" y="144022"/>
                  </a:cubicBezTo>
                  <a:cubicBezTo>
                    <a:pt x="32237" y="144022"/>
                    <a:pt x="1" y="111785"/>
                    <a:pt x="1" y="72011"/>
                  </a:cubicBezTo>
                  <a:cubicBezTo>
                    <a:pt x="1" y="32238"/>
                    <a:pt x="32238" y="1"/>
                    <a:pt x="72010" y="1"/>
                  </a:cubicBezTo>
                  <a:cubicBezTo>
                    <a:pt x="111784" y="1"/>
                    <a:pt x="144021" y="32238"/>
                    <a:pt x="144021" y="72012"/>
                  </a:cubicBezTo>
                  <a:close/>
                </a:path>
              </a:pathLst>
            </a:custGeom>
            <a:noFill/>
            <a:ln w="15750" cap="flat" cmpd="sng">
              <a:solidFill>
                <a:srgbClr val="FFFFFF"/>
              </a:solidFill>
              <a:prstDash val="solid"/>
              <a:miter lim="12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8"/>
            <p:cNvSpPr/>
            <p:nvPr/>
          </p:nvSpPr>
          <p:spPr>
            <a:xfrm>
              <a:off x="2303000" y="1350625"/>
              <a:ext cx="3013375" cy="3013375"/>
            </a:xfrm>
            <a:custGeom>
              <a:avLst/>
              <a:gdLst/>
              <a:ahLst/>
              <a:cxnLst/>
              <a:rect l="l" t="t" r="r" b="b"/>
              <a:pathLst>
                <a:path w="120535" h="120535" fill="none" extrusionOk="0">
                  <a:moveTo>
                    <a:pt x="120535" y="60267"/>
                  </a:moveTo>
                  <a:cubicBezTo>
                    <a:pt x="120535" y="93554"/>
                    <a:pt x="93554" y="120535"/>
                    <a:pt x="60267" y="120535"/>
                  </a:cubicBezTo>
                  <a:cubicBezTo>
                    <a:pt x="26980" y="120535"/>
                    <a:pt x="1" y="93554"/>
                    <a:pt x="1" y="60267"/>
                  </a:cubicBezTo>
                  <a:cubicBezTo>
                    <a:pt x="1" y="26980"/>
                    <a:pt x="26980" y="0"/>
                    <a:pt x="60267" y="0"/>
                  </a:cubicBezTo>
                  <a:cubicBezTo>
                    <a:pt x="93554" y="0"/>
                    <a:pt x="120535" y="26980"/>
                    <a:pt x="120535" y="60267"/>
                  </a:cubicBezTo>
                  <a:close/>
                </a:path>
              </a:pathLst>
            </a:custGeom>
            <a:noFill/>
            <a:ln w="15750" cap="flat" cmpd="sng">
              <a:solidFill>
                <a:srgbClr val="FFFFFF"/>
              </a:solidFill>
              <a:prstDash val="solid"/>
              <a:miter lim="12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8"/>
            <p:cNvSpPr/>
            <p:nvPr/>
          </p:nvSpPr>
          <p:spPr>
            <a:xfrm>
              <a:off x="1727725" y="775325"/>
              <a:ext cx="4163950" cy="4163950"/>
            </a:xfrm>
            <a:custGeom>
              <a:avLst/>
              <a:gdLst/>
              <a:ahLst/>
              <a:cxnLst/>
              <a:rect l="l" t="t" r="r" b="b"/>
              <a:pathLst>
                <a:path w="166558" h="166558" fill="none" extrusionOk="0">
                  <a:moveTo>
                    <a:pt x="166557" y="83279"/>
                  </a:moveTo>
                  <a:cubicBezTo>
                    <a:pt x="166557" y="129276"/>
                    <a:pt x="129275" y="166558"/>
                    <a:pt x="83278" y="166558"/>
                  </a:cubicBezTo>
                  <a:cubicBezTo>
                    <a:pt x="37283" y="166558"/>
                    <a:pt x="1" y="129276"/>
                    <a:pt x="1" y="83279"/>
                  </a:cubicBezTo>
                  <a:cubicBezTo>
                    <a:pt x="1" y="37283"/>
                    <a:pt x="37283" y="1"/>
                    <a:pt x="83278" y="1"/>
                  </a:cubicBezTo>
                  <a:cubicBezTo>
                    <a:pt x="129275" y="1"/>
                    <a:pt x="166557" y="37283"/>
                    <a:pt x="166557" y="83279"/>
                  </a:cubicBezTo>
                  <a:close/>
                </a:path>
              </a:pathLst>
            </a:custGeom>
            <a:noFill/>
            <a:ln w="15750" cap="flat" cmpd="sng">
              <a:solidFill>
                <a:srgbClr val="FFFFFF"/>
              </a:solidFill>
              <a:prstDash val="solid"/>
              <a:miter lim="12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8"/>
            <p:cNvSpPr/>
            <p:nvPr/>
          </p:nvSpPr>
          <p:spPr>
            <a:xfrm>
              <a:off x="1451950" y="499550"/>
              <a:ext cx="4715500" cy="4715525"/>
            </a:xfrm>
            <a:custGeom>
              <a:avLst/>
              <a:gdLst/>
              <a:ahLst/>
              <a:cxnLst/>
              <a:rect l="l" t="t" r="r" b="b"/>
              <a:pathLst>
                <a:path w="188620" h="188621" fill="none" extrusionOk="0">
                  <a:moveTo>
                    <a:pt x="188619" y="94310"/>
                  </a:moveTo>
                  <a:cubicBezTo>
                    <a:pt x="188619" y="146399"/>
                    <a:pt x="146399" y="188620"/>
                    <a:pt x="94309" y="188620"/>
                  </a:cubicBezTo>
                  <a:cubicBezTo>
                    <a:pt x="42220" y="188620"/>
                    <a:pt x="1" y="146399"/>
                    <a:pt x="1" y="94310"/>
                  </a:cubicBezTo>
                  <a:cubicBezTo>
                    <a:pt x="1" y="42220"/>
                    <a:pt x="42220" y="1"/>
                    <a:pt x="94309" y="1"/>
                  </a:cubicBezTo>
                  <a:cubicBezTo>
                    <a:pt x="146399" y="1"/>
                    <a:pt x="188619" y="42220"/>
                    <a:pt x="188619" y="94310"/>
                  </a:cubicBezTo>
                  <a:close/>
                </a:path>
              </a:pathLst>
            </a:custGeom>
            <a:noFill/>
            <a:ln w="15750" cap="flat" cmpd="sng">
              <a:solidFill>
                <a:srgbClr val="FFFFFF"/>
              </a:solidFill>
              <a:prstDash val="solid"/>
              <a:miter lim="12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8"/>
            <p:cNvSpPr/>
            <p:nvPr/>
          </p:nvSpPr>
          <p:spPr>
            <a:xfrm>
              <a:off x="1198375" y="245975"/>
              <a:ext cx="5222625" cy="5222650"/>
            </a:xfrm>
            <a:custGeom>
              <a:avLst/>
              <a:gdLst/>
              <a:ahLst/>
              <a:cxnLst/>
              <a:rect l="l" t="t" r="r" b="b"/>
              <a:pathLst>
                <a:path w="208905" h="208906" fill="none" extrusionOk="0">
                  <a:moveTo>
                    <a:pt x="208905" y="104453"/>
                  </a:moveTo>
                  <a:cubicBezTo>
                    <a:pt x="208905" y="162144"/>
                    <a:pt x="162144" y="208906"/>
                    <a:pt x="104452" y="208906"/>
                  </a:cubicBezTo>
                  <a:cubicBezTo>
                    <a:pt x="46762" y="208906"/>
                    <a:pt x="1" y="162144"/>
                    <a:pt x="1" y="104453"/>
                  </a:cubicBezTo>
                  <a:cubicBezTo>
                    <a:pt x="1" y="46762"/>
                    <a:pt x="46762" y="1"/>
                    <a:pt x="104452" y="1"/>
                  </a:cubicBezTo>
                  <a:cubicBezTo>
                    <a:pt x="162144" y="1"/>
                    <a:pt x="208905" y="46762"/>
                    <a:pt x="208905" y="104453"/>
                  </a:cubicBezTo>
                  <a:close/>
                </a:path>
              </a:pathLst>
            </a:custGeom>
            <a:noFill/>
            <a:ln w="15750" cap="flat" cmpd="sng">
              <a:solidFill>
                <a:srgbClr val="FFFFFF"/>
              </a:solidFill>
              <a:prstDash val="solid"/>
              <a:miter lim="12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8"/>
            <p:cNvSpPr/>
            <p:nvPr/>
          </p:nvSpPr>
          <p:spPr>
            <a:xfrm>
              <a:off x="3243375" y="2302200"/>
              <a:ext cx="1110225" cy="1110225"/>
            </a:xfrm>
            <a:custGeom>
              <a:avLst/>
              <a:gdLst/>
              <a:ahLst/>
              <a:cxnLst/>
              <a:rect l="l" t="t" r="r" b="b"/>
              <a:pathLst>
                <a:path w="44409" h="44409" extrusionOk="0">
                  <a:moveTo>
                    <a:pt x="22204" y="0"/>
                  </a:moveTo>
                  <a:cubicBezTo>
                    <a:pt x="9940" y="0"/>
                    <a:pt x="1" y="9939"/>
                    <a:pt x="1" y="22204"/>
                  </a:cubicBezTo>
                  <a:cubicBezTo>
                    <a:pt x="1" y="34468"/>
                    <a:pt x="9940" y="44408"/>
                    <a:pt x="22204" y="44408"/>
                  </a:cubicBezTo>
                  <a:cubicBezTo>
                    <a:pt x="34468" y="44408"/>
                    <a:pt x="44409" y="34468"/>
                    <a:pt x="44409" y="22204"/>
                  </a:cubicBezTo>
                  <a:cubicBezTo>
                    <a:pt x="44409" y="9939"/>
                    <a:pt x="34468" y="0"/>
                    <a:pt x="22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8"/>
            <p:cNvSpPr/>
            <p:nvPr/>
          </p:nvSpPr>
          <p:spPr>
            <a:xfrm>
              <a:off x="3651075" y="1509200"/>
              <a:ext cx="317250" cy="317225"/>
            </a:xfrm>
            <a:custGeom>
              <a:avLst/>
              <a:gdLst/>
              <a:ahLst/>
              <a:cxnLst/>
              <a:rect l="l" t="t" r="r" b="b"/>
              <a:pathLst>
                <a:path w="12690" h="12689" extrusionOk="0">
                  <a:moveTo>
                    <a:pt x="6344" y="1"/>
                  </a:moveTo>
                  <a:cubicBezTo>
                    <a:pt x="2841" y="1"/>
                    <a:pt x="1" y="2841"/>
                    <a:pt x="1" y="6344"/>
                  </a:cubicBezTo>
                  <a:cubicBezTo>
                    <a:pt x="1" y="9847"/>
                    <a:pt x="2841" y="12689"/>
                    <a:pt x="6344" y="12689"/>
                  </a:cubicBezTo>
                  <a:cubicBezTo>
                    <a:pt x="9848" y="12689"/>
                    <a:pt x="12689" y="9847"/>
                    <a:pt x="12689" y="6344"/>
                  </a:cubicBezTo>
                  <a:cubicBezTo>
                    <a:pt x="12689" y="2841"/>
                    <a:pt x="9848" y="1"/>
                    <a:pt x="6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8"/>
            <p:cNvSpPr/>
            <p:nvPr/>
          </p:nvSpPr>
          <p:spPr>
            <a:xfrm>
              <a:off x="2829150" y="2749050"/>
              <a:ext cx="216525" cy="216525"/>
            </a:xfrm>
            <a:custGeom>
              <a:avLst/>
              <a:gdLst/>
              <a:ahLst/>
              <a:cxnLst/>
              <a:rect l="l" t="t" r="r" b="b"/>
              <a:pathLst>
                <a:path w="8661" h="8661" extrusionOk="0">
                  <a:moveTo>
                    <a:pt x="4330" y="0"/>
                  </a:moveTo>
                  <a:cubicBezTo>
                    <a:pt x="1939" y="0"/>
                    <a:pt x="1" y="1939"/>
                    <a:pt x="1" y="4330"/>
                  </a:cubicBezTo>
                  <a:cubicBezTo>
                    <a:pt x="1" y="6722"/>
                    <a:pt x="1939" y="8660"/>
                    <a:pt x="4330" y="8660"/>
                  </a:cubicBezTo>
                  <a:cubicBezTo>
                    <a:pt x="6722" y="8660"/>
                    <a:pt x="8660" y="6722"/>
                    <a:pt x="8660" y="4330"/>
                  </a:cubicBezTo>
                  <a:cubicBezTo>
                    <a:pt x="8660" y="1939"/>
                    <a:pt x="6722" y="0"/>
                    <a:pt x="43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8"/>
            <p:cNvSpPr/>
            <p:nvPr/>
          </p:nvSpPr>
          <p:spPr>
            <a:xfrm>
              <a:off x="3619675" y="4467525"/>
              <a:ext cx="380050" cy="380050"/>
            </a:xfrm>
            <a:custGeom>
              <a:avLst/>
              <a:gdLst/>
              <a:ahLst/>
              <a:cxnLst/>
              <a:rect l="l" t="t" r="r" b="b"/>
              <a:pathLst>
                <a:path w="15202" h="15202" extrusionOk="0">
                  <a:moveTo>
                    <a:pt x="7600" y="1"/>
                  </a:moveTo>
                  <a:cubicBezTo>
                    <a:pt x="3403" y="1"/>
                    <a:pt x="1" y="3403"/>
                    <a:pt x="1" y="7600"/>
                  </a:cubicBezTo>
                  <a:cubicBezTo>
                    <a:pt x="1" y="11798"/>
                    <a:pt x="3403" y="15201"/>
                    <a:pt x="7600" y="15201"/>
                  </a:cubicBezTo>
                  <a:cubicBezTo>
                    <a:pt x="11798" y="15201"/>
                    <a:pt x="15201" y="11798"/>
                    <a:pt x="15201" y="7600"/>
                  </a:cubicBezTo>
                  <a:cubicBezTo>
                    <a:pt x="15201" y="3403"/>
                    <a:pt x="11798" y="1"/>
                    <a:pt x="7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8"/>
            <p:cNvSpPr/>
            <p:nvPr/>
          </p:nvSpPr>
          <p:spPr>
            <a:xfrm>
              <a:off x="5118125" y="2659025"/>
              <a:ext cx="396500" cy="396550"/>
            </a:xfrm>
            <a:custGeom>
              <a:avLst/>
              <a:gdLst/>
              <a:ahLst/>
              <a:cxnLst/>
              <a:rect l="l" t="t" r="r" b="b"/>
              <a:pathLst>
                <a:path w="15860" h="15862" extrusionOk="0">
                  <a:moveTo>
                    <a:pt x="7930" y="1"/>
                  </a:moveTo>
                  <a:lnTo>
                    <a:pt x="7930" y="2"/>
                  </a:lnTo>
                  <a:cubicBezTo>
                    <a:pt x="3551" y="2"/>
                    <a:pt x="0" y="3551"/>
                    <a:pt x="0" y="7932"/>
                  </a:cubicBezTo>
                  <a:cubicBezTo>
                    <a:pt x="0" y="12311"/>
                    <a:pt x="3551" y="15862"/>
                    <a:pt x="7930" y="15862"/>
                  </a:cubicBezTo>
                  <a:cubicBezTo>
                    <a:pt x="12309" y="15862"/>
                    <a:pt x="15860" y="12311"/>
                    <a:pt x="15860" y="7931"/>
                  </a:cubicBezTo>
                  <a:cubicBezTo>
                    <a:pt x="15860" y="3551"/>
                    <a:pt x="12309" y="1"/>
                    <a:pt x="7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8"/>
            <p:cNvSpPr/>
            <p:nvPr/>
          </p:nvSpPr>
          <p:spPr>
            <a:xfrm>
              <a:off x="5118075" y="2661050"/>
              <a:ext cx="235150" cy="275825"/>
            </a:xfrm>
            <a:custGeom>
              <a:avLst/>
              <a:gdLst/>
              <a:ahLst/>
              <a:cxnLst/>
              <a:rect l="l" t="t" r="r" b="b"/>
              <a:pathLst>
                <a:path w="9406" h="11033" extrusionOk="0">
                  <a:moveTo>
                    <a:pt x="6926" y="0"/>
                  </a:moveTo>
                  <a:cubicBezTo>
                    <a:pt x="6900" y="0"/>
                    <a:pt x="6875" y="2"/>
                    <a:pt x="6849" y="6"/>
                  </a:cubicBezTo>
                  <a:cubicBezTo>
                    <a:pt x="2982" y="534"/>
                    <a:pt x="1" y="3841"/>
                    <a:pt x="1" y="7852"/>
                  </a:cubicBezTo>
                  <a:lnTo>
                    <a:pt x="2" y="7850"/>
                  </a:lnTo>
                  <a:cubicBezTo>
                    <a:pt x="3" y="8752"/>
                    <a:pt x="161" y="9649"/>
                    <a:pt x="466" y="10499"/>
                  </a:cubicBezTo>
                  <a:cubicBezTo>
                    <a:pt x="947" y="10592"/>
                    <a:pt x="1308" y="11015"/>
                    <a:pt x="1797" y="11032"/>
                  </a:cubicBezTo>
                  <a:cubicBezTo>
                    <a:pt x="1807" y="11032"/>
                    <a:pt x="1816" y="11032"/>
                    <a:pt x="1826" y="11032"/>
                  </a:cubicBezTo>
                  <a:cubicBezTo>
                    <a:pt x="2088" y="11032"/>
                    <a:pt x="2356" y="10912"/>
                    <a:pt x="2504" y="10696"/>
                  </a:cubicBezTo>
                  <a:cubicBezTo>
                    <a:pt x="2729" y="10366"/>
                    <a:pt x="2636" y="9906"/>
                    <a:pt x="2432" y="9563"/>
                  </a:cubicBezTo>
                  <a:cubicBezTo>
                    <a:pt x="2229" y="9219"/>
                    <a:pt x="1929" y="8939"/>
                    <a:pt x="1719" y="8600"/>
                  </a:cubicBezTo>
                  <a:cubicBezTo>
                    <a:pt x="1477" y="8208"/>
                    <a:pt x="1412" y="7754"/>
                    <a:pt x="1318" y="7312"/>
                  </a:cubicBezTo>
                  <a:cubicBezTo>
                    <a:pt x="1217" y="6832"/>
                    <a:pt x="979" y="6413"/>
                    <a:pt x="773" y="5967"/>
                  </a:cubicBezTo>
                  <a:cubicBezTo>
                    <a:pt x="714" y="5838"/>
                    <a:pt x="653" y="5697"/>
                    <a:pt x="681" y="5558"/>
                  </a:cubicBezTo>
                  <a:cubicBezTo>
                    <a:pt x="701" y="5458"/>
                    <a:pt x="766" y="5371"/>
                    <a:pt x="842" y="5304"/>
                  </a:cubicBezTo>
                  <a:cubicBezTo>
                    <a:pt x="1017" y="5151"/>
                    <a:pt x="1254" y="5085"/>
                    <a:pt x="1486" y="5085"/>
                  </a:cubicBezTo>
                  <a:cubicBezTo>
                    <a:pt x="1494" y="5085"/>
                    <a:pt x="1503" y="5085"/>
                    <a:pt x="1512" y="5085"/>
                  </a:cubicBezTo>
                  <a:cubicBezTo>
                    <a:pt x="1946" y="5095"/>
                    <a:pt x="2557" y="5357"/>
                    <a:pt x="2850" y="5683"/>
                  </a:cubicBezTo>
                  <a:cubicBezTo>
                    <a:pt x="2971" y="5819"/>
                    <a:pt x="3043" y="6017"/>
                    <a:pt x="2980" y="6190"/>
                  </a:cubicBezTo>
                  <a:cubicBezTo>
                    <a:pt x="2913" y="6377"/>
                    <a:pt x="2712" y="6487"/>
                    <a:pt x="2633" y="6670"/>
                  </a:cubicBezTo>
                  <a:cubicBezTo>
                    <a:pt x="2563" y="6836"/>
                    <a:pt x="2613" y="7040"/>
                    <a:pt x="2741" y="7166"/>
                  </a:cubicBezTo>
                  <a:cubicBezTo>
                    <a:pt x="2841" y="7265"/>
                    <a:pt x="2983" y="7316"/>
                    <a:pt x="3124" y="7316"/>
                  </a:cubicBezTo>
                  <a:cubicBezTo>
                    <a:pt x="3163" y="7316"/>
                    <a:pt x="3202" y="7312"/>
                    <a:pt x="3240" y="7304"/>
                  </a:cubicBezTo>
                  <a:cubicBezTo>
                    <a:pt x="3416" y="7268"/>
                    <a:pt x="3566" y="7161"/>
                    <a:pt x="3726" y="7081"/>
                  </a:cubicBezTo>
                  <a:cubicBezTo>
                    <a:pt x="3836" y="7026"/>
                    <a:pt x="3958" y="7000"/>
                    <a:pt x="4080" y="7000"/>
                  </a:cubicBezTo>
                  <a:cubicBezTo>
                    <a:pt x="4264" y="7000"/>
                    <a:pt x="4449" y="7058"/>
                    <a:pt x="4599" y="7162"/>
                  </a:cubicBezTo>
                  <a:cubicBezTo>
                    <a:pt x="4721" y="7248"/>
                    <a:pt x="4824" y="7371"/>
                    <a:pt x="4849" y="7518"/>
                  </a:cubicBezTo>
                  <a:cubicBezTo>
                    <a:pt x="4865" y="7615"/>
                    <a:pt x="4845" y="7717"/>
                    <a:pt x="4818" y="7813"/>
                  </a:cubicBezTo>
                  <a:cubicBezTo>
                    <a:pt x="4673" y="8326"/>
                    <a:pt x="4351" y="8779"/>
                    <a:pt x="4234" y="9300"/>
                  </a:cubicBezTo>
                  <a:cubicBezTo>
                    <a:pt x="4216" y="9385"/>
                    <a:pt x="4212" y="9491"/>
                    <a:pt x="4285" y="9536"/>
                  </a:cubicBezTo>
                  <a:cubicBezTo>
                    <a:pt x="4306" y="9549"/>
                    <a:pt x="4330" y="9554"/>
                    <a:pt x="4354" y="9554"/>
                  </a:cubicBezTo>
                  <a:cubicBezTo>
                    <a:pt x="4390" y="9554"/>
                    <a:pt x="4428" y="9543"/>
                    <a:pt x="4462" y="9533"/>
                  </a:cubicBezTo>
                  <a:cubicBezTo>
                    <a:pt x="4657" y="9475"/>
                    <a:pt x="4847" y="9447"/>
                    <a:pt x="5032" y="9447"/>
                  </a:cubicBezTo>
                  <a:cubicBezTo>
                    <a:pt x="5411" y="9447"/>
                    <a:pt x="5772" y="9563"/>
                    <a:pt x="6133" y="9769"/>
                  </a:cubicBezTo>
                  <a:cubicBezTo>
                    <a:pt x="6198" y="9806"/>
                    <a:pt x="6264" y="9846"/>
                    <a:pt x="6338" y="9857"/>
                  </a:cubicBezTo>
                  <a:cubicBezTo>
                    <a:pt x="6350" y="9860"/>
                    <a:pt x="6363" y="9861"/>
                    <a:pt x="6376" y="9861"/>
                  </a:cubicBezTo>
                  <a:cubicBezTo>
                    <a:pt x="6440" y="9861"/>
                    <a:pt x="6504" y="9835"/>
                    <a:pt x="6534" y="9779"/>
                  </a:cubicBezTo>
                  <a:cubicBezTo>
                    <a:pt x="6558" y="9736"/>
                    <a:pt x="6555" y="9682"/>
                    <a:pt x="6550" y="9632"/>
                  </a:cubicBezTo>
                  <a:cubicBezTo>
                    <a:pt x="6516" y="9230"/>
                    <a:pt x="6171" y="8674"/>
                    <a:pt x="6440" y="8290"/>
                  </a:cubicBezTo>
                  <a:cubicBezTo>
                    <a:pt x="6571" y="8103"/>
                    <a:pt x="6819" y="8051"/>
                    <a:pt x="7025" y="7952"/>
                  </a:cubicBezTo>
                  <a:cubicBezTo>
                    <a:pt x="7338" y="7802"/>
                    <a:pt x="7585" y="7490"/>
                    <a:pt x="7593" y="7143"/>
                  </a:cubicBezTo>
                  <a:cubicBezTo>
                    <a:pt x="7603" y="6655"/>
                    <a:pt x="7137" y="6279"/>
                    <a:pt x="7073" y="5803"/>
                  </a:cubicBezTo>
                  <a:cubicBezTo>
                    <a:pt x="7056" y="5677"/>
                    <a:pt x="7082" y="5538"/>
                    <a:pt x="7170" y="5448"/>
                  </a:cubicBezTo>
                  <a:cubicBezTo>
                    <a:pt x="7386" y="5223"/>
                    <a:pt x="7759" y="5227"/>
                    <a:pt x="8031" y="5102"/>
                  </a:cubicBezTo>
                  <a:cubicBezTo>
                    <a:pt x="8357" y="4951"/>
                    <a:pt x="8640" y="4719"/>
                    <a:pt x="8854" y="4430"/>
                  </a:cubicBezTo>
                  <a:cubicBezTo>
                    <a:pt x="9195" y="3965"/>
                    <a:pt x="9406" y="3243"/>
                    <a:pt x="9169" y="2689"/>
                  </a:cubicBezTo>
                  <a:cubicBezTo>
                    <a:pt x="8851" y="1947"/>
                    <a:pt x="7987" y="2113"/>
                    <a:pt x="7386" y="1788"/>
                  </a:cubicBezTo>
                  <a:cubicBezTo>
                    <a:pt x="7248" y="1712"/>
                    <a:pt x="7115" y="1591"/>
                    <a:pt x="7101" y="1433"/>
                  </a:cubicBezTo>
                  <a:cubicBezTo>
                    <a:pt x="7082" y="1201"/>
                    <a:pt x="7317" y="1039"/>
                    <a:pt x="7424" y="831"/>
                  </a:cubicBezTo>
                  <a:cubicBezTo>
                    <a:pt x="7619" y="455"/>
                    <a:pt x="7336" y="0"/>
                    <a:pt x="69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8"/>
            <p:cNvSpPr/>
            <p:nvPr/>
          </p:nvSpPr>
          <p:spPr>
            <a:xfrm>
              <a:off x="5361925" y="2777475"/>
              <a:ext cx="152700" cy="253625"/>
            </a:xfrm>
            <a:custGeom>
              <a:avLst/>
              <a:gdLst/>
              <a:ahLst/>
              <a:cxnLst/>
              <a:rect l="l" t="t" r="r" b="b"/>
              <a:pathLst>
                <a:path w="6108" h="10145" extrusionOk="0">
                  <a:moveTo>
                    <a:pt x="3440" y="0"/>
                  </a:moveTo>
                  <a:cubicBezTo>
                    <a:pt x="2984" y="0"/>
                    <a:pt x="2584" y="370"/>
                    <a:pt x="2584" y="860"/>
                  </a:cubicBezTo>
                  <a:lnTo>
                    <a:pt x="2584" y="1104"/>
                  </a:lnTo>
                  <a:cubicBezTo>
                    <a:pt x="2584" y="1528"/>
                    <a:pt x="2240" y="1873"/>
                    <a:pt x="1816" y="1873"/>
                  </a:cubicBezTo>
                  <a:cubicBezTo>
                    <a:pt x="1484" y="1873"/>
                    <a:pt x="1191" y="2084"/>
                    <a:pt x="1087" y="2398"/>
                  </a:cubicBezTo>
                  <a:lnTo>
                    <a:pt x="861" y="3075"/>
                  </a:lnTo>
                  <a:cubicBezTo>
                    <a:pt x="835" y="3153"/>
                    <a:pt x="821" y="3235"/>
                    <a:pt x="821" y="3318"/>
                  </a:cubicBezTo>
                  <a:lnTo>
                    <a:pt x="821" y="4362"/>
                  </a:lnTo>
                  <a:cubicBezTo>
                    <a:pt x="821" y="4463"/>
                    <a:pt x="800" y="4563"/>
                    <a:pt x="762" y="4656"/>
                  </a:cubicBezTo>
                  <a:lnTo>
                    <a:pt x="429" y="5457"/>
                  </a:lnTo>
                  <a:cubicBezTo>
                    <a:pt x="394" y="5540"/>
                    <a:pt x="353" y="5619"/>
                    <a:pt x="305" y="5696"/>
                  </a:cubicBezTo>
                  <a:cubicBezTo>
                    <a:pt x="72" y="6067"/>
                    <a:pt x="0" y="6517"/>
                    <a:pt x="106" y="6943"/>
                  </a:cubicBezTo>
                  <a:lnTo>
                    <a:pt x="338" y="7868"/>
                  </a:lnTo>
                  <a:cubicBezTo>
                    <a:pt x="366" y="7982"/>
                    <a:pt x="407" y="8092"/>
                    <a:pt x="460" y="8197"/>
                  </a:cubicBezTo>
                  <a:lnTo>
                    <a:pt x="704" y="8686"/>
                  </a:lnTo>
                  <a:cubicBezTo>
                    <a:pt x="781" y="8841"/>
                    <a:pt x="884" y="8983"/>
                    <a:pt x="1005" y="9105"/>
                  </a:cubicBezTo>
                  <a:lnTo>
                    <a:pt x="1702" y="9801"/>
                  </a:lnTo>
                  <a:lnTo>
                    <a:pt x="1992" y="10144"/>
                  </a:lnTo>
                  <a:cubicBezTo>
                    <a:pt x="4445" y="8796"/>
                    <a:pt x="6108" y="6189"/>
                    <a:pt x="6108" y="3193"/>
                  </a:cubicBezTo>
                  <a:cubicBezTo>
                    <a:pt x="6107" y="2447"/>
                    <a:pt x="5999" y="1706"/>
                    <a:pt x="5790" y="990"/>
                  </a:cubicBezTo>
                  <a:lnTo>
                    <a:pt x="5142" y="990"/>
                  </a:lnTo>
                  <a:cubicBezTo>
                    <a:pt x="4914" y="990"/>
                    <a:pt x="4697" y="899"/>
                    <a:pt x="4535" y="739"/>
                  </a:cubicBezTo>
                  <a:lnTo>
                    <a:pt x="4049" y="253"/>
                  </a:lnTo>
                  <a:cubicBezTo>
                    <a:pt x="3954" y="158"/>
                    <a:pt x="3840" y="88"/>
                    <a:pt x="3713" y="45"/>
                  </a:cubicBezTo>
                  <a:cubicBezTo>
                    <a:pt x="3622" y="15"/>
                    <a:pt x="3530" y="0"/>
                    <a:pt x="34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8"/>
            <p:cNvSpPr/>
            <p:nvPr/>
          </p:nvSpPr>
          <p:spPr>
            <a:xfrm>
              <a:off x="2035000" y="4024000"/>
              <a:ext cx="680000" cy="679975"/>
            </a:xfrm>
            <a:custGeom>
              <a:avLst/>
              <a:gdLst/>
              <a:ahLst/>
              <a:cxnLst/>
              <a:rect l="l" t="t" r="r" b="b"/>
              <a:pathLst>
                <a:path w="27200" h="27199" extrusionOk="0">
                  <a:moveTo>
                    <a:pt x="13601" y="1"/>
                  </a:moveTo>
                  <a:cubicBezTo>
                    <a:pt x="6090" y="1"/>
                    <a:pt x="1" y="6090"/>
                    <a:pt x="1" y="13600"/>
                  </a:cubicBezTo>
                  <a:cubicBezTo>
                    <a:pt x="1" y="21111"/>
                    <a:pt x="6090" y="27198"/>
                    <a:pt x="13601" y="27198"/>
                  </a:cubicBezTo>
                  <a:cubicBezTo>
                    <a:pt x="21111" y="27198"/>
                    <a:pt x="27199" y="21111"/>
                    <a:pt x="27199" y="13600"/>
                  </a:cubicBezTo>
                  <a:cubicBezTo>
                    <a:pt x="27199" y="6090"/>
                    <a:pt x="21111" y="1"/>
                    <a:pt x="13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8"/>
            <p:cNvSpPr/>
            <p:nvPr/>
          </p:nvSpPr>
          <p:spPr>
            <a:xfrm>
              <a:off x="2543925" y="4261975"/>
              <a:ext cx="169375" cy="68050"/>
            </a:xfrm>
            <a:custGeom>
              <a:avLst/>
              <a:gdLst/>
              <a:ahLst/>
              <a:cxnLst/>
              <a:rect l="l" t="t" r="r" b="b"/>
              <a:pathLst>
                <a:path w="6775" h="2722" extrusionOk="0">
                  <a:moveTo>
                    <a:pt x="1361" y="0"/>
                  </a:moveTo>
                  <a:cubicBezTo>
                    <a:pt x="612" y="0"/>
                    <a:pt x="1" y="606"/>
                    <a:pt x="1" y="1361"/>
                  </a:cubicBezTo>
                  <a:cubicBezTo>
                    <a:pt x="1" y="2115"/>
                    <a:pt x="612" y="2721"/>
                    <a:pt x="1361" y="2721"/>
                  </a:cubicBezTo>
                  <a:cubicBezTo>
                    <a:pt x="1375" y="2721"/>
                    <a:pt x="1389" y="2721"/>
                    <a:pt x="1403" y="2721"/>
                  </a:cubicBezTo>
                  <a:lnTo>
                    <a:pt x="6774" y="2721"/>
                  </a:lnTo>
                  <a:cubicBezTo>
                    <a:pt x="6682" y="1797"/>
                    <a:pt x="6495" y="886"/>
                    <a:pt x="6217" y="1"/>
                  </a:cubicBezTo>
                  <a:lnTo>
                    <a:pt x="1403" y="1"/>
                  </a:lnTo>
                  <a:cubicBezTo>
                    <a:pt x="1389" y="1"/>
                    <a:pt x="1375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8"/>
            <p:cNvSpPr/>
            <p:nvPr/>
          </p:nvSpPr>
          <p:spPr>
            <a:xfrm>
              <a:off x="2441850" y="4431950"/>
              <a:ext cx="266300" cy="68050"/>
            </a:xfrm>
            <a:custGeom>
              <a:avLst/>
              <a:gdLst/>
              <a:ahLst/>
              <a:cxnLst/>
              <a:rect l="l" t="t" r="r" b="b"/>
              <a:pathLst>
                <a:path w="10652" h="2722" extrusionOk="0">
                  <a:moveTo>
                    <a:pt x="1362" y="1"/>
                  </a:moveTo>
                  <a:cubicBezTo>
                    <a:pt x="613" y="1"/>
                    <a:pt x="0" y="608"/>
                    <a:pt x="0" y="1361"/>
                  </a:cubicBezTo>
                  <a:cubicBezTo>
                    <a:pt x="0" y="2115"/>
                    <a:pt x="611" y="2722"/>
                    <a:pt x="1360" y="2722"/>
                  </a:cubicBezTo>
                  <a:cubicBezTo>
                    <a:pt x="1375" y="2722"/>
                    <a:pt x="1391" y="2721"/>
                    <a:pt x="1406" y="2721"/>
                  </a:cubicBezTo>
                  <a:lnTo>
                    <a:pt x="9786" y="2721"/>
                  </a:lnTo>
                  <a:cubicBezTo>
                    <a:pt x="10170" y="1848"/>
                    <a:pt x="10460" y="936"/>
                    <a:pt x="10651" y="1"/>
                  </a:cubicBezTo>
                  <a:lnTo>
                    <a:pt x="1406" y="1"/>
                  </a:lnTo>
                  <a:cubicBezTo>
                    <a:pt x="1392" y="1"/>
                    <a:pt x="1377" y="1"/>
                    <a:pt x="13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8"/>
            <p:cNvSpPr/>
            <p:nvPr/>
          </p:nvSpPr>
          <p:spPr>
            <a:xfrm>
              <a:off x="2063500" y="4159975"/>
              <a:ext cx="414575" cy="68050"/>
            </a:xfrm>
            <a:custGeom>
              <a:avLst/>
              <a:gdLst/>
              <a:ahLst/>
              <a:cxnLst/>
              <a:rect l="l" t="t" r="r" b="b"/>
              <a:pathLst>
                <a:path w="16583" h="2722" extrusionOk="0">
                  <a:moveTo>
                    <a:pt x="15224" y="1"/>
                  </a:moveTo>
                  <a:cubicBezTo>
                    <a:pt x="15210" y="1"/>
                    <a:pt x="15195" y="1"/>
                    <a:pt x="15180" y="1"/>
                  </a:cubicBezTo>
                  <a:lnTo>
                    <a:pt x="1600" y="1"/>
                  </a:lnTo>
                  <a:cubicBezTo>
                    <a:pt x="969" y="840"/>
                    <a:pt x="427" y="1748"/>
                    <a:pt x="1" y="2721"/>
                  </a:cubicBezTo>
                  <a:lnTo>
                    <a:pt x="15180" y="2721"/>
                  </a:lnTo>
                  <a:cubicBezTo>
                    <a:pt x="15194" y="2721"/>
                    <a:pt x="15208" y="2722"/>
                    <a:pt x="15222" y="2722"/>
                  </a:cubicBezTo>
                  <a:cubicBezTo>
                    <a:pt x="15970" y="2722"/>
                    <a:pt x="16583" y="2114"/>
                    <a:pt x="16583" y="1361"/>
                  </a:cubicBezTo>
                  <a:cubicBezTo>
                    <a:pt x="16583" y="608"/>
                    <a:pt x="15972" y="1"/>
                    <a:pt x="15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8"/>
            <p:cNvSpPr/>
            <p:nvPr/>
          </p:nvSpPr>
          <p:spPr>
            <a:xfrm>
              <a:off x="2035000" y="4329975"/>
              <a:ext cx="237075" cy="68050"/>
            </a:xfrm>
            <a:custGeom>
              <a:avLst/>
              <a:gdLst/>
              <a:ahLst/>
              <a:cxnLst/>
              <a:rect l="l" t="t" r="r" b="b"/>
              <a:pathLst>
                <a:path w="9483" h="2722" extrusionOk="0">
                  <a:moveTo>
                    <a:pt x="69" y="1"/>
                  </a:moveTo>
                  <a:cubicBezTo>
                    <a:pt x="25" y="449"/>
                    <a:pt x="1" y="901"/>
                    <a:pt x="1" y="1362"/>
                  </a:cubicBezTo>
                  <a:cubicBezTo>
                    <a:pt x="1" y="1821"/>
                    <a:pt x="25" y="2273"/>
                    <a:pt x="69" y="2722"/>
                  </a:cubicBezTo>
                  <a:lnTo>
                    <a:pt x="8160" y="2722"/>
                  </a:lnTo>
                  <a:cubicBezTo>
                    <a:pt x="8896" y="2701"/>
                    <a:pt x="9483" y="2098"/>
                    <a:pt x="9483" y="1362"/>
                  </a:cubicBezTo>
                  <a:cubicBezTo>
                    <a:pt x="9483" y="626"/>
                    <a:pt x="8896" y="22"/>
                    <a:pt x="8160" y="2"/>
                  </a:cubicBezTo>
                  <a:lnTo>
                    <a:pt x="81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8"/>
            <p:cNvSpPr/>
            <p:nvPr/>
          </p:nvSpPr>
          <p:spPr>
            <a:xfrm>
              <a:off x="2080875" y="4533950"/>
              <a:ext cx="327200" cy="68025"/>
            </a:xfrm>
            <a:custGeom>
              <a:avLst/>
              <a:gdLst/>
              <a:ahLst/>
              <a:cxnLst/>
              <a:rect l="l" t="t" r="r" b="b"/>
              <a:pathLst>
                <a:path w="13088" h="2721" extrusionOk="0">
                  <a:moveTo>
                    <a:pt x="1" y="1"/>
                  </a:moveTo>
                  <a:cubicBezTo>
                    <a:pt x="571" y="991"/>
                    <a:pt x="1263" y="1904"/>
                    <a:pt x="2061" y="2721"/>
                  </a:cubicBezTo>
                  <a:lnTo>
                    <a:pt x="11766" y="2721"/>
                  </a:lnTo>
                  <a:cubicBezTo>
                    <a:pt x="12501" y="2700"/>
                    <a:pt x="13087" y="2097"/>
                    <a:pt x="13087" y="1361"/>
                  </a:cubicBezTo>
                  <a:cubicBezTo>
                    <a:pt x="13087" y="624"/>
                    <a:pt x="12501" y="23"/>
                    <a:pt x="1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8"/>
            <p:cNvSpPr/>
            <p:nvPr/>
          </p:nvSpPr>
          <p:spPr>
            <a:xfrm>
              <a:off x="5609900" y="954125"/>
              <a:ext cx="317225" cy="317200"/>
            </a:xfrm>
            <a:custGeom>
              <a:avLst/>
              <a:gdLst/>
              <a:ahLst/>
              <a:cxnLst/>
              <a:rect l="l" t="t" r="r" b="b"/>
              <a:pathLst>
                <a:path w="12689" h="12688" extrusionOk="0">
                  <a:moveTo>
                    <a:pt x="6346" y="0"/>
                  </a:moveTo>
                  <a:cubicBezTo>
                    <a:pt x="2841" y="0"/>
                    <a:pt x="1" y="2839"/>
                    <a:pt x="1" y="6344"/>
                  </a:cubicBezTo>
                  <a:cubicBezTo>
                    <a:pt x="1" y="9847"/>
                    <a:pt x="2841" y="12687"/>
                    <a:pt x="6346" y="12687"/>
                  </a:cubicBezTo>
                  <a:cubicBezTo>
                    <a:pt x="9849" y="12687"/>
                    <a:pt x="12689" y="9847"/>
                    <a:pt x="12689" y="6344"/>
                  </a:cubicBezTo>
                  <a:cubicBezTo>
                    <a:pt x="12689" y="2839"/>
                    <a:pt x="9849" y="0"/>
                    <a:pt x="6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8"/>
            <p:cNvSpPr/>
            <p:nvPr/>
          </p:nvSpPr>
          <p:spPr>
            <a:xfrm>
              <a:off x="5794975" y="1139150"/>
              <a:ext cx="129800" cy="52875"/>
            </a:xfrm>
            <a:custGeom>
              <a:avLst/>
              <a:gdLst/>
              <a:ahLst/>
              <a:cxnLst/>
              <a:rect l="l" t="t" r="r" b="b"/>
              <a:pathLst>
                <a:path w="5192" h="2115" extrusionOk="0">
                  <a:moveTo>
                    <a:pt x="1058" y="0"/>
                  </a:moveTo>
                  <a:cubicBezTo>
                    <a:pt x="473" y="0"/>
                    <a:pt x="0" y="473"/>
                    <a:pt x="0" y="1057"/>
                  </a:cubicBezTo>
                  <a:cubicBezTo>
                    <a:pt x="0" y="1641"/>
                    <a:pt x="473" y="2114"/>
                    <a:pt x="1058" y="2114"/>
                  </a:cubicBezTo>
                  <a:lnTo>
                    <a:pt x="4432" y="2114"/>
                  </a:lnTo>
                  <a:cubicBezTo>
                    <a:pt x="4810" y="1461"/>
                    <a:pt x="5067" y="744"/>
                    <a:pt x="5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8"/>
            <p:cNvSpPr/>
            <p:nvPr/>
          </p:nvSpPr>
          <p:spPr>
            <a:xfrm>
              <a:off x="5612275" y="1033400"/>
              <a:ext cx="130150" cy="52900"/>
            </a:xfrm>
            <a:custGeom>
              <a:avLst/>
              <a:gdLst/>
              <a:ahLst/>
              <a:cxnLst/>
              <a:rect l="l" t="t" r="r" b="b"/>
              <a:pathLst>
                <a:path w="5206" h="2116" extrusionOk="0">
                  <a:moveTo>
                    <a:pt x="4149" y="1"/>
                  </a:moveTo>
                  <a:cubicBezTo>
                    <a:pt x="4145" y="1"/>
                    <a:pt x="4140" y="1"/>
                    <a:pt x="4135" y="1"/>
                  </a:cubicBezTo>
                  <a:lnTo>
                    <a:pt x="761" y="1"/>
                  </a:lnTo>
                  <a:cubicBezTo>
                    <a:pt x="383" y="654"/>
                    <a:pt x="126" y="1371"/>
                    <a:pt x="1" y="2115"/>
                  </a:cubicBezTo>
                  <a:lnTo>
                    <a:pt x="4135" y="2115"/>
                  </a:lnTo>
                  <a:cubicBezTo>
                    <a:pt x="4140" y="2115"/>
                    <a:pt x="4145" y="2115"/>
                    <a:pt x="4149" y="2115"/>
                  </a:cubicBezTo>
                  <a:cubicBezTo>
                    <a:pt x="4732" y="2115"/>
                    <a:pt x="5206" y="1642"/>
                    <a:pt x="5206" y="1057"/>
                  </a:cubicBezTo>
                  <a:cubicBezTo>
                    <a:pt x="5206" y="473"/>
                    <a:pt x="4732" y="1"/>
                    <a:pt x="4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8"/>
            <p:cNvSpPr/>
            <p:nvPr/>
          </p:nvSpPr>
          <p:spPr>
            <a:xfrm>
              <a:off x="1807150" y="1106750"/>
              <a:ext cx="458500" cy="402475"/>
            </a:xfrm>
            <a:custGeom>
              <a:avLst/>
              <a:gdLst/>
              <a:ahLst/>
              <a:cxnLst/>
              <a:rect l="l" t="t" r="r" b="b"/>
              <a:pathLst>
                <a:path w="18340" h="16099" extrusionOk="0">
                  <a:moveTo>
                    <a:pt x="9166" y="0"/>
                  </a:moveTo>
                  <a:cubicBezTo>
                    <a:pt x="8037" y="0"/>
                    <a:pt x="6890" y="239"/>
                    <a:pt x="5799" y="743"/>
                  </a:cubicBezTo>
                  <a:cubicBezTo>
                    <a:pt x="1763" y="2605"/>
                    <a:pt x="1" y="7385"/>
                    <a:pt x="1864" y="11421"/>
                  </a:cubicBezTo>
                  <a:cubicBezTo>
                    <a:pt x="3222" y="14365"/>
                    <a:pt x="6132" y="16099"/>
                    <a:pt x="9174" y="16099"/>
                  </a:cubicBezTo>
                  <a:cubicBezTo>
                    <a:pt x="10303" y="16099"/>
                    <a:pt x="11449" y="15860"/>
                    <a:pt x="12541" y="15356"/>
                  </a:cubicBezTo>
                  <a:cubicBezTo>
                    <a:pt x="16577" y="13494"/>
                    <a:pt x="18339" y="8713"/>
                    <a:pt x="16476" y="4678"/>
                  </a:cubicBezTo>
                  <a:cubicBezTo>
                    <a:pt x="15118" y="1734"/>
                    <a:pt x="12207" y="0"/>
                    <a:pt x="9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8"/>
            <p:cNvSpPr/>
            <p:nvPr/>
          </p:nvSpPr>
          <p:spPr>
            <a:xfrm>
              <a:off x="1671625" y="1120575"/>
              <a:ext cx="729525" cy="374875"/>
            </a:xfrm>
            <a:custGeom>
              <a:avLst/>
              <a:gdLst/>
              <a:ahLst/>
              <a:cxnLst/>
              <a:rect l="l" t="t" r="r" b="b"/>
              <a:pathLst>
                <a:path w="29181" h="14995" extrusionOk="0">
                  <a:moveTo>
                    <a:pt x="25588" y="0"/>
                  </a:moveTo>
                  <a:cubicBezTo>
                    <a:pt x="23909" y="0"/>
                    <a:pt x="21715" y="537"/>
                    <a:pt x="19618" y="1212"/>
                  </a:cubicBezTo>
                  <a:cubicBezTo>
                    <a:pt x="20206" y="1679"/>
                    <a:pt x="20724" y="2230"/>
                    <a:pt x="21159" y="2845"/>
                  </a:cubicBezTo>
                  <a:cubicBezTo>
                    <a:pt x="23247" y="2238"/>
                    <a:pt x="24816" y="1982"/>
                    <a:pt x="25730" y="1982"/>
                  </a:cubicBezTo>
                  <a:cubicBezTo>
                    <a:pt x="26014" y="1982"/>
                    <a:pt x="26235" y="2006"/>
                    <a:pt x="26388" y="2053"/>
                  </a:cubicBezTo>
                  <a:cubicBezTo>
                    <a:pt x="26120" y="2673"/>
                    <a:pt x="24775" y="3952"/>
                    <a:pt x="22393" y="5521"/>
                  </a:cubicBezTo>
                  <a:cubicBezTo>
                    <a:pt x="20632" y="6681"/>
                    <a:pt x="18307" y="7998"/>
                    <a:pt x="15434" y="9324"/>
                  </a:cubicBezTo>
                  <a:cubicBezTo>
                    <a:pt x="12560" y="10650"/>
                    <a:pt x="10049" y="11565"/>
                    <a:pt x="8023" y="12151"/>
                  </a:cubicBezTo>
                  <a:cubicBezTo>
                    <a:pt x="5936" y="12756"/>
                    <a:pt x="4367" y="13013"/>
                    <a:pt x="3452" y="13013"/>
                  </a:cubicBezTo>
                  <a:cubicBezTo>
                    <a:pt x="3167" y="13013"/>
                    <a:pt x="2946" y="12988"/>
                    <a:pt x="2793" y="12941"/>
                  </a:cubicBezTo>
                  <a:cubicBezTo>
                    <a:pt x="3062" y="12321"/>
                    <a:pt x="4409" y="11042"/>
                    <a:pt x="6788" y="9475"/>
                  </a:cubicBezTo>
                  <a:cubicBezTo>
                    <a:pt x="6602" y="8746"/>
                    <a:pt x="6520" y="7995"/>
                    <a:pt x="6546" y="7243"/>
                  </a:cubicBezTo>
                  <a:lnTo>
                    <a:pt x="6546" y="7243"/>
                  </a:lnTo>
                  <a:cubicBezTo>
                    <a:pt x="3205" y="9307"/>
                    <a:pt x="0" y="11891"/>
                    <a:pt x="890" y="13820"/>
                  </a:cubicBezTo>
                  <a:cubicBezTo>
                    <a:pt x="1281" y="14666"/>
                    <a:pt x="2279" y="14994"/>
                    <a:pt x="3593" y="14994"/>
                  </a:cubicBezTo>
                  <a:cubicBezTo>
                    <a:pt x="5272" y="14994"/>
                    <a:pt x="7466" y="14458"/>
                    <a:pt x="9563" y="13784"/>
                  </a:cubicBezTo>
                  <a:cubicBezTo>
                    <a:pt x="12709" y="12772"/>
                    <a:pt x="15636" y="11447"/>
                    <a:pt x="16276" y="11151"/>
                  </a:cubicBezTo>
                  <a:cubicBezTo>
                    <a:pt x="16916" y="10855"/>
                    <a:pt x="19824" y="9489"/>
                    <a:pt x="22635" y="7751"/>
                  </a:cubicBezTo>
                  <a:cubicBezTo>
                    <a:pt x="25976" y="5687"/>
                    <a:pt x="29181" y="3103"/>
                    <a:pt x="28291" y="1175"/>
                  </a:cubicBezTo>
                  <a:cubicBezTo>
                    <a:pt x="27900" y="329"/>
                    <a:pt x="26902" y="0"/>
                    <a:pt x="25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1" name="Google Shape;1191;p48"/>
          <p:cNvSpPr/>
          <p:nvPr/>
        </p:nvSpPr>
        <p:spPr>
          <a:xfrm>
            <a:off x="5804897" y="2695262"/>
            <a:ext cx="194411" cy="194395"/>
          </a:xfrm>
          <a:custGeom>
            <a:avLst/>
            <a:gdLst/>
            <a:ahLst/>
            <a:cxnLst/>
            <a:rect l="l" t="t" r="r" b="b"/>
            <a:pathLst>
              <a:path w="12690" h="12689" extrusionOk="0">
                <a:moveTo>
                  <a:pt x="6344" y="1"/>
                </a:moveTo>
                <a:cubicBezTo>
                  <a:pt x="2841" y="1"/>
                  <a:pt x="1" y="2841"/>
                  <a:pt x="1" y="6344"/>
                </a:cubicBezTo>
                <a:cubicBezTo>
                  <a:pt x="1" y="9847"/>
                  <a:pt x="2841" y="12689"/>
                  <a:pt x="6344" y="12689"/>
                </a:cubicBezTo>
                <a:cubicBezTo>
                  <a:pt x="9848" y="12689"/>
                  <a:pt x="12689" y="9847"/>
                  <a:pt x="12689" y="6344"/>
                </a:cubicBezTo>
                <a:cubicBezTo>
                  <a:pt x="12689" y="2841"/>
                  <a:pt x="9848" y="1"/>
                  <a:pt x="63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2" name="Google Shape;1192;p48"/>
          <p:cNvGrpSpPr/>
          <p:nvPr/>
        </p:nvGrpSpPr>
        <p:grpSpPr>
          <a:xfrm>
            <a:off x="5693742" y="3392181"/>
            <a:ext cx="416704" cy="416689"/>
            <a:chOff x="2035000" y="4024000"/>
            <a:chExt cx="680000" cy="679975"/>
          </a:xfrm>
        </p:grpSpPr>
        <p:sp>
          <p:nvSpPr>
            <p:cNvPr id="1193" name="Google Shape;1193;p48"/>
            <p:cNvSpPr/>
            <p:nvPr/>
          </p:nvSpPr>
          <p:spPr>
            <a:xfrm>
              <a:off x="2035000" y="4024000"/>
              <a:ext cx="680000" cy="679975"/>
            </a:xfrm>
            <a:custGeom>
              <a:avLst/>
              <a:gdLst/>
              <a:ahLst/>
              <a:cxnLst/>
              <a:rect l="l" t="t" r="r" b="b"/>
              <a:pathLst>
                <a:path w="27200" h="27199" extrusionOk="0">
                  <a:moveTo>
                    <a:pt x="13601" y="1"/>
                  </a:moveTo>
                  <a:cubicBezTo>
                    <a:pt x="6090" y="1"/>
                    <a:pt x="1" y="6090"/>
                    <a:pt x="1" y="13600"/>
                  </a:cubicBezTo>
                  <a:cubicBezTo>
                    <a:pt x="1" y="21111"/>
                    <a:pt x="6090" y="27198"/>
                    <a:pt x="13601" y="27198"/>
                  </a:cubicBezTo>
                  <a:cubicBezTo>
                    <a:pt x="21111" y="27198"/>
                    <a:pt x="27199" y="21111"/>
                    <a:pt x="27199" y="13600"/>
                  </a:cubicBezTo>
                  <a:cubicBezTo>
                    <a:pt x="27199" y="6090"/>
                    <a:pt x="21111" y="1"/>
                    <a:pt x="13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8"/>
            <p:cNvSpPr/>
            <p:nvPr/>
          </p:nvSpPr>
          <p:spPr>
            <a:xfrm>
              <a:off x="2543925" y="4261975"/>
              <a:ext cx="169375" cy="68050"/>
            </a:xfrm>
            <a:custGeom>
              <a:avLst/>
              <a:gdLst/>
              <a:ahLst/>
              <a:cxnLst/>
              <a:rect l="l" t="t" r="r" b="b"/>
              <a:pathLst>
                <a:path w="6775" h="2722" extrusionOk="0">
                  <a:moveTo>
                    <a:pt x="1361" y="0"/>
                  </a:moveTo>
                  <a:cubicBezTo>
                    <a:pt x="612" y="0"/>
                    <a:pt x="1" y="606"/>
                    <a:pt x="1" y="1361"/>
                  </a:cubicBezTo>
                  <a:cubicBezTo>
                    <a:pt x="1" y="2115"/>
                    <a:pt x="612" y="2721"/>
                    <a:pt x="1361" y="2721"/>
                  </a:cubicBezTo>
                  <a:cubicBezTo>
                    <a:pt x="1375" y="2721"/>
                    <a:pt x="1389" y="2721"/>
                    <a:pt x="1403" y="2721"/>
                  </a:cubicBezTo>
                  <a:lnTo>
                    <a:pt x="6774" y="2721"/>
                  </a:lnTo>
                  <a:cubicBezTo>
                    <a:pt x="6682" y="1797"/>
                    <a:pt x="6495" y="886"/>
                    <a:pt x="6217" y="1"/>
                  </a:cubicBezTo>
                  <a:lnTo>
                    <a:pt x="1403" y="1"/>
                  </a:lnTo>
                  <a:cubicBezTo>
                    <a:pt x="1389" y="1"/>
                    <a:pt x="1375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8"/>
            <p:cNvSpPr/>
            <p:nvPr/>
          </p:nvSpPr>
          <p:spPr>
            <a:xfrm>
              <a:off x="2441850" y="4431950"/>
              <a:ext cx="266300" cy="68050"/>
            </a:xfrm>
            <a:custGeom>
              <a:avLst/>
              <a:gdLst/>
              <a:ahLst/>
              <a:cxnLst/>
              <a:rect l="l" t="t" r="r" b="b"/>
              <a:pathLst>
                <a:path w="10652" h="2722" extrusionOk="0">
                  <a:moveTo>
                    <a:pt x="1362" y="1"/>
                  </a:moveTo>
                  <a:cubicBezTo>
                    <a:pt x="613" y="1"/>
                    <a:pt x="0" y="608"/>
                    <a:pt x="0" y="1361"/>
                  </a:cubicBezTo>
                  <a:cubicBezTo>
                    <a:pt x="0" y="2115"/>
                    <a:pt x="611" y="2722"/>
                    <a:pt x="1360" y="2722"/>
                  </a:cubicBezTo>
                  <a:cubicBezTo>
                    <a:pt x="1375" y="2722"/>
                    <a:pt x="1391" y="2721"/>
                    <a:pt x="1406" y="2721"/>
                  </a:cubicBezTo>
                  <a:lnTo>
                    <a:pt x="9786" y="2721"/>
                  </a:lnTo>
                  <a:cubicBezTo>
                    <a:pt x="10170" y="1848"/>
                    <a:pt x="10460" y="936"/>
                    <a:pt x="10651" y="1"/>
                  </a:cubicBezTo>
                  <a:lnTo>
                    <a:pt x="1406" y="1"/>
                  </a:lnTo>
                  <a:cubicBezTo>
                    <a:pt x="1392" y="1"/>
                    <a:pt x="1377" y="1"/>
                    <a:pt x="13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8"/>
            <p:cNvSpPr/>
            <p:nvPr/>
          </p:nvSpPr>
          <p:spPr>
            <a:xfrm>
              <a:off x="2063500" y="4159975"/>
              <a:ext cx="414575" cy="68050"/>
            </a:xfrm>
            <a:custGeom>
              <a:avLst/>
              <a:gdLst/>
              <a:ahLst/>
              <a:cxnLst/>
              <a:rect l="l" t="t" r="r" b="b"/>
              <a:pathLst>
                <a:path w="16583" h="2722" extrusionOk="0">
                  <a:moveTo>
                    <a:pt x="15224" y="1"/>
                  </a:moveTo>
                  <a:cubicBezTo>
                    <a:pt x="15210" y="1"/>
                    <a:pt x="15195" y="1"/>
                    <a:pt x="15180" y="1"/>
                  </a:cubicBezTo>
                  <a:lnTo>
                    <a:pt x="1600" y="1"/>
                  </a:lnTo>
                  <a:cubicBezTo>
                    <a:pt x="969" y="840"/>
                    <a:pt x="427" y="1748"/>
                    <a:pt x="1" y="2721"/>
                  </a:cubicBezTo>
                  <a:lnTo>
                    <a:pt x="15180" y="2721"/>
                  </a:lnTo>
                  <a:cubicBezTo>
                    <a:pt x="15194" y="2721"/>
                    <a:pt x="15208" y="2722"/>
                    <a:pt x="15222" y="2722"/>
                  </a:cubicBezTo>
                  <a:cubicBezTo>
                    <a:pt x="15970" y="2722"/>
                    <a:pt x="16583" y="2114"/>
                    <a:pt x="16583" y="1361"/>
                  </a:cubicBezTo>
                  <a:cubicBezTo>
                    <a:pt x="16583" y="608"/>
                    <a:pt x="15972" y="1"/>
                    <a:pt x="15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8"/>
            <p:cNvSpPr/>
            <p:nvPr/>
          </p:nvSpPr>
          <p:spPr>
            <a:xfrm>
              <a:off x="2035000" y="4329975"/>
              <a:ext cx="237075" cy="68050"/>
            </a:xfrm>
            <a:custGeom>
              <a:avLst/>
              <a:gdLst/>
              <a:ahLst/>
              <a:cxnLst/>
              <a:rect l="l" t="t" r="r" b="b"/>
              <a:pathLst>
                <a:path w="9483" h="2722" extrusionOk="0">
                  <a:moveTo>
                    <a:pt x="69" y="1"/>
                  </a:moveTo>
                  <a:cubicBezTo>
                    <a:pt x="25" y="449"/>
                    <a:pt x="1" y="901"/>
                    <a:pt x="1" y="1362"/>
                  </a:cubicBezTo>
                  <a:cubicBezTo>
                    <a:pt x="1" y="1821"/>
                    <a:pt x="25" y="2273"/>
                    <a:pt x="69" y="2722"/>
                  </a:cubicBezTo>
                  <a:lnTo>
                    <a:pt x="8160" y="2722"/>
                  </a:lnTo>
                  <a:cubicBezTo>
                    <a:pt x="8896" y="2701"/>
                    <a:pt x="9483" y="2098"/>
                    <a:pt x="9483" y="1362"/>
                  </a:cubicBezTo>
                  <a:cubicBezTo>
                    <a:pt x="9483" y="626"/>
                    <a:pt x="8896" y="22"/>
                    <a:pt x="8160" y="2"/>
                  </a:cubicBezTo>
                  <a:lnTo>
                    <a:pt x="81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8"/>
            <p:cNvSpPr/>
            <p:nvPr/>
          </p:nvSpPr>
          <p:spPr>
            <a:xfrm>
              <a:off x="2080875" y="4533950"/>
              <a:ext cx="327200" cy="68025"/>
            </a:xfrm>
            <a:custGeom>
              <a:avLst/>
              <a:gdLst/>
              <a:ahLst/>
              <a:cxnLst/>
              <a:rect l="l" t="t" r="r" b="b"/>
              <a:pathLst>
                <a:path w="13088" h="2721" extrusionOk="0">
                  <a:moveTo>
                    <a:pt x="1" y="1"/>
                  </a:moveTo>
                  <a:cubicBezTo>
                    <a:pt x="571" y="991"/>
                    <a:pt x="1263" y="1904"/>
                    <a:pt x="2061" y="2721"/>
                  </a:cubicBezTo>
                  <a:lnTo>
                    <a:pt x="11766" y="2721"/>
                  </a:lnTo>
                  <a:cubicBezTo>
                    <a:pt x="12501" y="2700"/>
                    <a:pt x="13087" y="2097"/>
                    <a:pt x="13087" y="1361"/>
                  </a:cubicBezTo>
                  <a:cubicBezTo>
                    <a:pt x="13087" y="624"/>
                    <a:pt x="12501" y="23"/>
                    <a:pt x="11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9" name="Google Shape;1199;p48"/>
          <p:cNvGrpSpPr/>
          <p:nvPr/>
        </p:nvGrpSpPr>
        <p:grpSpPr>
          <a:xfrm>
            <a:off x="5678565" y="4285278"/>
            <a:ext cx="447053" cy="246637"/>
            <a:chOff x="1671625" y="1106750"/>
            <a:chExt cx="729525" cy="402475"/>
          </a:xfrm>
        </p:grpSpPr>
        <p:sp>
          <p:nvSpPr>
            <p:cNvPr id="1200" name="Google Shape;1200;p48"/>
            <p:cNvSpPr/>
            <p:nvPr/>
          </p:nvSpPr>
          <p:spPr>
            <a:xfrm>
              <a:off x="1807150" y="1106750"/>
              <a:ext cx="458500" cy="402475"/>
            </a:xfrm>
            <a:custGeom>
              <a:avLst/>
              <a:gdLst/>
              <a:ahLst/>
              <a:cxnLst/>
              <a:rect l="l" t="t" r="r" b="b"/>
              <a:pathLst>
                <a:path w="18340" h="16099" extrusionOk="0">
                  <a:moveTo>
                    <a:pt x="9166" y="0"/>
                  </a:moveTo>
                  <a:cubicBezTo>
                    <a:pt x="8037" y="0"/>
                    <a:pt x="6890" y="239"/>
                    <a:pt x="5799" y="743"/>
                  </a:cubicBezTo>
                  <a:cubicBezTo>
                    <a:pt x="1763" y="2605"/>
                    <a:pt x="1" y="7385"/>
                    <a:pt x="1864" y="11421"/>
                  </a:cubicBezTo>
                  <a:cubicBezTo>
                    <a:pt x="3222" y="14365"/>
                    <a:pt x="6132" y="16099"/>
                    <a:pt x="9174" y="16099"/>
                  </a:cubicBezTo>
                  <a:cubicBezTo>
                    <a:pt x="10303" y="16099"/>
                    <a:pt x="11449" y="15860"/>
                    <a:pt x="12541" y="15356"/>
                  </a:cubicBezTo>
                  <a:cubicBezTo>
                    <a:pt x="16577" y="13494"/>
                    <a:pt x="18339" y="8713"/>
                    <a:pt x="16476" y="4678"/>
                  </a:cubicBezTo>
                  <a:cubicBezTo>
                    <a:pt x="15118" y="1734"/>
                    <a:pt x="12207" y="0"/>
                    <a:pt x="9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8"/>
            <p:cNvSpPr/>
            <p:nvPr/>
          </p:nvSpPr>
          <p:spPr>
            <a:xfrm>
              <a:off x="1671625" y="1120575"/>
              <a:ext cx="729525" cy="374875"/>
            </a:xfrm>
            <a:custGeom>
              <a:avLst/>
              <a:gdLst/>
              <a:ahLst/>
              <a:cxnLst/>
              <a:rect l="l" t="t" r="r" b="b"/>
              <a:pathLst>
                <a:path w="29181" h="14995" extrusionOk="0">
                  <a:moveTo>
                    <a:pt x="25588" y="0"/>
                  </a:moveTo>
                  <a:cubicBezTo>
                    <a:pt x="23909" y="0"/>
                    <a:pt x="21715" y="537"/>
                    <a:pt x="19618" y="1212"/>
                  </a:cubicBezTo>
                  <a:cubicBezTo>
                    <a:pt x="20206" y="1679"/>
                    <a:pt x="20724" y="2230"/>
                    <a:pt x="21159" y="2845"/>
                  </a:cubicBezTo>
                  <a:cubicBezTo>
                    <a:pt x="23247" y="2238"/>
                    <a:pt x="24816" y="1982"/>
                    <a:pt x="25730" y="1982"/>
                  </a:cubicBezTo>
                  <a:cubicBezTo>
                    <a:pt x="26014" y="1982"/>
                    <a:pt x="26235" y="2006"/>
                    <a:pt x="26388" y="2053"/>
                  </a:cubicBezTo>
                  <a:cubicBezTo>
                    <a:pt x="26120" y="2673"/>
                    <a:pt x="24775" y="3952"/>
                    <a:pt x="22393" y="5521"/>
                  </a:cubicBezTo>
                  <a:cubicBezTo>
                    <a:pt x="20632" y="6681"/>
                    <a:pt x="18307" y="7998"/>
                    <a:pt x="15434" y="9324"/>
                  </a:cubicBezTo>
                  <a:cubicBezTo>
                    <a:pt x="12560" y="10650"/>
                    <a:pt x="10049" y="11565"/>
                    <a:pt x="8023" y="12151"/>
                  </a:cubicBezTo>
                  <a:cubicBezTo>
                    <a:pt x="5936" y="12756"/>
                    <a:pt x="4367" y="13013"/>
                    <a:pt x="3452" y="13013"/>
                  </a:cubicBezTo>
                  <a:cubicBezTo>
                    <a:pt x="3167" y="13013"/>
                    <a:pt x="2946" y="12988"/>
                    <a:pt x="2793" y="12941"/>
                  </a:cubicBezTo>
                  <a:cubicBezTo>
                    <a:pt x="3062" y="12321"/>
                    <a:pt x="4409" y="11042"/>
                    <a:pt x="6788" y="9475"/>
                  </a:cubicBezTo>
                  <a:cubicBezTo>
                    <a:pt x="6602" y="8746"/>
                    <a:pt x="6520" y="7995"/>
                    <a:pt x="6546" y="7243"/>
                  </a:cubicBezTo>
                  <a:lnTo>
                    <a:pt x="6546" y="7243"/>
                  </a:lnTo>
                  <a:cubicBezTo>
                    <a:pt x="3205" y="9307"/>
                    <a:pt x="0" y="11891"/>
                    <a:pt x="890" y="13820"/>
                  </a:cubicBezTo>
                  <a:cubicBezTo>
                    <a:pt x="1281" y="14666"/>
                    <a:pt x="2279" y="14994"/>
                    <a:pt x="3593" y="14994"/>
                  </a:cubicBezTo>
                  <a:cubicBezTo>
                    <a:pt x="5272" y="14994"/>
                    <a:pt x="7466" y="14458"/>
                    <a:pt x="9563" y="13784"/>
                  </a:cubicBezTo>
                  <a:cubicBezTo>
                    <a:pt x="12709" y="12772"/>
                    <a:pt x="15636" y="11447"/>
                    <a:pt x="16276" y="11151"/>
                  </a:cubicBezTo>
                  <a:cubicBezTo>
                    <a:pt x="16916" y="10855"/>
                    <a:pt x="19824" y="9489"/>
                    <a:pt x="22635" y="7751"/>
                  </a:cubicBezTo>
                  <a:cubicBezTo>
                    <a:pt x="25976" y="5687"/>
                    <a:pt x="29181" y="3103"/>
                    <a:pt x="28291" y="1175"/>
                  </a:cubicBezTo>
                  <a:cubicBezTo>
                    <a:pt x="27900" y="329"/>
                    <a:pt x="26902" y="0"/>
                    <a:pt x="25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202" name="Google Shape;1202;p48"/>
          <p:cNvCxnSpPr/>
          <p:nvPr/>
        </p:nvCxnSpPr>
        <p:spPr>
          <a:xfrm>
            <a:off x="6210788" y="2792450"/>
            <a:ext cx="19674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3" name="Google Shape;1203;p48"/>
          <p:cNvCxnSpPr/>
          <p:nvPr/>
        </p:nvCxnSpPr>
        <p:spPr>
          <a:xfrm>
            <a:off x="6210788" y="3600525"/>
            <a:ext cx="19674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4" name="Google Shape;1204;p48"/>
          <p:cNvCxnSpPr/>
          <p:nvPr/>
        </p:nvCxnSpPr>
        <p:spPr>
          <a:xfrm>
            <a:off x="6210788" y="4408600"/>
            <a:ext cx="19674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49"/>
          <p:cNvSpPr txBox="1">
            <a:spLocks noGrp="1"/>
          </p:cNvSpPr>
          <p:nvPr>
            <p:ph type="title"/>
          </p:nvPr>
        </p:nvSpPr>
        <p:spPr>
          <a:xfrm>
            <a:off x="2844150" y="730250"/>
            <a:ext cx="3455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1210" name="Google Shape;1210;p49"/>
          <p:cNvSpPr txBox="1">
            <a:spLocks noGrp="1"/>
          </p:cNvSpPr>
          <p:nvPr>
            <p:ph type="subTitle" idx="1"/>
          </p:nvPr>
        </p:nvSpPr>
        <p:spPr>
          <a:xfrm>
            <a:off x="2952150" y="1572050"/>
            <a:ext cx="3239700" cy="14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have any questions? youremail@freepik.com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+91 620 421 838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yourcompany.com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49"/>
          <p:cNvSpPr txBox="1"/>
          <p:nvPr/>
        </p:nvSpPr>
        <p:spPr>
          <a:xfrm>
            <a:off x="3072000" y="4230825"/>
            <a:ext cx="30000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Staatliches"/>
                <a:ea typeface="Staatliches"/>
                <a:cs typeface="Staatliches"/>
                <a:sym typeface="Staatliches"/>
              </a:rPr>
              <a:t>Please keep this slide for attribution.</a:t>
            </a:r>
            <a:endParaRPr sz="1200">
              <a:solidFill>
                <a:schemeClr val="accent4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grpSp>
        <p:nvGrpSpPr>
          <p:cNvPr id="1212" name="Google Shape;1212;p49"/>
          <p:cNvGrpSpPr/>
          <p:nvPr/>
        </p:nvGrpSpPr>
        <p:grpSpPr>
          <a:xfrm>
            <a:off x="4030119" y="2824178"/>
            <a:ext cx="312112" cy="306904"/>
            <a:chOff x="2866317" y="3817357"/>
            <a:chExt cx="362920" cy="356865"/>
          </a:xfrm>
        </p:grpSpPr>
        <p:sp>
          <p:nvSpPr>
            <p:cNvPr id="1213" name="Google Shape;1213;p49"/>
            <p:cNvSpPr/>
            <p:nvPr/>
          </p:nvSpPr>
          <p:spPr>
            <a:xfrm>
              <a:off x="2866317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799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799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3021457" y="3817357"/>
              <a:ext cx="207780" cy="356576"/>
            </a:xfrm>
            <a:custGeom>
              <a:avLst/>
              <a:gdLst/>
              <a:ahLst/>
              <a:cxnLst/>
              <a:rect l="l" t="t" r="r" b="b"/>
              <a:pathLst>
                <a:path w="7926" h="13602" extrusionOk="0">
                  <a:moveTo>
                    <a:pt x="881" y="0"/>
                  </a:moveTo>
                  <a:cubicBezTo>
                    <a:pt x="593" y="0"/>
                    <a:pt x="290" y="15"/>
                    <a:pt x="1" y="58"/>
                  </a:cubicBezTo>
                  <a:cubicBezTo>
                    <a:pt x="3379" y="505"/>
                    <a:pt x="5919" y="3378"/>
                    <a:pt x="5919" y="6799"/>
                  </a:cubicBezTo>
                  <a:cubicBezTo>
                    <a:pt x="5919" y="10220"/>
                    <a:pt x="3379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0" y="10865"/>
                    <a:pt x="7666" y="7247"/>
                  </a:cubicBezTo>
                  <a:cubicBezTo>
                    <a:pt x="7926" y="3320"/>
                    <a:pt x="4822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2928367" y="3894561"/>
              <a:ext cx="194175" cy="279662"/>
            </a:xfrm>
            <a:custGeom>
              <a:avLst/>
              <a:gdLst/>
              <a:ahLst/>
              <a:cxnLst/>
              <a:rect l="l" t="t" r="r" b="b"/>
              <a:pathLst>
                <a:path w="7407" h="10668" extrusionOk="0">
                  <a:moveTo>
                    <a:pt x="6208" y="0"/>
                  </a:moveTo>
                  <a:cubicBezTo>
                    <a:pt x="4086" y="14"/>
                    <a:pt x="2079" y="1732"/>
                    <a:pt x="2079" y="3854"/>
                  </a:cubicBezTo>
                  <a:lnTo>
                    <a:pt x="2079" y="4114"/>
                  </a:lnTo>
                  <a:cubicBezTo>
                    <a:pt x="2079" y="4129"/>
                    <a:pt x="2051" y="4157"/>
                    <a:pt x="2036" y="4157"/>
                  </a:cubicBezTo>
                  <a:lnTo>
                    <a:pt x="174" y="4157"/>
                  </a:lnTo>
                  <a:cubicBezTo>
                    <a:pt x="73" y="4157"/>
                    <a:pt x="1" y="4230"/>
                    <a:pt x="1" y="4331"/>
                  </a:cubicBezTo>
                  <a:lnTo>
                    <a:pt x="1" y="6048"/>
                  </a:lnTo>
                  <a:cubicBezTo>
                    <a:pt x="1" y="6149"/>
                    <a:pt x="73" y="6236"/>
                    <a:pt x="174" y="6236"/>
                  </a:cubicBezTo>
                  <a:lnTo>
                    <a:pt x="2036" y="6236"/>
                  </a:lnTo>
                  <a:cubicBezTo>
                    <a:pt x="2051" y="6236"/>
                    <a:pt x="2079" y="6251"/>
                    <a:pt x="2079" y="6279"/>
                  </a:cubicBezTo>
                  <a:lnTo>
                    <a:pt x="2079" y="10220"/>
                  </a:lnTo>
                  <a:cubicBezTo>
                    <a:pt x="2079" y="10235"/>
                    <a:pt x="2079" y="10249"/>
                    <a:pt x="2108" y="10264"/>
                  </a:cubicBezTo>
                  <a:cubicBezTo>
                    <a:pt x="2743" y="10495"/>
                    <a:pt x="3422" y="10624"/>
                    <a:pt x="4100" y="10668"/>
                  </a:cubicBezTo>
                  <a:cubicBezTo>
                    <a:pt x="4129" y="10668"/>
                    <a:pt x="4144" y="10639"/>
                    <a:pt x="4144" y="10624"/>
                  </a:cubicBezTo>
                  <a:lnTo>
                    <a:pt x="4144" y="6279"/>
                  </a:lnTo>
                  <a:cubicBezTo>
                    <a:pt x="4144" y="6251"/>
                    <a:pt x="4158" y="6236"/>
                    <a:pt x="4187" y="6236"/>
                  </a:cubicBezTo>
                  <a:lnTo>
                    <a:pt x="7218" y="6236"/>
                  </a:lnTo>
                  <a:cubicBezTo>
                    <a:pt x="7319" y="6236"/>
                    <a:pt x="7406" y="6149"/>
                    <a:pt x="7406" y="6048"/>
                  </a:cubicBezTo>
                  <a:lnTo>
                    <a:pt x="7406" y="4331"/>
                  </a:lnTo>
                  <a:cubicBezTo>
                    <a:pt x="7406" y="4230"/>
                    <a:pt x="7319" y="4143"/>
                    <a:pt x="7218" y="4143"/>
                  </a:cubicBezTo>
                  <a:lnTo>
                    <a:pt x="4187" y="4143"/>
                  </a:lnTo>
                  <a:cubicBezTo>
                    <a:pt x="4158" y="4143"/>
                    <a:pt x="4144" y="4129"/>
                    <a:pt x="4144" y="4100"/>
                  </a:cubicBezTo>
                  <a:lnTo>
                    <a:pt x="4144" y="3854"/>
                  </a:lnTo>
                  <a:cubicBezTo>
                    <a:pt x="4144" y="2714"/>
                    <a:pt x="5068" y="2079"/>
                    <a:pt x="6208" y="2079"/>
                  </a:cubicBezTo>
                  <a:lnTo>
                    <a:pt x="7218" y="2079"/>
                  </a:lnTo>
                  <a:cubicBezTo>
                    <a:pt x="7319" y="2079"/>
                    <a:pt x="7406" y="1992"/>
                    <a:pt x="7406" y="1891"/>
                  </a:cubicBezTo>
                  <a:lnTo>
                    <a:pt x="7406" y="173"/>
                  </a:lnTo>
                  <a:cubicBezTo>
                    <a:pt x="7406" y="72"/>
                    <a:pt x="7319" y="0"/>
                    <a:pt x="72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" name="Google Shape;1216;p49"/>
          <p:cNvGrpSpPr/>
          <p:nvPr/>
        </p:nvGrpSpPr>
        <p:grpSpPr>
          <a:xfrm>
            <a:off x="4415772" y="2824178"/>
            <a:ext cx="312112" cy="306904"/>
            <a:chOff x="3314750" y="3817357"/>
            <a:chExt cx="362920" cy="356865"/>
          </a:xfrm>
        </p:grpSpPr>
        <p:sp>
          <p:nvSpPr>
            <p:cNvPr id="1217" name="Google Shape;1217;p49"/>
            <p:cNvSpPr/>
            <p:nvPr/>
          </p:nvSpPr>
          <p:spPr>
            <a:xfrm>
              <a:off x="3314750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814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814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3469891" y="3817357"/>
              <a:ext cx="207780" cy="356865"/>
            </a:xfrm>
            <a:custGeom>
              <a:avLst/>
              <a:gdLst/>
              <a:ahLst/>
              <a:cxnLst/>
              <a:rect l="l" t="t" r="r" b="b"/>
              <a:pathLst>
                <a:path w="7926" h="13613" extrusionOk="0">
                  <a:moveTo>
                    <a:pt x="881" y="0"/>
                  </a:moveTo>
                  <a:cubicBezTo>
                    <a:pt x="884" y="0"/>
                    <a:pt x="886" y="0"/>
                    <a:pt x="888" y="0"/>
                  </a:cubicBezTo>
                  <a:lnTo>
                    <a:pt x="888" y="0"/>
                  </a:lnTo>
                  <a:cubicBezTo>
                    <a:pt x="891" y="0"/>
                    <a:pt x="893" y="0"/>
                    <a:pt x="896" y="0"/>
                  </a:cubicBezTo>
                  <a:close/>
                  <a:moveTo>
                    <a:pt x="888" y="0"/>
                  </a:moveTo>
                  <a:lnTo>
                    <a:pt x="888" y="0"/>
                  </a:lnTo>
                  <a:cubicBezTo>
                    <a:pt x="588" y="0"/>
                    <a:pt x="301" y="15"/>
                    <a:pt x="1" y="58"/>
                  </a:cubicBezTo>
                  <a:cubicBezTo>
                    <a:pt x="3393" y="491"/>
                    <a:pt x="5934" y="3378"/>
                    <a:pt x="5934" y="6799"/>
                  </a:cubicBezTo>
                  <a:cubicBezTo>
                    <a:pt x="5934" y="10220"/>
                    <a:pt x="3393" y="13107"/>
                    <a:pt x="1" y="13555"/>
                  </a:cubicBezTo>
                  <a:cubicBezTo>
                    <a:pt x="299" y="13594"/>
                    <a:pt x="595" y="13612"/>
                    <a:pt x="887" y="13612"/>
                  </a:cubicBezTo>
                  <a:cubicBezTo>
                    <a:pt x="4418" y="13612"/>
                    <a:pt x="7441" y="10873"/>
                    <a:pt x="7680" y="7247"/>
                  </a:cubicBezTo>
                  <a:cubicBezTo>
                    <a:pt x="7926" y="3323"/>
                    <a:pt x="4826" y="4"/>
                    <a:pt x="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3379082" y="3881296"/>
              <a:ext cx="228595" cy="228595"/>
            </a:xfrm>
            <a:custGeom>
              <a:avLst/>
              <a:gdLst/>
              <a:ahLst/>
              <a:cxnLst/>
              <a:rect l="l" t="t" r="r" b="b"/>
              <a:pathLst>
                <a:path w="8720" h="8720" extrusionOk="0">
                  <a:moveTo>
                    <a:pt x="6886" y="448"/>
                  </a:moveTo>
                  <a:cubicBezTo>
                    <a:pt x="7651" y="448"/>
                    <a:pt x="8272" y="1069"/>
                    <a:pt x="8272" y="1834"/>
                  </a:cubicBezTo>
                  <a:lnTo>
                    <a:pt x="8272" y="6872"/>
                  </a:lnTo>
                  <a:lnTo>
                    <a:pt x="8272" y="6886"/>
                  </a:lnTo>
                  <a:cubicBezTo>
                    <a:pt x="8272" y="7652"/>
                    <a:pt x="7651" y="8272"/>
                    <a:pt x="6872" y="8272"/>
                  </a:cubicBezTo>
                  <a:lnTo>
                    <a:pt x="1848" y="8272"/>
                  </a:lnTo>
                  <a:cubicBezTo>
                    <a:pt x="1069" y="8272"/>
                    <a:pt x="448" y="7652"/>
                    <a:pt x="448" y="6886"/>
                  </a:cubicBezTo>
                  <a:lnTo>
                    <a:pt x="448" y="1834"/>
                  </a:lnTo>
                  <a:cubicBezTo>
                    <a:pt x="448" y="1069"/>
                    <a:pt x="1069" y="448"/>
                    <a:pt x="1848" y="448"/>
                  </a:cubicBezTo>
                  <a:close/>
                  <a:moveTo>
                    <a:pt x="1848" y="1"/>
                  </a:moveTo>
                  <a:cubicBezTo>
                    <a:pt x="823" y="1"/>
                    <a:pt x="0" y="824"/>
                    <a:pt x="0" y="1834"/>
                  </a:cubicBezTo>
                  <a:lnTo>
                    <a:pt x="0" y="6872"/>
                  </a:lnTo>
                  <a:cubicBezTo>
                    <a:pt x="0" y="7897"/>
                    <a:pt x="823" y="8720"/>
                    <a:pt x="1848" y="8720"/>
                  </a:cubicBezTo>
                  <a:lnTo>
                    <a:pt x="6886" y="8720"/>
                  </a:lnTo>
                  <a:cubicBezTo>
                    <a:pt x="7897" y="8720"/>
                    <a:pt x="8719" y="7897"/>
                    <a:pt x="8719" y="6886"/>
                  </a:cubicBezTo>
                  <a:lnTo>
                    <a:pt x="8719" y="1834"/>
                  </a:lnTo>
                  <a:cubicBezTo>
                    <a:pt x="8719" y="824"/>
                    <a:pt x="7897" y="1"/>
                    <a:pt x="68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3412768" y="3935430"/>
              <a:ext cx="140408" cy="120274"/>
            </a:xfrm>
            <a:custGeom>
              <a:avLst/>
              <a:gdLst/>
              <a:ahLst/>
              <a:cxnLst/>
              <a:rect l="l" t="t" r="r" b="b"/>
              <a:pathLst>
                <a:path w="5356" h="4588" extrusionOk="0">
                  <a:moveTo>
                    <a:pt x="3063" y="447"/>
                  </a:moveTo>
                  <a:cubicBezTo>
                    <a:pt x="4013" y="447"/>
                    <a:pt x="4923" y="1183"/>
                    <a:pt x="4923" y="2295"/>
                  </a:cubicBezTo>
                  <a:cubicBezTo>
                    <a:pt x="4908" y="3320"/>
                    <a:pt x="4085" y="4143"/>
                    <a:pt x="3075" y="4143"/>
                  </a:cubicBezTo>
                  <a:cubicBezTo>
                    <a:pt x="1429" y="4143"/>
                    <a:pt x="592" y="2151"/>
                    <a:pt x="1761" y="996"/>
                  </a:cubicBezTo>
                  <a:cubicBezTo>
                    <a:pt x="2140" y="617"/>
                    <a:pt x="2606" y="447"/>
                    <a:pt x="3063" y="447"/>
                  </a:cubicBezTo>
                  <a:close/>
                  <a:moveTo>
                    <a:pt x="3075" y="0"/>
                  </a:moveTo>
                  <a:cubicBezTo>
                    <a:pt x="1025" y="0"/>
                    <a:pt x="0" y="2468"/>
                    <a:pt x="1444" y="3912"/>
                  </a:cubicBezTo>
                  <a:cubicBezTo>
                    <a:pt x="1910" y="4379"/>
                    <a:pt x="2484" y="4587"/>
                    <a:pt x="3047" y="4587"/>
                  </a:cubicBezTo>
                  <a:cubicBezTo>
                    <a:pt x="4225" y="4587"/>
                    <a:pt x="5356" y="3673"/>
                    <a:pt x="5356" y="2295"/>
                  </a:cubicBezTo>
                  <a:cubicBezTo>
                    <a:pt x="5356" y="1025"/>
                    <a:pt x="4331" y="0"/>
                    <a:pt x="30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3539518" y="3910447"/>
              <a:ext cx="31065" cy="31039"/>
            </a:xfrm>
            <a:custGeom>
              <a:avLst/>
              <a:gdLst/>
              <a:ahLst/>
              <a:cxnLst/>
              <a:rect l="l" t="t" r="r" b="b"/>
              <a:pathLst>
                <a:path w="1185" h="1184" extrusionOk="0">
                  <a:moveTo>
                    <a:pt x="593" y="0"/>
                  </a:moveTo>
                  <a:cubicBezTo>
                    <a:pt x="275" y="0"/>
                    <a:pt x="1" y="260"/>
                    <a:pt x="1" y="592"/>
                  </a:cubicBezTo>
                  <a:cubicBezTo>
                    <a:pt x="1" y="910"/>
                    <a:pt x="275" y="1184"/>
                    <a:pt x="593" y="1184"/>
                  </a:cubicBezTo>
                  <a:cubicBezTo>
                    <a:pt x="925" y="1184"/>
                    <a:pt x="1185" y="910"/>
                    <a:pt x="1185" y="592"/>
                  </a:cubicBezTo>
                  <a:cubicBezTo>
                    <a:pt x="1185" y="260"/>
                    <a:pt x="925" y="0"/>
                    <a:pt x="5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49"/>
          <p:cNvGrpSpPr/>
          <p:nvPr/>
        </p:nvGrpSpPr>
        <p:grpSpPr>
          <a:xfrm>
            <a:off x="4801425" y="2824178"/>
            <a:ext cx="312450" cy="306656"/>
            <a:chOff x="3763184" y="3817357"/>
            <a:chExt cx="363314" cy="356576"/>
          </a:xfrm>
        </p:grpSpPr>
        <p:sp>
          <p:nvSpPr>
            <p:cNvPr id="1223" name="Google Shape;1223;p49"/>
            <p:cNvSpPr/>
            <p:nvPr/>
          </p:nvSpPr>
          <p:spPr>
            <a:xfrm>
              <a:off x="3763184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814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814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3918324" y="3817357"/>
              <a:ext cx="208173" cy="356576"/>
            </a:xfrm>
            <a:custGeom>
              <a:avLst/>
              <a:gdLst/>
              <a:ahLst/>
              <a:cxnLst/>
              <a:rect l="l" t="t" r="r" b="b"/>
              <a:pathLst>
                <a:path w="7941" h="13602" extrusionOk="0">
                  <a:moveTo>
                    <a:pt x="896" y="0"/>
                  </a:moveTo>
                  <a:cubicBezTo>
                    <a:pt x="593" y="0"/>
                    <a:pt x="304" y="15"/>
                    <a:pt x="1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1" y="10865"/>
                    <a:pt x="7681" y="7247"/>
                  </a:cubicBezTo>
                  <a:cubicBezTo>
                    <a:pt x="7940" y="3320"/>
                    <a:pt x="4822" y="0"/>
                    <a:pt x="8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3848330" y="3964188"/>
              <a:ext cx="39375" cy="116945"/>
            </a:xfrm>
            <a:custGeom>
              <a:avLst/>
              <a:gdLst/>
              <a:ahLst/>
              <a:cxnLst/>
              <a:rect l="l" t="t" r="r" b="b"/>
              <a:pathLst>
                <a:path w="1502" h="4461" extrusionOk="0">
                  <a:moveTo>
                    <a:pt x="58" y="0"/>
                  </a:moveTo>
                  <a:cubicBezTo>
                    <a:pt x="29" y="0"/>
                    <a:pt x="0" y="29"/>
                    <a:pt x="0" y="58"/>
                  </a:cubicBezTo>
                  <a:lnTo>
                    <a:pt x="0" y="4403"/>
                  </a:lnTo>
                  <a:cubicBezTo>
                    <a:pt x="0" y="4432"/>
                    <a:pt x="29" y="4461"/>
                    <a:pt x="58" y="4461"/>
                  </a:cubicBezTo>
                  <a:lnTo>
                    <a:pt x="1444" y="4461"/>
                  </a:lnTo>
                  <a:cubicBezTo>
                    <a:pt x="1473" y="4461"/>
                    <a:pt x="1502" y="4446"/>
                    <a:pt x="1502" y="4403"/>
                  </a:cubicBezTo>
                  <a:lnTo>
                    <a:pt x="1502" y="58"/>
                  </a:lnTo>
                  <a:cubicBezTo>
                    <a:pt x="1502" y="29"/>
                    <a:pt x="1473" y="0"/>
                    <a:pt x="14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3832418" y="3894403"/>
              <a:ext cx="55287" cy="47475"/>
            </a:xfrm>
            <a:custGeom>
              <a:avLst/>
              <a:gdLst/>
              <a:ahLst/>
              <a:cxnLst/>
              <a:rect l="l" t="t" r="r" b="b"/>
              <a:pathLst>
                <a:path w="2109" h="1811" extrusionOk="0">
                  <a:moveTo>
                    <a:pt x="1208" y="0"/>
                  </a:moveTo>
                  <a:cubicBezTo>
                    <a:pt x="987" y="0"/>
                    <a:pt x="761" y="83"/>
                    <a:pt x="578" y="266"/>
                  </a:cubicBezTo>
                  <a:cubicBezTo>
                    <a:pt x="1" y="829"/>
                    <a:pt x="405" y="1810"/>
                    <a:pt x="1214" y="1810"/>
                  </a:cubicBezTo>
                  <a:cubicBezTo>
                    <a:pt x="1704" y="1810"/>
                    <a:pt x="2109" y="1406"/>
                    <a:pt x="2109" y="901"/>
                  </a:cubicBezTo>
                  <a:cubicBezTo>
                    <a:pt x="2109" y="355"/>
                    <a:pt x="1668" y="0"/>
                    <a:pt x="1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3925901" y="3964161"/>
              <a:ext cx="124914" cy="117365"/>
            </a:xfrm>
            <a:custGeom>
              <a:avLst/>
              <a:gdLst/>
              <a:ahLst/>
              <a:cxnLst/>
              <a:rect l="l" t="t" r="r" b="b"/>
              <a:pathLst>
                <a:path w="4765" h="4477" extrusionOk="0">
                  <a:moveTo>
                    <a:pt x="2716" y="1"/>
                  </a:moveTo>
                  <a:cubicBezTo>
                    <a:pt x="2701" y="1"/>
                    <a:pt x="2686" y="1"/>
                    <a:pt x="2671" y="1"/>
                  </a:cubicBezTo>
                  <a:cubicBezTo>
                    <a:pt x="2180" y="1"/>
                    <a:pt x="1718" y="145"/>
                    <a:pt x="1314" y="434"/>
                  </a:cubicBezTo>
                  <a:cubicBezTo>
                    <a:pt x="1304" y="441"/>
                    <a:pt x="1294" y="444"/>
                    <a:pt x="1284" y="444"/>
                  </a:cubicBezTo>
                  <a:cubicBezTo>
                    <a:pt x="1248" y="444"/>
                    <a:pt x="1213" y="410"/>
                    <a:pt x="1213" y="376"/>
                  </a:cubicBezTo>
                  <a:lnTo>
                    <a:pt x="1213" y="59"/>
                  </a:lnTo>
                  <a:cubicBezTo>
                    <a:pt x="1213" y="30"/>
                    <a:pt x="1170" y="1"/>
                    <a:pt x="1141" y="1"/>
                  </a:cubicBezTo>
                  <a:lnTo>
                    <a:pt x="58" y="1"/>
                  </a:lnTo>
                  <a:cubicBezTo>
                    <a:pt x="29" y="1"/>
                    <a:pt x="1" y="30"/>
                    <a:pt x="1" y="59"/>
                  </a:cubicBezTo>
                  <a:lnTo>
                    <a:pt x="1" y="4389"/>
                  </a:lnTo>
                  <a:cubicBezTo>
                    <a:pt x="1" y="4433"/>
                    <a:pt x="29" y="4462"/>
                    <a:pt x="58" y="4462"/>
                  </a:cubicBezTo>
                  <a:lnTo>
                    <a:pt x="1430" y="4462"/>
                  </a:lnTo>
                  <a:cubicBezTo>
                    <a:pt x="1473" y="4462"/>
                    <a:pt x="1502" y="4433"/>
                    <a:pt x="1502" y="4389"/>
                  </a:cubicBezTo>
                  <a:lnTo>
                    <a:pt x="1502" y="2859"/>
                  </a:lnTo>
                  <a:cubicBezTo>
                    <a:pt x="1502" y="2354"/>
                    <a:pt x="1617" y="1502"/>
                    <a:pt x="2382" y="1502"/>
                  </a:cubicBezTo>
                  <a:cubicBezTo>
                    <a:pt x="3133" y="1502"/>
                    <a:pt x="3249" y="2354"/>
                    <a:pt x="3249" y="2859"/>
                  </a:cubicBezTo>
                  <a:lnTo>
                    <a:pt x="3249" y="4404"/>
                  </a:lnTo>
                  <a:cubicBezTo>
                    <a:pt x="3249" y="4433"/>
                    <a:pt x="3277" y="4462"/>
                    <a:pt x="3321" y="4462"/>
                  </a:cubicBezTo>
                  <a:lnTo>
                    <a:pt x="3321" y="4476"/>
                  </a:lnTo>
                  <a:lnTo>
                    <a:pt x="4692" y="4476"/>
                  </a:lnTo>
                  <a:cubicBezTo>
                    <a:pt x="4721" y="4476"/>
                    <a:pt x="4750" y="4433"/>
                    <a:pt x="4750" y="4404"/>
                  </a:cubicBezTo>
                  <a:lnTo>
                    <a:pt x="4750" y="2383"/>
                  </a:lnTo>
                  <a:cubicBezTo>
                    <a:pt x="4764" y="1806"/>
                    <a:pt x="4591" y="1243"/>
                    <a:pt x="4259" y="766"/>
                  </a:cubicBezTo>
                  <a:cubicBezTo>
                    <a:pt x="3893" y="287"/>
                    <a:pt x="3320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50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ICONS</a:t>
            </a:r>
            <a:endParaRPr/>
          </a:p>
        </p:txBody>
      </p:sp>
      <p:grpSp>
        <p:nvGrpSpPr>
          <p:cNvPr id="1233" name="Google Shape;1233;p50"/>
          <p:cNvGrpSpPr/>
          <p:nvPr/>
        </p:nvGrpSpPr>
        <p:grpSpPr>
          <a:xfrm>
            <a:off x="6116041" y="1495194"/>
            <a:ext cx="504237" cy="552246"/>
            <a:chOff x="6337725" y="238125"/>
            <a:chExt cx="582125" cy="637550"/>
          </a:xfrm>
        </p:grpSpPr>
        <p:sp>
          <p:nvSpPr>
            <p:cNvPr id="1234" name="Google Shape;1234;p50"/>
            <p:cNvSpPr/>
            <p:nvPr/>
          </p:nvSpPr>
          <p:spPr>
            <a:xfrm>
              <a:off x="6576800" y="653900"/>
              <a:ext cx="103975" cy="62375"/>
            </a:xfrm>
            <a:custGeom>
              <a:avLst/>
              <a:gdLst/>
              <a:ahLst/>
              <a:cxnLst/>
              <a:rect l="l" t="t" r="r" b="b"/>
              <a:pathLst>
                <a:path w="4159" h="2495" extrusionOk="0">
                  <a:moveTo>
                    <a:pt x="349" y="1"/>
                  </a:moveTo>
                  <a:lnTo>
                    <a:pt x="1" y="1663"/>
                  </a:lnTo>
                  <a:cubicBezTo>
                    <a:pt x="1" y="2123"/>
                    <a:pt x="373" y="2495"/>
                    <a:pt x="833" y="2495"/>
                  </a:cubicBezTo>
                  <a:lnTo>
                    <a:pt x="3327" y="2495"/>
                  </a:lnTo>
                  <a:cubicBezTo>
                    <a:pt x="3787" y="2495"/>
                    <a:pt x="4159" y="2123"/>
                    <a:pt x="4159" y="1663"/>
                  </a:cubicBezTo>
                  <a:lnTo>
                    <a:pt x="39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0"/>
            <p:cNvSpPr/>
            <p:nvPr/>
          </p:nvSpPr>
          <p:spPr>
            <a:xfrm>
              <a:off x="6576800" y="653900"/>
              <a:ext cx="103975" cy="41625"/>
            </a:xfrm>
            <a:custGeom>
              <a:avLst/>
              <a:gdLst/>
              <a:ahLst/>
              <a:cxnLst/>
              <a:rect l="l" t="t" r="r" b="b"/>
              <a:pathLst>
                <a:path w="4159" h="1665" extrusionOk="0">
                  <a:moveTo>
                    <a:pt x="1" y="1"/>
                  </a:moveTo>
                  <a:lnTo>
                    <a:pt x="1" y="1664"/>
                  </a:lnTo>
                  <a:lnTo>
                    <a:pt x="4159" y="1664"/>
                  </a:lnTo>
                  <a:lnTo>
                    <a:pt x="41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0"/>
            <p:cNvSpPr/>
            <p:nvPr/>
          </p:nvSpPr>
          <p:spPr>
            <a:xfrm>
              <a:off x="6400100" y="538200"/>
              <a:ext cx="457425" cy="136525"/>
            </a:xfrm>
            <a:custGeom>
              <a:avLst/>
              <a:gdLst/>
              <a:ahLst/>
              <a:cxnLst/>
              <a:rect l="l" t="t" r="r" b="b"/>
              <a:pathLst>
                <a:path w="18297" h="5461" extrusionOk="0">
                  <a:moveTo>
                    <a:pt x="0" y="1"/>
                  </a:moveTo>
                  <a:lnTo>
                    <a:pt x="0" y="1302"/>
                  </a:lnTo>
                  <a:lnTo>
                    <a:pt x="1909" y="1302"/>
                  </a:lnTo>
                  <a:cubicBezTo>
                    <a:pt x="2325" y="1302"/>
                    <a:pt x="2715" y="1510"/>
                    <a:pt x="2946" y="1858"/>
                  </a:cubicBezTo>
                  <a:lnTo>
                    <a:pt x="4359" y="3979"/>
                  </a:lnTo>
                  <a:cubicBezTo>
                    <a:pt x="4976" y="4904"/>
                    <a:pt x="6016" y="5460"/>
                    <a:pt x="7128" y="5460"/>
                  </a:cubicBezTo>
                  <a:lnTo>
                    <a:pt x="11169" y="5460"/>
                  </a:lnTo>
                  <a:cubicBezTo>
                    <a:pt x="12281" y="5460"/>
                    <a:pt x="13320" y="4904"/>
                    <a:pt x="13936" y="3979"/>
                  </a:cubicBezTo>
                  <a:lnTo>
                    <a:pt x="15351" y="1858"/>
                  </a:lnTo>
                  <a:cubicBezTo>
                    <a:pt x="15582" y="1512"/>
                    <a:pt x="15972" y="1302"/>
                    <a:pt x="16390" y="1302"/>
                  </a:cubicBezTo>
                  <a:lnTo>
                    <a:pt x="18297" y="1302"/>
                  </a:lnTo>
                  <a:lnTo>
                    <a:pt x="182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0"/>
            <p:cNvSpPr/>
            <p:nvPr/>
          </p:nvSpPr>
          <p:spPr>
            <a:xfrm>
              <a:off x="6410500" y="529175"/>
              <a:ext cx="436650" cy="145550"/>
            </a:xfrm>
            <a:custGeom>
              <a:avLst/>
              <a:gdLst/>
              <a:ahLst/>
              <a:cxnLst/>
              <a:rect l="l" t="t" r="r" b="b"/>
              <a:pathLst>
                <a:path w="17466" h="5822" extrusionOk="0">
                  <a:moveTo>
                    <a:pt x="0" y="1"/>
                  </a:moveTo>
                  <a:lnTo>
                    <a:pt x="0" y="831"/>
                  </a:lnTo>
                  <a:lnTo>
                    <a:pt x="1491" y="831"/>
                  </a:lnTo>
                  <a:cubicBezTo>
                    <a:pt x="2188" y="831"/>
                    <a:pt x="2836" y="1179"/>
                    <a:pt x="3222" y="1757"/>
                  </a:cubicBezTo>
                  <a:lnTo>
                    <a:pt x="4637" y="3879"/>
                  </a:lnTo>
                  <a:cubicBezTo>
                    <a:pt x="5099" y="4574"/>
                    <a:pt x="5879" y="4991"/>
                    <a:pt x="6712" y="4991"/>
                  </a:cubicBezTo>
                  <a:lnTo>
                    <a:pt x="8317" y="4991"/>
                  </a:lnTo>
                  <a:lnTo>
                    <a:pt x="8317" y="5821"/>
                  </a:lnTo>
                  <a:lnTo>
                    <a:pt x="9149" y="5821"/>
                  </a:lnTo>
                  <a:lnTo>
                    <a:pt x="9149" y="4991"/>
                  </a:lnTo>
                  <a:lnTo>
                    <a:pt x="10753" y="4991"/>
                  </a:lnTo>
                  <a:cubicBezTo>
                    <a:pt x="11588" y="4991"/>
                    <a:pt x="12366" y="4574"/>
                    <a:pt x="12829" y="3879"/>
                  </a:cubicBezTo>
                  <a:lnTo>
                    <a:pt x="14243" y="1757"/>
                  </a:lnTo>
                  <a:cubicBezTo>
                    <a:pt x="14630" y="1179"/>
                    <a:pt x="15278" y="831"/>
                    <a:pt x="15974" y="831"/>
                  </a:cubicBezTo>
                  <a:lnTo>
                    <a:pt x="17465" y="831"/>
                  </a:lnTo>
                  <a:lnTo>
                    <a:pt x="174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0"/>
            <p:cNvSpPr/>
            <p:nvPr/>
          </p:nvSpPr>
          <p:spPr>
            <a:xfrm>
              <a:off x="6337725" y="757850"/>
              <a:ext cx="83200" cy="117825"/>
            </a:xfrm>
            <a:custGeom>
              <a:avLst/>
              <a:gdLst/>
              <a:ahLst/>
              <a:cxnLst/>
              <a:rect l="l" t="t" r="r" b="b"/>
              <a:pathLst>
                <a:path w="3328" h="4713" extrusionOk="0">
                  <a:moveTo>
                    <a:pt x="1665" y="1"/>
                  </a:moveTo>
                  <a:cubicBezTo>
                    <a:pt x="745" y="1"/>
                    <a:pt x="1" y="745"/>
                    <a:pt x="1" y="1665"/>
                  </a:cubicBezTo>
                  <a:cubicBezTo>
                    <a:pt x="1" y="2550"/>
                    <a:pt x="841" y="3858"/>
                    <a:pt x="1328" y="4540"/>
                  </a:cubicBezTo>
                  <a:cubicBezTo>
                    <a:pt x="1410" y="4655"/>
                    <a:pt x="1537" y="4713"/>
                    <a:pt x="1664" y="4713"/>
                  </a:cubicBezTo>
                  <a:cubicBezTo>
                    <a:pt x="1791" y="4713"/>
                    <a:pt x="1919" y="4655"/>
                    <a:pt x="2001" y="4540"/>
                  </a:cubicBezTo>
                  <a:cubicBezTo>
                    <a:pt x="2487" y="3858"/>
                    <a:pt x="3327" y="2550"/>
                    <a:pt x="3327" y="1665"/>
                  </a:cubicBezTo>
                  <a:cubicBezTo>
                    <a:pt x="3327" y="745"/>
                    <a:pt x="2583" y="1"/>
                    <a:pt x="16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0"/>
            <p:cNvSpPr/>
            <p:nvPr/>
          </p:nvSpPr>
          <p:spPr>
            <a:xfrm>
              <a:off x="6351275" y="768250"/>
              <a:ext cx="54050" cy="52000"/>
            </a:xfrm>
            <a:custGeom>
              <a:avLst/>
              <a:gdLst/>
              <a:ahLst/>
              <a:cxnLst/>
              <a:rect l="l" t="t" r="r" b="b"/>
              <a:pathLst>
                <a:path w="2162" h="2080" extrusionOk="0">
                  <a:moveTo>
                    <a:pt x="1123" y="1"/>
                  </a:moveTo>
                  <a:cubicBezTo>
                    <a:pt x="701" y="1"/>
                    <a:pt x="323" y="254"/>
                    <a:pt x="162" y="642"/>
                  </a:cubicBezTo>
                  <a:cubicBezTo>
                    <a:pt x="1" y="1031"/>
                    <a:pt x="90" y="1478"/>
                    <a:pt x="387" y="1775"/>
                  </a:cubicBezTo>
                  <a:cubicBezTo>
                    <a:pt x="586" y="1974"/>
                    <a:pt x="851" y="2079"/>
                    <a:pt x="1122" y="2079"/>
                  </a:cubicBezTo>
                  <a:cubicBezTo>
                    <a:pt x="1256" y="2079"/>
                    <a:pt x="1391" y="2053"/>
                    <a:pt x="1520" y="2000"/>
                  </a:cubicBezTo>
                  <a:cubicBezTo>
                    <a:pt x="1908" y="1840"/>
                    <a:pt x="2161" y="1461"/>
                    <a:pt x="2161" y="1041"/>
                  </a:cubicBezTo>
                  <a:cubicBezTo>
                    <a:pt x="2161" y="466"/>
                    <a:pt x="1696" y="1"/>
                    <a:pt x="1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0"/>
            <p:cNvSpPr/>
            <p:nvPr/>
          </p:nvSpPr>
          <p:spPr>
            <a:xfrm>
              <a:off x="6358525" y="737050"/>
              <a:ext cx="41600" cy="41625"/>
            </a:xfrm>
            <a:custGeom>
              <a:avLst/>
              <a:gdLst/>
              <a:ahLst/>
              <a:cxnLst/>
              <a:rect l="l" t="t" r="r" b="b"/>
              <a:pathLst>
                <a:path w="1664" h="1665" extrusionOk="0">
                  <a:moveTo>
                    <a:pt x="833" y="1"/>
                  </a:moveTo>
                  <a:lnTo>
                    <a:pt x="1" y="833"/>
                  </a:lnTo>
                  <a:lnTo>
                    <a:pt x="1" y="1249"/>
                  </a:lnTo>
                  <a:cubicBezTo>
                    <a:pt x="1" y="1478"/>
                    <a:pt x="186" y="1665"/>
                    <a:pt x="417" y="1665"/>
                  </a:cubicBezTo>
                  <a:lnTo>
                    <a:pt x="1247" y="1665"/>
                  </a:lnTo>
                  <a:cubicBezTo>
                    <a:pt x="1478" y="1665"/>
                    <a:pt x="1663" y="1478"/>
                    <a:pt x="1663" y="1249"/>
                  </a:cubicBezTo>
                  <a:lnTo>
                    <a:pt x="1663" y="833"/>
                  </a:lnTo>
                  <a:lnTo>
                    <a:pt x="8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0"/>
            <p:cNvSpPr/>
            <p:nvPr/>
          </p:nvSpPr>
          <p:spPr>
            <a:xfrm>
              <a:off x="6358525" y="716250"/>
              <a:ext cx="41600" cy="41625"/>
            </a:xfrm>
            <a:custGeom>
              <a:avLst/>
              <a:gdLst/>
              <a:ahLst/>
              <a:cxnLst/>
              <a:rect l="l" t="t" r="r" b="b"/>
              <a:pathLst>
                <a:path w="1664" h="1665" extrusionOk="0">
                  <a:moveTo>
                    <a:pt x="1" y="1"/>
                  </a:moveTo>
                  <a:lnTo>
                    <a:pt x="1" y="1665"/>
                  </a:lnTo>
                  <a:lnTo>
                    <a:pt x="1663" y="166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0"/>
            <p:cNvSpPr/>
            <p:nvPr/>
          </p:nvSpPr>
          <p:spPr>
            <a:xfrm>
              <a:off x="6484450" y="277550"/>
              <a:ext cx="271525" cy="337075"/>
            </a:xfrm>
            <a:custGeom>
              <a:avLst/>
              <a:gdLst/>
              <a:ahLst/>
              <a:cxnLst/>
              <a:rect l="l" t="t" r="r" b="b"/>
              <a:pathLst>
                <a:path w="10861" h="13483" extrusionOk="0">
                  <a:moveTo>
                    <a:pt x="4828" y="1"/>
                  </a:moveTo>
                  <a:lnTo>
                    <a:pt x="202" y="8586"/>
                  </a:lnTo>
                  <a:cubicBezTo>
                    <a:pt x="1" y="8986"/>
                    <a:pt x="30" y="9463"/>
                    <a:pt x="279" y="9837"/>
                  </a:cubicBezTo>
                  <a:lnTo>
                    <a:pt x="2714" y="13483"/>
                  </a:lnTo>
                  <a:lnTo>
                    <a:pt x="8797" y="13483"/>
                  </a:lnTo>
                  <a:lnTo>
                    <a:pt x="9240" y="13392"/>
                  </a:lnTo>
                  <a:lnTo>
                    <a:pt x="10510" y="11488"/>
                  </a:lnTo>
                  <a:lnTo>
                    <a:pt x="10861" y="6932"/>
                  </a:lnTo>
                  <a:lnTo>
                    <a:pt x="7853" y="917"/>
                  </a:lnTo>
                  <a:lnTo>
                    <a:pt x="48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0"/>
            <p:cNvSpPr/>
            <p:nvPr/>
          </p:nvSpPr>
          <p:spPr>
            <a:xfrm>
              <a:off x="6587200" y="519200"/>
              <a:ext cx="20825" cy="41175"/>
            </a:xfrm>
            <a:custGeom>
              <a:avLst/>
              <a:gdLst/>
              <a:ahLst/>
              <a:cxnLst/>
              <a:rect l="l" t="t" r="r" b="b"/>
              <a:pathLst>
                <a:path w="833" h="1647" extrusionOk="0">
                  <a:moveTo>
                    <a:pt x="417" y="1"/>
                  </a:moveTo>
                  <a:cubicBezTo>
                    <a:pt x="193" y="1"/>
                    <a:pt x="11" y="176"/>
                    <a:pt x="1" y="400"/>
                  </a:cubicBezTo>
                  <a:lnTo>
                    <a:pt x="1" y="1230"/>
                  </a:lnTo>
                  <a:cubicBezTo>
                    <a:pt x="1" y="1461"/>
                    <a:pt x="188" y="1646"/>
                    <a:pt x="417" y="1646"/>
                  </a:cubicBezTo>
                  <a:cubicBezTo>
                    <a:pt x="646" y="1646"/>
                    <a:pt x="833" y="1461"/>
                    <a:pt x="833" y="1230"/>
                  </a:cubicBezTo>
                  <a:lnTo>
                    <a:pt x="833" y="400"/>
                  </a:lnTo>
                  <a:cubicBezTo>
                    <a:pt x="823" y="176"/>
                    <a:pt x="640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0"/>
            <p:cNvSpPr/>
            <p:nvPr/>
          </p:nvSpPr>
          <p:spPr>
            <a:xfrm>
              <a:off x="6649575" y="519100"/>
              <a:ext cx="20825" cy="41275"/>
            </a:xfrm>
            <a:custGeom>
              <a:avLst/>
              <a:gdLst/>
              <a:ahLst/>
              <a:cxnLst/>
              <a:rect l="l" t="t" r="r" b="b"/>
              <a:pathLst>
                <a:path w="833" h="1651" extrusionOk="0">
                  <a:moveTo>
                    <a:pt x="416" y="1"/>
                  </a:moveTo>
                  <a:cubicBezTo>
                    <a:pt x="191" y="1"/>
                    <a:pt x="7" y="179"/>
                    <a:pt x="2" y="404"/>
                  </a:cubicBezTo>
                  <a:lnTo>
                    <a:pt x="2" y="1234"/>
                  </a:lnTo>
                  <a:cubicBezTo>
                    <a:pt x="0" y="1465"/>
                    <a:pt x="187" y="1650"/>
                    <a:pt x="416" y="1650"/>
                  </a:cubicBezTo>
                  <a:cubicBezTo>
                    <a:pt x="645" y="1650"/>
                    <a:pt x="832" y="1465"/>
                    <a:pt x="832" y="1234"/>
                  </a:cubicBezTo>
                  <a:lnTo>
                    <a:pt x="832" y="404"/>
                  </a:lnTo>
                  <a:cubicBezTo>
                    <a:pt x="825" y="179"/>
                    <a:pt x="641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0"/>
            <p:cNvSpPr/>
            <p:nvPr/>
          </p:nvSpPr>
          <p:spPr>
            <a:xfrm>
              <a:off x="6507150" y="522325"/>
              <a:ext cx="208300" cy="110825"/>
            </a:xfrm>
            <a:custGeom>
              <a:avLst/>
              <a:gdLst/>
              <a:ahLst/>
              <a:cxnLst/>
              <a:rect l="l" t="t" r="r" b="b"/>
              <a:pathLst>
                <a:path w="8332" h="4433" extrusionOk="0">
                  <a:moveTo>
                    <a:pt x="1" y="0"/>
                  </a:moveTo>
                  <a:lnTo>
                    <a:pt x="131" y="1697"/>
                  </a:lnTo>
                  <a:lnTo>
                    <a:pt x="1462" y="3692"/>
                  </a:lnTo>
                  <a:cubicBezTo>
                    <a:pt x="1771" y="4154"/>
                    <a:pt x="2290" y="4433"/>
                    <a:pt x="2846" y="4433"/>
                  </a:cubicBezTo>
                  <a:lnTo>
                    <a:pt x="6887" y="4433"/>
                  </a:lnTo>
                  <a:cubicBezTo>
                    <a:pt x="7443" y="4432"/>
                    <a:pt x="7962" y="4154"/>
                    <a:pt x="8271" y="3692"/>
                  </a:cubicBezTo>
                  <a:lnTo>
                    <a:pt x="8332" y="3601"/>
                  </a:lnTo>
                  <a:lnTo>
                    <a:pt x="2846" y="3601"/>
                  </a:lnTo>
                  <a:cubicBezTo>
                    <a:pt x="2567" y="3601"/>
                    <a:pt x="2307" y="3462"/>
                    <a:pt x="2154" y="323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0"/>
            <p:cNvSpPr/>
            <p:nvPr/>
          </p:nvSpPr>
          <p:spPr>
            <a:xfrm>
              <a:off x="6501650" y="291975"/>
              <a:ext cx="99050" cy="199200"/>
            </a:xfrm>
            <a:custGeom>
              <a:avLst/>
              <a:gdLst/>
              <a:ahLst/>
              <a:cxnLst/>
              <a:rect l="l" t="t" r="r" b="b"/>
              <a:pathLst>
                <a:path w="3962" h="7968" extrusionOk="0">
                  <a:moveTo>
                    <a:pt x="3717" y="1"/>
                  </a:moveTo>
                  <a:lnTo>
                    <a:pt x="3007" y="340"/>
                  </a:lnTo>
                  <a:lnTo>
                    <a:pt x="0" y="6355"/>
                  </a:lnTo>
                  <a:lnTo>
                    <a:pt x="125" y="7968"/>
                  </a:lnTo>
                  <a:lnTo>
                    <a:pt x="3962" y="340"/>
                  </a:lnTo>
                  <a:lnTo>
                    <a:pt x="37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0"/>
            <p:cNvSpPr/>
            <p:nvPr/>
          </p:nvSpPr>
          <p:spPr>
            <a:xfrm>
              <a:off x="6354000" y="414825"/>
              <a:ext cx="56525" cy="311050"/>
            </a:xfrm>
            <a:custGeom>
              <a:avLst/>
              <a:gdLst/>
              <a:ahLst/>
              <a:cxnLst/>
              <a:rect l="l" t="t" r="r" b="b"/>
              <a:pathLst>
                <a:path w="2261" h="12442" extrusionOk="0">
                  <a:moveTo>
                    <a:pt x="1015" y="0"/>
                  </a:moveTo>
                  <a:cubicBezTo>
                    <a:pt x="878" y="0"/>
                    <a:pt x="737" y="23"/>
                    <a:pt x="598" y="73"/>
                  </a:cubicBezTo>
                  <a:lnTo>
                    <a:pt x="1" y="1248"/>
                  </a:lnTo>
                  <a:lnTo>
                    <a:pt x="1" y="12025"/>
                  </a:lnTo>
                  <a:cubicBezTo>
                    <a:pt x="1" y="12255"/>
                    <a:pt x="187" y="12441"/>
                    <a:pt x="417" y="12441"/>
                  </a:cubicBezTo>
                  <a:lnTo>
                    <a:pt x="1844" y="12441"/>
                  </a:lnTo>
                  <a:lnTo>
                    <a:pt x="2260" y="12059"/>
                  </a:lnTo>
                  <a:lnTo>
                    <a:pt x="2260" y="4575"/>
                  </a:lnTo>
                  <a:lnTo>
                    <a:pt x="1819" y="3757"/>
                  </a:lnTo>
                  <a:lnTo>
                    <a:pt x="2260" y="2911"/>
                  </a:lnTo>
                  <a:lnTo>
                    <a:pt x="2260" y="1248"/>
                  </a:lnTo>
                  <a:cubicBezTo>
                    <a:pt x="2260" y="536"/>
                    <a:pt x="1677" y="0"/>
                    <a:pt x="1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0"/>
            <p:cNvSpPr/>
            <p:nvPr/>
          </p:nvSpPr>
          <p:spPr>
            <a:xfrm>
              <a:off x="6589575" y="373225"/>
              <a:ext cx="101900" cy="52300"/>
            </a:xfrm>
            <a:custGeom>
              <a:avLst/>
              <a:gdLst/>
              <a:ahLst/>
              <a:cxnLst/>
              <a:rect l="l" t="t" r="r" b="b"/>
              <a:pathLst>
                <a:path w="4076" h="2092" extrusionOk="0">
                  <a:moveTo>
                    <a:pt x="898" y="1"/>
                  </a:moveTo>
                  <a:lnTo>
                    <a:pt x="325" y="323"/>
                  </a:lnTo>
                  <a:lnTo>
                    <a:pt x="1" y="2092"/>
                  </a:lnTo>
                  <a:lnTo>
                    <a:pt x="3637" y="2042"/>
                  </a:lnTo>
                  <a:lnTo>
                    <a:pt x="4075" y="1663"/>
                  </a:lnTo>
                  <a:lnTo>
                    <a:pt x="3359" y="231"/>
                  </a:lnTo>
                  <a:cubicBezTo>
                    <a:pt x="3289" y="90"/>
                    <a:pt x="3144" y="1"/>
                    <a:pt x="29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0"/>
            <p:cNvSpPr/>
            <p:nvPr/>
          </p:nvSpPr>
          <p:spPr>
            <a:xfrm>
              <a:off x="6576850" y="549975"/>
              <a:ext cx="103925" cy="41600"/>
            </a:xfrm>
            <a:custGeom>
              <a:avLst/>
              <a:gdLst/>
              <a:ahLst/>
              <a:cxnLst/>
              <a:rect l="l" t="t" r="r" b="b"/>
              <a:pathLst>
                <a:path w="4157" h="1664" extrusionOk="0">
                  <a:moveTo>
                    <a:pt x="831" y="1"/>
                  </a:moveTo>
                  <a:cubicBezTo>
                    <a:pt x="372" y="1"/>
                    <a:pt x="0" y="373"/>
                    <a:pt x="0" y="831"/>
                  </a:cubicBezTo>
                  <a:cubicBezTo>
                    <a:pt x="0" y="1291"/>
                    <a:pt x="372" y="1663"/>
                    <a:pt x="831" y="1663"/>
                  </a:cubicBezTo>
                  <a:lnTo>
                    <a:pt x="3325" y="1663"/>
                  </a:lnTo>
                  <a:cubicBezTo>
                    <a:pt x="3785" y="1663"/>
                    <a:pt x="4157" y="1291"/>
                    <a:pt x="4157" y="831"/>
                  </a:cubicBezTo>
                  <a:cubicBezTo>
                    <a:pt x="4157" y="373"/>
                    <a:pt x="3785" y="1"/>
                    <a:pt x="33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0"/>
            <p:cNvSpPr/>
            <p:nvPr/>
          </p:nvSpPr>
          <p:spPr>
            <a:xfrm>
              <a:off x="6485375" y="467625"/>
              <a:ext cx="55725" cy="80575"/>
            </a:xfrm>
            <a:custGeom>
              <a:avLst/>
              <a:gdLst/>
              <a:ahLst/>
              <a:cxnLst/>
              <a:rect l="l" t="t" r="r" b="b"/>
              <a:pathLst>
                <a:path w="2229" h="3223" extrusionOk="0">
                  <a:moveTo>
                    <a:pt x="640" y="1"/>
                  </a:moveTo>
                  <a:lnTo>
                    <a:pt x="0" y="1570"/>
                  </a:lnTo>
                  <a:lnTo>
                    <a:pt x="848" y="3223"/>
                  </a:lnTo>
                  <a:lnTo>
                    <a:pt x="1486" y="3111"/>
                  </a:lnTo>
                  <a:lnTo>
                    <a:pt x="1953" y="2364"/>
                  </a:lnTo>
                  <a:cubicBezTo>
                    <a:pt x="2229" y="1922"/>
                    <a:pt x="2202" y="1358"/>
                    <a:pt x="1886" y="945"/>
                  </a:cubicBezTo>
                  <a:lnTo>
                    <a:pt x="1216" y="67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0"/>
            <p:cNvSpPr/>
            <p:nvPr/>
          </p:nvSpPr>
          <p:spPr>
            <a:xfrm>
              <a:off x="6475975" y="450825"/>
              <a:ext cx="46550" cy="113925"/>
            </a:xfrm>
            <a:custGeom>
              <a:avLst/>
              <a:gdLst/>
              <a:ahLst/>
              <a:cxnLst/>
              <a:rect l="l" t="t" r="r" b="b"/>
              <a:pathLst>
                <a:path w="1862" h="4557" extrusionOk="0">
                  <a:moveTo>
                    <a:pt x="1027" y="1"/>
                  </a:moveTo>
                  <a:lnTo>
                    <a:pt x="200" y="1655"/>
                  </a:lnTo>
                  <a:cubicBezTo>
                    <a:pt x="0" y="2055"/>
                    <a:pt x="30" y="2532"/>
                    <a:pt x="277" y="2904"/>
                  </a:cubicBezTo>
                  <a:lnTo>
                    <a:pt x="1378" y="4557"/>
                  </a:lnTo>
                  <a:lnTo>
                    <a:pt x="1862" y="3783"/>
                  </a:lnTo>
                  <a:lnTo>
                    <a:pt x="969" y="2444"/>
                  </a:lnTo>
                  <a:cubicBezTo>
                    <a:pt x="887" y="2320"/>
                    <a:pt x="877" y="2160"/>
                    <a:pt x="944" y="2027"/>
                  </a:cubicBezTo>
                  <a:lnTo>
                    <a:pt x="1592" y="739"/>
                  </a:lnTo>
                  <a:lnTo>
                    <a:pt x="1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0"/>
            <p:cNvSpPr/>
            <p:nvPr/>
          </p:nvSpPr>
          <p:spPr>
            <a:xfrm>
              <a:off x="6716525" y="450825"/>
              <a:ext cx="65150" cy="113925"/>
            </a:xfrm>
            <a:custGeom>
              <a:avLst/>
              <a:gdLst/>
              <a:ahLst/>
              <a:cxnLst/>
              <a:rect l="l" t="t" r="r" b="b"/>
              <a:pathLst>
                <a:path w="2606" h="4557" extrusionOk="0">
                  <a:moveTo>
                    <a:pt x="1578" y="1"/>
                  </a:moveTo>
                  <a:lnTo>
                    <a:pt x="343" y="1617"/>
                  </a:lnTo>
                  <a:cubicBezTo>
                    <a:pt x="27" y="2030"/>
                    <a:pt x="0" y="2594"/>
                    <a:pt x="276" y="3036"/>
                  </a:cubicBezTo>
                  <a:lnTo>
                    <a:pt x="1227" y="4557"/>
                  </a:lnTo>
                  <a:lnTo>
                    <a:pt x="2328" y="2906"/>
                  </a:lnTo>
                  <a:lnTo>
                    <a:pt x="2328" y="2904"/>
                  </a:lnTo>
                  <a:cubicBezTo>
                    <a:pt x="2575" y="2532"/>
                    <a:pt x="2605" y="2055"/>
                    <a:pt x="2406" y="1655"/>
                  </a:cubicBezTo>
                  <a:lnTo>
                    <a:pt x="15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0"/>
            <p:cNvSpPr/>
            <p:nvPr/>
          </p:nvSpPr>
          <p:spPr>
            <a:xfrm>
              <a:off x="6348125" y="416600"/>
              <a:ext cx="62400" cy="320475"/>
            </a:xfrm>
            <a:custGeom>
              <a:avLst/>
              <a:gdLst/>
              <a:ahLst/>
              <a:cxnLst/>
              <a:rect l="l" t="t" r="r" b="b"/>
              <a:pathLst>
                <a:path w="2496" h="12819" extrusionOk="0">
                  <a:moveTo>
                    <a:pt x="833" y="0"/>
                  </a:moveTo>
                  <a:cubicBezTo>
                    <a:pt x="335" y="177"/>
                    <a:pt x="2" y="648"/>
                    <a:pt x="1" y="1177"/>
                  </a:cubicBezTo>
                  <a:lnTo>
                    <a:pt x="1" y="2840"/>
                  </a:lnTo>
                  <a:lnTo>
                    <a:pt x="417" y="3670"/>
                  </a:lnTo>
                  <a:lnTo>
                    <a:pt x="1" y="4502"/>
                  </a:lnTo>
                  <a:lnTo>
                    <a:pt x="1" y="12404"/>
                  </a:lnTo>
                  <a:cubicBezTo>
                    <a:pt x="1" y="12633"/>
                    <a:pt x="188" y="12819"/>
                    <a:pt x="417" y="12819"/>
                  </a:cubicBezTo>
                  <a:lnTo>
                    <a:pt x="2079" y="12819"/>
                  </a:lnTo>
                  <a:cubicBezTo>
                    <a:pt x="2308" y="12819"/>
                    <a:pt x="2495" y="12633"/>
                    <a:pt x="2495" y="12404"/>
                  </a:cubicBezTo>
                  <a:lnTo>
                    <a:pt x="2495" y="11988"/>
                  </a:lnTo>
                  <a:lnTo>
                    <a:pt x="1249" y="11988"/>
                  </a:lnTo>
                  <a:cubicBezTo>
                    <a:pt x="1018" y="11988"/>
                    <a:pt x="833" y="11802"/>
                    <a:pt x="833" y="11572"/>
                  </a:cubicBezTo>
                  <a:lnTo>
                    <a:pt x="8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0"/>
            <p:cNvSpPr/>
            <p:nvPr/>
          </p:nvSpPr>
          <p:spPr>
            <a:xfrm>
              <a:off x="6358525" y="487625"/>
              <a:ext cx="52000" cy="41575"/>
            </a:xfrm>
            <a:custGeom>
              <a:avLst/>
              <a:gdLst/>
              <a:ahLst/>
              <a:cxnLst/>
              <a:rect l="l" t="t" r="r" b="b"/>
              <a:pathLst>
                <a:path w="2080" h="1663" extrusionOk="0">
                  <a:moveTo>
                    <a:pt x="417" y="0"/>
                  </a:moveTo>
                  <a:lnTo>
                    <a:pt x="1" y="831"/>
                  </a:lnTo>
                  <a:lnTo>
                    <a:pt x="417" y="1663"/>
                  </a:lnTo>
                  <a:lnTo>
                    <a:pt x="2079" y="1663"/>
                  </a:lnTo>
                  <a:lnTo>
                    <a:pt x="20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0"/>
            <p:cNvSpPr/>
            <p:nvPr/>
          </p:nvSpPr>
          <p:spPr>
            <a:xfrm>
              <a:off x="6348125" y="487575"/>
              <a:ext cx="20825" cy="41625"/>
            </a:xfrm>
            <a:custGeom>
              <a:avLst/>
              <a:gdLst/>
              <a:ahLst/>
              <a:cxnLst/>
              <a:rect l="l" t="t" r="r" b="b"/>
              <a:pathLst>
                <a:path w="833" h="1665" extrusionOk="0">
                  <a:moveTo>
                    <a:pt x="1" y="1"/>
                  </a:moveTo>
                  <a:lnTo>
                    <a:pt x="1" y="1665"/>
                  </a:lnTo>
                  <a:lnTo>
                    <a:pt x="833" y="1665"/>
                  </a:lnTo>
                  <a:lnTo>
                    <a:pt x="8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0"/>
            <p:cNvSpPr/>
            <p:nvPr/>
          </p:nvSpPr>
          <p:spPr>
            <a:xfrm>
              <a:off x="6576850" y="549950"/>
              <a:ext cx="103925" cy="41575"/>
            </a:xfrm>
            <a:custGeom>
              <a:avLst/>
              <a:gdLst/>
              <a:ahLst/>
              <a:cxnLst/>
              <a:rect l="l" t="t" r="r" b="b"/>
              <a:pathLst>
                <a:path w="4157" h="1663" extrusionOk="0">
                  <a:moveTo>
                    <a:pt x="831" y="0"/>
                  </a:moveTo>
                  <a:cubicBezTo>
                    <a:pt x="372" y="0"/>
                    <a:pt x="0" y="372"/>
                    <a:pt x="0" y="832"/>
                  </a:cubicBezTo>
                  <a:cubicBezTo>
                    <a:pt x="0" y="1291"/>
                    <a:pt x="372" y="1663"/>
                    <a:pt x="831" y="1663"/>
                  </a:cubicBezTo>
                  <a:lnTo>
                    <a:pt x="3325" y="1663"/>
                  </a:lnTo>
                  <a:cubicBezTo>
                    <a:pt x="3785" y="1663"/>
                    <a:pt x="4157" y="1291"/>
                    <a:pt x="4157" y="832"/>
                  </a:cubicBezTo>
                  <a:lnTo>
                    <a:pt x="1663" y="832"/>
                  </a:lnTo>
                  <a:cubicBezTo>
                    <a:pt x="1203" y="832"/>
                    <a:pt x="831" y="460"/>
                    <a:pt x="8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0"/>
            <p:cNvSpPr/>
            <p:nvPr/>
          </p:nvSpPr>
          <p:spPr>
            <a:xfrm>
              <a:off x="6559825" y="373275"/>
              <a:ext cx="137975" cy="62375"/>
            </a:xfrm>
            <a:custGeom>
              <a:avLst/>
              <a:gdLst/>
              <a:ahLst/>
              <a:cxnLst/>
              <a:rect l="l" t="t" r="r" b="b"/>
              <a:pathLst>
                <a:path w="5519" h="2495" extrusionOk="0">
                  <a:moveTo>
                    <a:pt x="1342" y="0"/>
                  </a:moveTo>
                  <a:cubicBezTo>
                    <a:pt x="1183" y="0"/>
                    <a:pt x="1041" y="89"/>
                    <a:pt x="970" y="229"/>
                  </a:cubicBezTo>
                  <a:lnTo>
                    <a:pt x="139" y="1893"/>
                  </a:lnTo>
                  <a:cubicBezTo>
                    <a:pt x="1" y="2169"/>
                    <a:pt x="202" y="2495"/>
                    <a:pt x="510" y="2495"/>
                  </a:cubicBezTo>
                  <a:lnTo>
                    <a:pt x="5009" y="2495"/>
                  </a:lnTo>
                  <a:cubicBezTo>
                    <a:pt x="5318" y="2495"/>
                    <a:pt x="5519" y="2169"/>
                    <a:pt x="5380" y="1893"/>
                  </a:cubicBezTo>
                  <a:lnTo>
                    <a:pt x="5265" y="1663"/>
                  </a:lnTo>
                  <a:lnTo>
                    <a:pt x="1928" y="1663"/>
                  </a:lnTo>
                  <a:cubicBezTo>
                    <a:pt x="1619" y="1663"/>
                    <a:pt x="1418" y="1337"/>
                    <a:pt x="1557" y="1061"/>
                  </a:cubicBezTo>
                  <a:lnTo>
                    <a:pt x="20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0"/>
            <p:cNvSpPr/>
            <p:nvPr/>
          </p:nvSpPr>
          <p:spPr>
            <a:xfrm>
              <a:off x="6618400" y="373275"/>
              <a:ext cx="20825" cy="49400"/>
            </a:xfrm>
            <a:custGeom>
              <a:avLst/>
              <a:gdLst/>
              <a:ahLst/>
              <a:cxnLst/>
              <a:rect l="l" t="t" r="r" b="b"/>
              <a:pathLst>
                <a:path w="833" h="1976" extrusionOk="0">
                  <a:moveTo>
                    <a:pt x="1" y="0"/>
                  </a:moveTo>
                  <a:lnTo>
                    <a:pt x="1" y="1663"/>
                  </a:lnTo>
                  <a:lnTo>
                    <a:pt x="313" y="1975"/>
                  </a:lnTo>
                  <a:lnTo>
                    <a:pt x="833" y="1663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6618400" y="414825"/>
              <a:ext cx="20825" cy="20825"/>
            </a:xfrm>
            <a:custGeom>
              <a:avLst/>
              <a:gdLst/>
              <a:ahLst/>
              <a:cxnLst/>
              <a:rect l="l" t="t" r="r" b="b"/>
              <a:pathLst>
                <a:path w="833" h="833" extrusionOk="0">
                  <a:moveTo>
                    <a:pt x="1" y="1"/>
                  </a:moveTo>
                  <a:lnTo>
                    <a:pt x="1" y="833"/>
                  </a:lnTo>
                  <a:lnTo>
                    <a:pt x="833" y="833"/>
                  </a:lnTo>
                  <a:lnTo>
                    <a:pt x="8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6600725" y="238250"/>
              <a:ext cx="80050" cy="62250"/>
            </a:xfrm>
            <a:custGeom>
              <a:avLst/>
              <a:gdLst/>
              <a:ahLst/>
              <a:cxnLst/>
              <a:rect l="l" t="t" r="r" b="b"/>
              <a:pathLst>
                <a:path w="3202" h="2490" extrusionOk="0">
                  <a:moveTo>
                    <a:pt x="1252" y="1"/>
                  </a:moveTo>
                  <a:lnTo>
                    <a:pt x="143" y="768"/>
                  </a:lnTo>
                  <a:lnTo>
                    <a:pt x="0" y="2489"/>
                  </a:lnTo>
                  <a:lnTo>
                    <a:pt x="3202" y="2489"/>
                  </a:lnTo>
                  <a:lnTo>
                    <a:pt x="2326" y="739"/>
                  </a:lnTo>
                  <a:cubicBezTo>
                    <a:pt x="2120" y="325"/>
                    <a:pt x="1714" y="46"/>
                    <a:pt x="1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0"/>
            <p:cNvSpPr/>
            <p:nvPr/>
          </p:nvSpPr>
          <p:spPr>
            <a:xfrm>
              <a:off x="6576850" y="238125"/>
              <a:ext cx="55200" cy="62375"/>
            </a:xfrm>
            <a:custGeom>
              <a:avLst/>
              <a:gdLst/>
              <a:ahLst/>
              <a:cxnLst/>
              <a:rect l="l" t="t" r="r" b="b"/>
              <a:pathLst>
                <a:path w="2208" h="2495" extrusionOk="0">
                  <a:moveTo>
                    <a:pt x="2079" y="0"/>
                  </a:moveTo>
                  <a:cubicBezTo>
                    <a:pt x="1569" y="0"/>
                    <a:pt x="1104" y="289"/>
                    <a:pt x="876" y="744"/>
                  </a:cubicBezTo>
                  <a:lnTo>
                    <a:pt x="0" y="2494"/>
                  </a:lnTo>
                  <a:lnTo>
                    <a:pt x="955" y="2494"/>
                  </a:lnTo>
                  <a:lnTo>
                    <a:pt x="2207" y="7"/>
                  </a:lnTo>
                  <a:cubicBezTo>
                    <a:pt x="2165" y="3"/>
                    <a:pt x="2121" y="0"/>
                    <a:pt x="20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0"/>
            <p:cNvSpPr/>
            <p:nvPr/>
          </p:nvSpPr>
          <p:spPr>
            <a:xfrm>
              <a:off x="6836675" y="757850"/>
              <a:ext cx="83175" cy="117825"/>
            </a:xfrm>
            <a:custGeom>
              <a:avLst/>
              <a:gdLst/>
              <a:ahLst/>
              <a:cxnLst/>
              <a:rect l="l" t="t" r="r" b="b"/>
              <a:pathLst>
                <a:path w="3327" h="4713" extrusionOk="0">
                  <a:moveTo>
                    <a:pt x="1665" y="1"/>
                  </a:moveTo>
                  <a:cubicBezTo>
                    <a:pt x="745" y="1"/>
                    <a:pt x="1" y="745"/>
                    <a:pt x="1" y="1665"/>
                  </a:cubicBezTo>
                  <a:cubicBezTo>
                    <a:pt x="1" y="2550"/>
                    <a:pt x="841" y="3858"/>
                    <a:pt x="1328" y="4540"/>
                  </a:cubicBezTo>
                  <a:cubicBezTo>
                    <a:pt x="1410" y="4655"/>
                    <a:pt x="1537" y="4713"/>
                    <a:pt x="1664" y="4713"/>
                  </a:cubicBezTo>
                  <a:cubicBezTo>
                    <a:pt x="1791" y="4713"/>
                    <a:pt x="1918" y="4655"/>
                    <a:pt x="2001" y="4540"/>
                  </a:cubicBezTo>
                  <a:cubicBezTo>
                    <a:pt x="2488" y="3858"/>
                    <a:pt x="3327" y="2550"/>
                    <a:pt x="3327" y="1665"/>
                  </a:cubicBezTo>
                  <a:cubicBezTo>
                    <a:pt x="3327" y="745"/>
                    <a:pt x="2583" y="1"/>
                    <a:pt x="16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0"/>
            <p:cNvSpPr/>
            <p:nvPr/>
          </p:nvSpPr>
          <p:spPr>
            <a:xfrm>
              <a:off x="6850225" y="768250"/>
              <a:ext cx="54025" cy="52000"/>
            </a:xfrm>
            <a:custGeom>
              <a:avLst/>
              <a:gdLst/>
              <a:ahLst/>
              <a:cxnLst/>
              <a:rect l="l" t="t" r="r" b="b"/>
              <a:pathLst>
                <a:path w="2161" h="2080" extrusionOk="0">
                  <a:moveTo>
                    <a:pt x="1121" y="1"/>
                  </a:moveTo>
                  <a:cubicBezTo>
                    <a:pt x="701" y="1"/>
                    <a:pt x="322" y="254"/>
                    <a:pt x="160" y="642"/>
                  </a:cubicBezTo>
                  <a:cubicBezTo>
                    <a:pt x="1" y="1031"/>
                    <a:pt x="90" y="1478"/>
                    <a:pt x="387" y="1775"/>
                  </a:cubicBezTo>
                  <a:cubicBezTo>
                    <a:pt x="585" y="1974"/>
                    <a:pt x="851" y="2079"/>
                    <a:pt x="1121" y="2079"/>
                  </a:cubicBezTo>
                  <a:cubicBezTo>
                    <a:pt x="1255" y="2079"/>
                    <a:pt x="1390" y="2053"/>
                    <a:pt x="1519" y="2000"/>
                  </a:cubicBezTo>
                  <a:cubicBezTo>
                    <a:pt x="1908" y="1840"/>
                    <a:pt x="2161" y="1461"/>
                    <a:pt x="2161" y="1041"/>
                  </a:cubicBezTo>
                  <a:cubicBezTo>
                    <a:pt x="2161" y="466"/>
                    <a:pt x="1696" y="1"/>
                    <a:pt x="1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6857475" y="737050"/>
              <a:ext cx="41600" cy="41625"/>
            </a:xfrm>
            <a:custGeom>
              <a:avLst/>
              <a:gdLst/>
              <a:ahLst/>
              <a:cxnLst/>
              <a:rect l="l" t="t" r="r" b="b"/>
              <a:pathLst>
                <a:path w="1664" h="1665" extrusionOk="0">
                  <a:moveTo>
                    <a:pt x="833" y="1"/>
                  </a:moveTo>
                  <a:lnTo>
                    <a:pt x="1" y="833"/>
                  </a:lnTo>
                  <a:lnTo>
                    <a:pt x="1" y="1249"/>
                  </a:lnTo>
                  <a:cubicBezTo>
                    <a:pt x="1" y="1478"/>
                    <a:pt x="187" y="1665"/>
                    <a:pt x="417" y="1665"/>
                  </a:cubicBezTo>
                  <a:lnTo>
                    <a:pt x="1247" y="1665"/>
                  </a:lnTo>
                  <a:cubicBezTo>
                    <a:pt x="1478" y="1665"/>
                    <a:pt x="1663" y="1478"/>
                    <a:pt x="1663" y="1249"/>
                  </a:cubicBezTo>
                  <a:lnTo>
                    <a:pt x="1663" y="833"/>
                  </a:lnTo>
                  <a:lnTo>
                    <a:pt x="8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0"/>
            <p:cNvSpPr/>
            <p:nvPr/>
          </p:nvSpPr>
          <p:spPr>
            <a:xfrm>
              <a:off x="6857475" y="716250"/>
              <a:ext cx="41625" cy="41625"/>
            </a:xfrm>
            <a:custGeom>
              <a:avLst/>
              <a:gdLst/>
              <a:ahLst/>
              <a:cxnLst/>
              <a:rect l="l" t="t" r="r" b="b"/>
              <a:pathLst>
                <a:path w="1665" h="1665" extrusionOk="0">
                  <a:moveTo>
                    <a:pt x="1" y="1"/>
                  </a:moveTo>
                  <a:lnTo>
                    <a:pt x="1" y="1665"/>
                  </a:lnTo>
                  <a:lnTo>
                    <a:pt x="1664" y="1665"/>
                  </a:lnTo>
                  <a:lnTo>
                    <a:pt x="16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0"/>
            <p:cNvSpPr/>
            <p:nvPr/>
          </p:nvSpPr>
          <p:spPr>
            <a:xfrm>
              <a:off x="6852950" y="414825"/>
              <a:ext cx="56500" cy="311050"/>
            </a:xfrm>
            <a:custGeom>
              <a:avLst/>
              <a:gdLst/>
              <a:ahLst/>
              <a:cxnLst/>
              <a:rect l="l" t="t" r="r" b="b"/>
              <a:pathLst>
                <a:path w="2260" h="12442" extrusionOk="0">
                  <a:moveTo>
                    <a:pt x="1014" y="1"/>
                  </a:moveTo>
                  <a:cubicBezTo>
                    <a:pt x="877" y="1"/>
                    <a:pt x="737" y="24"/>
                    <a:pt x="598" y="73"/>
                  </a:cubicBezTo>
                  <a:lnTo>
                    <a:pt x="0" y="1248"/>
                  </a:lnTo>
                  <a:lnTo>
                    <a:pt x="0" y="12025"/>
                  </a:lnTo>
                  <a:cubicBezTo>
                    <a:pt x="0" y="12255"/>
                    <a:pt x="187" y="12441"/>
                    <a:pt x="416" y="12441"/>
                  </a:cubicBezTo>
                  <a:lnTo>
                    <a:pt x="1845" y="12441"/>
                  </a:lnTo>
                  <a:lnTo>
                    <a:pt x="2260" y="12059"/>
                  </a:lnTo>
                  <a:lnTo>
                    <a:pt x="2260" y="4575"/>
                  </a:lnTo>
                  <a:lnTo>
                    <a:pt x="1819" y="3757"/>
                  </a:lnTo>
                  <a:lnTo>
                    <a:pt x="2260" y="2911"/>
                  </a:lnTo>
                  <a:lnTo>
                    <a:pt x="2260" y="1248"/>
                  </a:lnTo>
                  <a:cubicBezTo>
                    <a:pt x="2260" y="536"/>
                    <a:pt x="1676" y="1"/>
                    <a:pt x="10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0"/>
            <p:cNvSpPr/>
            <p:nvPr/>
          </p:nvSpPr>
          <p:spPr>
            <a:xfrm>
              <a:off x="6847075" y="416600"/>
              <a:ext cx="62425" cy="320475"/>
            </a:xfrm>
            <a:custGeom>
              <a:avLst/>
              <a:gdLst/>
              <a:ahLst/>
              <a:cxnLst/>
              <a:rect l="l" t="t" r="r" b="b"/>
              <a:pathLst>
                <a:path w="2497" h="12819" extrusionOk="0">
                  <a:moveTo>
                    <a:pt x="833" y="0"/>
                  </a:moveTo>
                  <a:cubicBezTo>
                    <a:pt x="335" y="177"/>
                    <a:pt x="2" y="648"/>
                    <a:pt x="1" y="1177"/>
                  </a:cubicBezTo>
                  <a:lnTo>
                    <a:pt x="1" y="2840"/>
                  </a:lnTo>
                  <a:lnTo>
                    <a:pt x="417" y="3670"/>
                  </a:lnTo>
                  <a:lnTo>
                    <a:pt x="1" y="4502"/>
                  </a:lnTo>
                  <a:lnTo>
                    <a:pt x="1" y="12404"/>
                  </a:lnTo>
                  <a:cubicBezTo>
                    <a:pt x="1" y="12633"/>
                    <a:pt x="187" y="12819"/>
                    <a:pt x="417" y="12819"/>
                  </a:cubicBezTo>
                  <a:lnTo>
                    <a:pt x="2080" y="12819"/>
                  </a:lnTo>
                  <a:cubicBezTo>
                    <a:pt x="2310" y="12819"/>
                    <a:pt x="2496" y="12633"/>
                    <a:pt x="2496" y="12404"/>
                  </a:cubicBezTo>
                  <a:lnTo>
                    <a:pt x="2496" y="11988"/>
                  </a:lnTo>
                  <a:lnTo>
                    <a:pt x="1249" y="11988"/>
                  </a:lnTo>
                  <a:cubicBezTo>
                    <a:pt x="1018" y="11987"/>
                    <a:pt x="833" y="11802"/>
                    <a:pt x="833" y="11572"/>
                  </a:cubicBezTo>
                  <a:lnTo>
                    <a:pt x="8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0"/>
            <p:cNvSpPr/>
            <p:nvPr/>
          </p:nvSpPr>
          <p:spPr>
            <a:xfrm>
              <a:off x="6857525" y="487625"/>
              <a:ext cx="51975" cy="41575"/>
            </a:xfrm>
            <a:custGeom>
              <a:avLst/>
              <a:gdLst/>
              <a:ahLst/>
              <a:cxnLst/>
              <a:rect l="l" t="t" r="r" b="b"/>
              <a:pathLst>
                <a:path w="2079" h="1663" extrusionOk="0">
                  <a:moveTo>
                    <a:pt x="416" y="0"/>
                  </a:moveTo>
                  <a:lnTo>
                    <a:pt x="0" y="831"/>
                  </a:lnTo>
                  <a:lnTo>
                    <a:pt x="416" y="1663"/>
                  </a:lnTo>
                  <a:lnTo>
                    <a:pt x="2078" y="1663"/>
                  </a:lnTo>
                  <a:lnTo>
                    <a:pt x="20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6847075" y="487575"/>
              <a:ext cx="20825" cy="41625"/>
            </a:xfrm>
            <a:custGeom>
              <a:avLst/>
              <a:gdLst/>
              <a:ahLst/>
              <a:cxnLst/>
              <a:rect l="l" t="t" r="r" b="b"/>
              <a:pathLst>
                <a:path w="833" h="1665" extrusionOk="0">
                  <a:moveTo>
                    <a:pt x="1" y="1"/>
                  </a:moveTo>
                  <a:lnTo>
                    <a:pt x="1" y="1665"/>
                  </a:lnTo>
                  <a:lnTo>
                    <a:pt x="833" y="1665"/>
                  </a:lnTo>
                  <a:lnTo>
                    <a:pt x="8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0" name="Google Shape;1270;p50"/>
          <p:cNvGrpSpPr/>
          <p:nvPr/>
        </p:nvGrpSpPr>
        <p:grpSpPr>
          <a:xfrm>
            <a:off x="5505883" y="1495172"/>
            <a:ext cx="368200" cy="552289"/>
            <a:chOff x="5719525" y="291525"/>
            <a:chExt cx="425075" cy="637600"/>
          </a:xfrm>
        </p:grpSpPr>
        <p:sp>
          <p:nvSpPr>
            <p:cNvPr id="1271" name="Google Shape;1271;p50"/>
            <p:cNvSpPr/>
            <p:nvPr/>
          </p:nvSpPr>
          <p:spPr>
            <a:xfrm>
              <a:off x="5722725" y="483800"/>
              <a:ext cx="418625" cy="322000"/>
            </a:xfrm>
            <a:custGeom>
              <a:avLst/>
              <a:gdLst/>
              <a:ahLst/>
              <a:cxnLst/>
              <a:rect l="l" t="t" r="r" b="b"/>
              <a:pathLst>
                <a:path w="16745" h="12880" extrusionOk="0">
                  <a:moveTo>
                    <a:pt x="10397" y="1"/>
                  </a:moveTo>
                  <a:lnTo>
                    <a:pt x="5541" y="820"/>
                  </a:lnTo>
                  <a:cubicBezTo>
                    <a:pt x="5019" y="1411"/>
                    <a:pt x="4731" y="2172"/>
                    <a:pt x="4731" y="2962"/>
                  </a:cubicBezTo>
                  <a:lnTo>
                    <a:pt x="4731" y="4937"/>
                  </a:lnTo>
                  <a:cubicBezTo>
                    <a:pt x="4731" y="5673"/>
                    <a:pt x="4480" y="6386"/>
                    <a:pt x="4020" y="6960"/>
                  </a:cubicBezTo>
                  <a:lnTo>
                    <a:pt x="759" y="11036"/>
                  </a:lnTo>
                  <a:cubicBezTo>
                    <a:pt x="403" y="11482"/>
                    <a:pt x="144" y="11997"/>
                    <a:pt x="1" y="12549"/>
                  </a:cubicBezTo>
                  <a:lnTo>
                    <a:pt x="277" y="12880"/>
                  </a:lnTo>
                  <a:lnTo>
                    <a:pt x="16468" y="12880"/>
                  </a:lnTo>
                  <a:lnTo>
                    <a:pt x="16744" y="12550"/>
                  </a:lnTo>
                  <a:cubicBezTo>
                    <a:pt x="16601" y="11997"/>
                    <a:pt x="16342" y="11482"/>
                    <a:pt x="15986" y="11036"/>
                  </a:cubicBezTo>
                  <a:lnTo>
                    <a:pt x="15987" y="11036"/>
                  </a:lnTo>
                  <a:lnTo>
                    <a:pt x="12726" y="6960"/>
                  </a:lnTo>
                  <a:cubicBezTo>
                    <a:pt x="12266" y="6386"/>
                    <a:pt x="12016" y="5673"/>
                    <a:pt x="12016" y="4937"/>
                  </a:cubicBezTo>
                  <a:lnTo>
                    <a:pt x="12016" y="2962"/>
                  </a:lnTo>
                  <a:cubicBezTo>
                    <a:pt x="12016" y="2103"/>
                    <a:pt x="11675" y="1280"/>
                    <a:pt x="11068" y="671"/>
                  </a:cubicBezTo>
                  <a:lnTo>
                    <a:pt x="103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0"/>
            <p:cNvSpPr/>
            <p:nvPr/>
          </p:nvSpPr>
          <p:spPr>
            <a:xfrm>
              <a:off x="5719525" y="797500"/>
              <a:ext cx="425075" cy="40525"/>
            </a:xfrm>
            <a:custGeom>
              <a:avLst/>
              <a:gdLst/>
              <a:ahLst/>
              <a:cxnLst/>
              <a:rect l="l" t="t" r="r" b="b"/>
              <a:pathLst>
                <a:path w="17003" h="1621" extrusionOk="0">
                  <a:moveTo>
                    <a:pt x="130" y="1"/>
                  </a:moveTo>
                  <a:cubicBezTo>
                    <a:pt x="44" y="333"/>
                    <a:pt x="0" y="674"/>
                    <a:pt x="0" y="1017"/>
                  </a:cubicBezTo>
                  <a:lnTo>
                    <a:pt x="0" y="1216"/>
                  </a:lnTo>
                  <a:cubicBezTo>
                    <a:pt x="0" y="1440"/>
                    <a:pt x="181" y="1621"/>
                    <a:pt x="406" y="1621"/>
                  </a:cubicBezTo>
                  <a:lnTo>
                    <a:pt x="16598" y="1621"/>
                  </a:lnTo>
                  <a:cubicBezTo>
                    <a:pt x="16821" y="1621"/>
                    <a:pt x="17002" y="1440"/>
                    <a:pt x="17002" y="1216"/>
                  </a:cubicBezTo>
                  <a:lnTo>
                    <a:pt x="17002" y="1017"/>
                  </a:lnTo>
                  <a:cubicBezTo>
                    <a:pt x="17002" y="674"/>
                    <a:pt x="16959" y="333"/>
                    <a:pt x="168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0"/>
            <p:cNvSpPr/>
            <p:nvPr/>
          </p:nvSpPr>
          <p:spPr>
            <a:xfrm>
              <a:off x="5861225" y="483800"/>
              <a:ext cx="20250" cy="354225"/>
            </a:xfrm>
            <a:custGeom>
              <a:avLst/>
              <a:gdLst/>
              <a:ahLst/>
              <a:cxnLst/>
              <a:rect l="l" t="t" r="r" b="b"/>
              <a:pathLst>
                <a:path w="810" h="14169" extrusionOk="0">
                  <a:moveTo>
                    <a:pt x="809" y="1"/>
                  </a:moveTo>
                  <a:lnTo>
                    <a:pt x="139" y="671"/>
                  </a:lnTo>
                  <a:cubicBezTo>
                    <a:pt x="89" y="721"/>
                    <a:pt x="45" y="767"/>
                    <a:pt x="0" y="820"/>
                  </a:cubicBezTo>
                  <a:lnTo>
                    <a:pt x="0" y="14169"/>
                  </a:lnTo>
                  <a:lnTo>
                    <a:pt x="809" y="14169"/>
                  </a:lnTo>
                  <a:lnTo>
                    <a:pt x="8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0"/>
            <p:cNvSpPr/>
            <p:nvPr/>
          </p:nvSpPr>
          <p:spPr>
            <a:xfrm>
              <a:off x="5890950" y="337600"/>
              <a:ext cx="91725" cy="430050"/>
            </a:xfrm>
            <a:custGeom>
              <a:avLst/>
              <a:gdLst/>
              <a:ahLst/>
              <a:cxnLst/>
              <a:rect l="l" t="t" r="r" b="b"/>
              <a:pathLst>
                <a:path w="3669" h="17202" extrusionOk="0">
                  <a:moveTo>
                    <a:pt x="1495" y="1"/>
                  </a:moveTo>
                  <a:lnTo>
                    <a:pt x="430" y="590"/>
                  </a:lnTo>
                  <a:lnTo>
                    <a:pt x="1" y="17201"/>
                  </a:lnTo>
                  <a:lnTo>
                    <a:pt x="1" y="17201"/>
                  </a:lnTo>
                  <a:lnTo>
                    <a:pt x="3668" y="16778"/>
                  </a:lnTo>
                  <a:lnTo>
                    <a:pt x="3668" y="4434"/>
                  </a:lnTo>
                  <a:cubicBezTo>
                    <a:pt x="3668" y="3759"/>
                    <a:pt x="3592" y="3088"/>
                    <a:pt x="3440" y="2430"/>
                  </a:cubicBezTo>
                  <a:lnTo>
                    <a:pt x="3440" y="2432"/>
                  </a:lnTo>
                  <a:lnTo>
                    <a:pt x="3015" y="587"/>
                  </a:lnTo>
                  <a:lnTo>
                    <a:pt x="14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0"/>
            <p:cNvSpPr/>
            <p:nvPr/>
          </p:nvSpPr>
          <p:spPr>
            <a:xfrm>
              <a:off x="5881450" y="352250"/>
              <a:ext cx="101225" cy="425050"/>
            </a:xfrm>
            <a:custGeom>
              <a:avLst/>
              <a:gdLst/>
              <a:ahLst/>
              <a:cxnLst/>
              <a:rect l="l" t="t" r="r" b="b"/>
              <a:pathLst>
                <a:path w="4049" h="17002" extrusionOk="0">
                  <a:moveTo>
                    <a:pt x="654" y="1"/>
                  </a:moveTo>
                  <a:lnTo>
                    <a:pt x="228" y="1846"/>
                  </a:lnTo>
                  <a:cubicBezTo>
                    <a:pt x="77" y="2502"/>
                    <a:pt x="0" y="3174"/>
                    <a:pt x="0" y="3849"/>
                  </a:cubicBezTo>
                  <a:lnTo>
                    <a:pt x="0" y="17001"/>
                  </a:lnTo>
                  <a:lnTo>
                    <a:pt x="4048" y="17001"/>
                  </a:lnTo>
                  <a:lnTo>
                    <a:pt x="4048" y="16192"/>
                  </a:lnTo>
                  <a:lnTo>
                    <a:pt x="2025" y="16192"/>
                  </a:lnTo>
                  <a:cubicBezTo>
                    <a:pt x="1353" y="16192"/>
                    <a:pt x="810" y="15649"/>
                    <a:pt x="810" y="14978"/>
                  </a:cubicBezTo>
                  <a:lnTo>
                    <a:pt x="810" y="4"/>
                  </a:lnTo>
                  <a:lnTo>
                    <a:pt x="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0"/>
            <p:cNvSpPr/>
            <p:nvPr/>
          </p:nvSpPr>
          <p:spPr>
            <a:xfrm>
              <a:off x="5873525" y="777275"/>
              <a:ext cx="129375" cy="92050"/>
            </a:xfrm>
            <a:custGeom>
              <a:avLst/>
              <a:gdLst/>
              <a:ahLst/>
              <a:cxnLst/>
              <a:rect l="l" t="t" r="r" b="b"/>
              <a:pathLst>
                <a:path w="5175" h="3682" extrusionOk="0">
                  <a:moveTo>
                    <a:pt x="317" y="0"/>
                  </a:moveTo>
                  <a:lnTo>
                    <a:pt x="0" y="810"/>
                  </a:lnTo>
                  <a:lnTo>
                    <a:pt x="0" y="3682"/>
                  </a:lnTo>
                  <a:lnTo>
                    <a:pt x="5174" y="3240"/>
                  </a:lnTo>
                  <a:lnTo>
                    <a:pt x="5174" y="810"/>
                  </a:lnTo>
                  <a:cubicBezTo>
                    <a:pt x="5174" y="363"/>
                    <a:pt x="4812" y="0"/>
                    <a:pt x="43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0"/>
            <p:cNvSpPr/>
            <p:nvPr/>
          </p:nvSpPr>
          <p:spPr>
            <a:xfrm>
              <a:off x="5897575" y="410700"/>
              <a:ext cx="68475" cy="30575"/>
            </a:xfrm>
            <a:custGeom>
              <a:avLst/>
              <a:gdLst/>
              <a:ahLst/>
              <a:cxnLst/>
              <a:rect l="l" t="t" r="r" b="b"/>
              <a:pathLst>
                <a:path w="2739" h="1223" extrusionOk="0">
                  <a:moveTo>
                    <a:pt x="1380" y="0"/>
                  </a:moveTo>
                  <a:cubicBezTo>
                    <a:pt x="993" y="0"/>
                    <a:pt x="606" y="96"/>
                    <a:pt x="300" y="289"/>
                  </a:cubicBezTo>
                  <a:cubicBezTo>
                    <a:pt x="68" y="440"/>
                    <a:pt x="1" y="748"/>
                    <a:pt x="149" y="982"/>
                  </a:cubicBezTo>
                  <a:cubicBezTo>
                    <a:pt x="245" y="1135"/>
                    <a:pt x="409" y="1219"/>
                    <a:pt x="577" y="1219"/>
                  </a:cubicBezTo>
                  <a:cubicBezTo>
                    <a:pt x="666" y="1219"/>
                    <a:pt x="757" y="1195"/>
                    <a:pt x="840" y="1145"/>
                  </a:cubicBezTo>
                  <a:cubicBezTo>
                    <a:pt x="985" y="1053"/>
                    <a:pt x="1182" y="1007"/>
                    <a:pt x="1379" y="1007"/>
                  </a:cubicBezTo>
                  <a:cubicBezTo>
                    <a:pt x="1576" y="1007"/>
                    <a:pt x="1773" y="1053"/>
                    <a:pt x="1919" y="1145"/>
                  </a:cubicBezTo>
                  <a:cubicBezTo>
                    <a:pt x="2000" y="1196"/>
                    <a:pt x="2093" y="1222"/>
                    <a:pt x="2188" y="1222"/>
                  </a:cubicBezTo>
                  <a:lnTo>
                    <a:pt x="2189" y="1222"/>
                  </a:lnTo>
                  <a:cubicBezTo>
                    <a:pt x="2414" y="1222"/>
                    <a:pt x="2612" y="1074"/>
                    <a:pt x="2676" y="857"/>
                  </a:cubicBezTo>
                  <a:cubicBezTo>
                    <a:pt x="2738" y="641"/>
                    <a:pt x="2651" y="409"/>
                    <a:pt x="2460" y="289"/>
                  </a:cubicBezTo>
                  <a:cubicBezTo>
                    <a:pt x="2154" y="96"/>
                    <a:pt x="1767" y="0"/>
                    <a:pt x="13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0"/>
            <p:cNvSpPr/>
            <p:nvPr/>
          </p:nvSpPr>
          <p:spPr>
            <a:xfrm>
              <a:off x="5897775" y="291525"/>
              <a:ext cx="68550" cy="60750"/>
            </a:xfrm>
            <a:custGeom>
              <a:avLst/>
              <a:gdLst/>
              <a:ahLst/>
              <a:cxnLst/>
              <a:rect l="l" t="t" r="r" b="b"/>
              <a:pathLst>
                <a:path w="2742" h="2430" extrusionOk="0">
                  <a:moveTo>
                    <a:pt x="1372" y="0"/>
                  </a:moveTo>
                  <a:cubicBezTo>
                    <a:pt x="898" y="0"/>
                    <a:pt x="486" y="329"/>
                    <a:pt x="380" y="790"/>
                  </a:cubicBezTo>
                  <a:lnTo>
                    <a:pt x="1" y="2430"/>
                  </a:lnTo>
                  <a:lnTo>
                    <a:pt x="2742" y="2430"/>
                  </a:lnTo>
                  <a:lnTo>
                    <a:pt x="2362" y="790"/>
                  </a:lnTo>
                  <a:cubicBezTo>
                    <a:pt x="2256" y="329"/>
                    <a:pt x="1845" y="0"/>
                    <a:pt x="13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0"/>
            <p:cNvSpPr/>
            <p:nvPr/>
          </p:nvSpPr>
          <p:spPr>
            <a:xfrm>
              <a:off x="5810600" y="797500"/>
              <a:ext cx="20250" cy="40525"/>
            </a:xfrm>
            <a:custGeom>
              <a:avLst/>
              <a:gdLst/>
              <a:ahLst/>
              <a:cxnLst/>
              <a:rect l="l" t="t" r="r" b="b"/>
              <a:pathLst>
                <a:path w="810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0" y="1621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5760025" y="797500"/>
              <a:ext cx="20250" cy="40525"/>
            </a:xfrm>
            <a:custGeom>
              <a:avLst/>
              <a:gdLst/>
              <a:ahLst/>
              <a:cxnLst/>
              <a:rect l="l" t="t" r="r" b="b"/>
              <a:pathLst>
                <a:path w="810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09" y="1621"/>
                  </a:lnTo>
                  <a:lnTo>
                    <a:pt x="8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0"/>
            <p:cNvSpPr/>
            <p:nvPr/>
          </p:nvSpPr>
          <p:spPr>
            <a:xfrm>
              <a:off x="6083850" y="797500"/>
              <a:ext cx="20250" cy="40525"/>
            </a:xfrm>
            <a:custGeom>
              <a:avLst/>
              <a:gdLst/>
              <a:ahLst/>
              <a:cxnLst/>
              <a:rect l="l" t="t" r="r" b="b"/>
              <a:pathLst>
                <a:path w="810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09" y="1621"/>
                  </a:lnTo>
                  <a:lnTo>
                    <a:pt x="8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0"/>
            <p:cNvSpPr/>
            <p:nvPr/>
          </p:nvSpPr>
          <p:spPr>
            <a:xfrm>
              <a:off x="6033250" y="797500"/>
              <a:ext cx="20275" cy="40525"/>
            </a:xfrm>
            <a:custGeom>
              <a:avLst/>
              <a:gdLst/>
              <a:ahLst/>
              <a:cxnLst/>
              <a:rect l="l" t="t" r="r" b="b"/>
              <a:pathLst>
                <a:path w="811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810" y="1621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0"/>
            <p:cNvSpPr/>
            <p:nvPr/>
          </p:nvSpPr>
          <p:spPr>
            <a:xfrm>
              <a:off x="5872500" y="858250"/>
              <a:ext cx="130400" cy="29750"/>
            </a:xfrm>
            <a:custGeom>
              <a:avLst/>
              <a:gdLst/>
              <a:ahLst/>
              <a:cxnLst/>
              <a:rect l="l" t="t" r="r" b="b"/>
              <a:pathLst>
                <a:path w="5216" h="1190" extrusionOk="0">
                  <a:moveTo>
                    <a:pt x="358" y="0"/>
                  </a:moveTo>
                  <a:lnTo>
                    <a:pt x="24" y="351"/>
                  </a:lnTo>
                  <a:lnTo>
                    <a:pt x="0" y="1190"/>
                  </a:lnTo>
                  <a:lnTo>
                    <a:pt x="4549" y="1190"/>
                  </a:lnTo>
                  <a:lnTo>
                    <a:pt x="5215" y="809"/>
                  </a:lnTo>
                  <a:lnTo>
                    <a:pt x="5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0"/>
            <p:cNvSpPr/>
            <p:nvPr/>
          </p:nvSpPr>
          <p:spPr>
            <a:xfrm>
              <a:off x="5921800" y="746725"/>
              <a:ext cx="20500" cy="182400"/>
            </a:xfrm>
            <a:custGeom>
              <a:avLst/>
              <a:gdLst/>
              <a:ahLst/>
              <a:cxnLst/>
              <a:rect l="l" t="t" r="r" b="b"/>
              <a:pathLst>
                <a:path w="820" h="7296" extrusionOk="0">
                  <a:moveTo>
                    <a:pt x="410" y="0"/>
                  </a:moveTo>
                  <a:cubicBezTo>
                    <a:pt x="183" y="0"/>
                    <a:pt x="1" y="187"/>
                    <a:pt x="5" y="413"/>
                  </a:cubicBezTo>
                  <a:lnTo>
                    <a:pt x="5" y="6890"/>
                  </a:lnTo>
                  <a:cubicBezTo>
                    <a:pt x="5" y="7114"/>
                    <a:pt x="186" y="7295"/>
                    <a:pt x="411" y="7295"/>
                  </a:cubicBezTo>
                  <a:cubicBezTo>
                    <a:pt x="635" y="7295"/>
                    <a:pt x="816" y="7114"/>
                    <a:pt x="816" y="6890"/>
                  </a:cubicBezTo>
                  <a:lnTo>
                    <a:pt x="816" y="413"/>
                  </a:lnTo>
                  <a:cubicBezTo>
                    <a:pt x="820" y="187"/>
                    <a:pt x="637" y="0"/>
                    <a:pt x="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0"/>
            <p:cNvSpPr/>
            <p:nvPr/>
          </p:nvSpPr>
          <p:spPr>
            <a:xfrm>
              <a:off x="5861225" y="858250"/>
              <a:ext cx="60700" cy="40475"/>
            </a:xfrm>
            <a:custGeom>
              <a:avLst/>
              <a:gdLst/>
              <a:ahLst/>
              <a:cxnLst/>
              <a:rect l="l" t="t" r="r" b="b"/>
              <a:pathLst>
                <a:path w="2428" h="1619" extrusionOk="0">
                  <a:moveTo>
                    <a:pt x="0" y="0"/>
                  </a:moveTo>
                  <a:lnTo>
                    <a:pt x="0" y="1214"/>
                  </a:lnTo>
                  <a:cubicBezTo>
                    <a:pt x="0" y="1438"/>
                    <a:pt x="181" y="1619"/>
                    <a:pt x="405" y="1619"/>
                  </a:cubicBezTo>
                  <a:lnTo>
                    <a:pt x="2428" y="1619"/>
                  </a:lnTo>
                  <a:lnTo>
                    <a:pt x="2428" y="809"/>
                  </a:lnTo>
                  <a:lnTo>
                    <a:pt x="1619" y="809"/>
                  </a:lnTo>
                  <a:cubicBezTo>
                    <a:pt x="1172" y="809"/>
                    <a:pt x="809" y="447"/>
                    <a:pt x="8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0"/>
            <p:cNvSpPr/>
            <p:nvPr/>
          </p:nvSpPr>
          <p:spPr>
            <a:xfrm>
              <a:off x="5861225" y="777275"/>
              <a:ext cx="20250" cy="81000"/>
            </a:xfrm>
            <a:custGeom>
              <a:avLst/>
              <a:gdLst/>
              <a:ahLst/>
              <a:cxnLst/>
              <a:rect l="l" t="t" r="r" b="b"/>
              <a:pathLst>
                <a:path w="810" h="3240" extrusionOk="0">
                  <a:moveTo>
                    <a:pt x="809" y="0"/>
                  </a:moveTo>
                  <a:cubicBezTo>
                    <a:pt x="362" y="0"/>
                    <a:pt x="0" y="363"/>
                    <a:pt x="0" y="810"/>
                  </a:cubicBezTo>
                  <a:lnTo>
                    <a:pt x="0" y="3239"/>
                  </a:lnTo>
                  <a:lnTo>
                    <a:pt x="809" y="3239"/>
                  </a:lnTo>
                  <a:lnTo>
                    <a:pt x="8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0"/>
            <p:cNvSpPr/>
            <p:nvPr/>
          </p:nvSpPr>
          <p:spPr>
            <a:xfrm>
              <a:off x="5942150" y="878475"/>
              <a:ext cx="60750" cy="20250"/>
            </a:xfrm>
            <a:custGeom>
              <a:avLst/>
              <a:gdLst/>
              <a:ahLst/>
              <a:cxnLst/>
              <a:rect l="l" t="t" r="r" b="b"/>
              <a:pathLst>
                <a:path w="2430" h="810" extrusionOk="0">
                  <a:moveTo>
                    <a:pt x="0" y="0"/>
                  </a:moveTo>
                  <a:lnTo>
                    <a:pt x="0" y="810"/>
                  </a:lnTo>
                  <a:lnTo>
                    <a:pt x="2025" y="810"/>
                  </a:lnTo>
                  <a:cubicBezTo>
                    <a:pt x="2248" y="810"/>
                    <a:pt x="2429" y="629"/>
                    <a:pt x="2429" y="405"/>
                  </a:cubicBezTo>
                  <a:lnTo>
                    <a:pt x="24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8" name="Google Shape;1288;p50"/>
          <p:cNvGrpSpPr/>
          <p:nvPr/>
        </p:nvGrpSpPr>
        <p:grpSpPr>
          <a:xfrm>
            <a:off x="4711441" y="1495183"/>
            <a:ext cx="552484" cy="552267"/>
            <a:chOff x="4798600" y="273250"/>
            <a:chExt cx="637825" cy="637575"/>
          </a:xfrm>
        </p:grpSpPr>
        <p:sp>
          <p:nvSpPr>
            <p:cNvPr id="1289" name="Google Shape;1289;p50"/>
            <p:cNvSpPr/>
            <p:nvPr/>
          </p:nvSpPr>
          <p:spPr>
            <a:xfrm>
              <a:off x="4833075" y="409375"/>
              <a:ext cx="478150" cy="479450"/>
            </a:xfrm>
            <a:custGeom>
              <a:avLst/>
              <a:gdLst/>
              <a:ahLst/>
              <a:cxnLst/>
              <a:rect l="l" t="t" r="r" b="b"/>
              <a:pathLst>
                <a:path w="19126" h="19178" extrusionOk="0">
                  <a:moveTo>
                    <a:pt x="8910" y="1"/>
                  </a:moveTo>
                  <a:cubicBezTo>
                    <a:pt x="3228" y="1"/>
                    <a:pt x="1" y="4090"/>
                    <a:pt x="1" y="9770"/>
                  </a:cubicBezTo>
                  <a:cubicBezTo>
                    <a:pt x="1" y="15452"/>
                    <a:pt x="3228" y="19178"/>
                    <a:pt x="8910" y="19178"/>
                  </a:cubicBezTo>
                  <a:cubicBezTo>
                    <a:pt x="12379" y="19178"/>
                    <a:pt x="15449" y="18339"/>
                    <a:pt x="17313" y="15705"/>
                  </a:cubicBezTo>
                  <a:cubicBezTo>
                    <a:pt x="18135" y="14544"/>
                    <a:pt x="18706" y="13222"/>
                    <a:pt x="18989" y="11827"/>
                  </a:cubicBezTo>
                  <a:cubicBezTo>
                    <a:pt x="19125" y="11164"/>
                    <a:pt x="18646" y="10475"/>
                    <a:pt x="18646" y="9770"/>
                  </a:cubicBezTo>
                  <a:cubicBezTo>
                    <a:pt x="18646" y="4090"/>
                    <a:pt x="14591" y="1"/>
                    <a:pt x="8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0"/>
            <p:cNvSpPr/>
            <p:nvPr/>
          </p:nvSpPr>
          <p:spPr>
            <a:xfrm>
              <a:off x="4798600" y="544275"/>
              <a:ext cx="467300" cy="366550"/>
            </a:xfrm>
            <a:custGeom>
              <a:avLst/>
              <a:gdLst/>
              <a:ahLst/>
              <a:cxnLst/>
              <a:rect l="l" t="t" r="r" b="b"/>
              <a:pathLst>
                <a:path w="18692" h="14662" extrusionOk="0">
                  <a:moveTo>
                    <a:pt x="976" y="1"/>
                  </a:moveTo>
                  <a:cubicBezTo>
                    <a:pt x="333" y="1369"/>
                    <a:pt x="0" y="2863"/>
                    <a:pt x="2" y="4374"/>
                  </a:cubicBezTo>
                  <a:cubicBezTo>
                    <a:pt x="2" y="10056"/>
                    <a:pt x="4607" y="14662"/>
                    <a:pt x="10289" y="14662"/>
                  </a:cubicBezTo>
                  <a:cubicBezTo>
                    <a:pt x="10292" y="14662"/>
                    <a:pt x="10295" y="14662"/>
                    <a:pt x="10299" y="14662"/>
                  </a:cubicBezTo>
                  <a:cubicBezTo>
                    <a:pt x="11806" y="14662"/>
                    <a:pt x="13297" y="14329"/>
                    <a:pt x="14664" y="13687"/>
                  </a:cubicBezTo>
                  <a:lnTo>
                    <a:pt x="15934" y="12338"/>
                  </a:lnTo>
                  <a:lnTo>
                    <a:pt x="18188" y="10963"/>
                  </a:lnTo>
                  <a:cubicBezTo>
                    <a:pt x="18364" y="10752"/>
                    <a:pt x="18532" y="10534"/>
                    <a:pt x="18692" y="10308"/>
                  </a:cubicBezTo>
                  <a:lnTo>
                    <a:pt x="18692" y="10308"/>
                  </a:lnTo>
                  <a:cubicBezTo>
                    <a:pt x="16959" y="11535"/>
                    <a:pt x="14892" y="12193"/>
                    <a:pt x="12770" y="12193"/>
                  </a:cubicBezTo>
                  <a:cubicBezTo>
                    <a:pt x="12766" y="12193"/>
                    <a:pt x="12761" y="12193"/>
                    <a:pt x="12756" y="12193"/>
                  </a:cubicBezTo>
                  <a:cubicBezTo>
                    <a:pt x="7076" y="12193"/>
                    <a:pt x="2471" y="7587"/>
                    <a:pt x="2471" y="1907"/>
                  </a:cubicBezTo>
                  <a:cubicBezTo>
                    <a:pt x="2471" y="1771"/>
                    <a:pt x="2473" y="1636"/>
                    <a:pt x="2478" y="1503"/>
                  </a:cubicBezTo>
                  <a:lnTo>
                    <a:pt x="1978" y="250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0"/>
            <p:cNvSpPr/>
            <p:nvPr/>
          </p:nvSpPr>
          <p:spPr>
            <a:xfrm>
              <a:off x="4843050" y="396475"/>
              <a:ext cx="220525" cy="228200"/>
            </a:xfrm>
            <a:custGeom>
              <a:avLst/>
              <a:gdLst/>
              <a:ahLst/>
              <a:cxnLst/>
              <a:rect l="l" t="t" r="r" b="b"/>
              <a:pathLst>
                <a:path w="8821" h="9128" extrusionOk="0">
                  <a:moveTo>
                    <a:pt x="8497" y="0"/>
                  </a:moveTo>
                  <a:cubicBezTo>
                    <a:pt x="6373" y="0"/>
                    <a:pt x="4300" y="661"/>
                    <a:pt x="2569" y="1891"/>
                  </a:cubicBezTo>
                  <a:cubicBezTo>
                    <a:pt x="1126" y="2913"/>
                    <a:pt x="1" y="5829"/>
                    <a:pt x="1" y="5829"/>
                  </a:cubicBezTo>
                  <a:lnTo>
                    <a:pt x="701" y="7415"/>
                  </a:lnTo>
                  <a:lnTo>
                    <a:pt x="2031" y="8744"/>
                  </a:lnTo>
                  <a:cubicBezTo>
                    <a:pt x="2286" y="8999"/>
                    <a:pt x="2621" y="9127"/>
                    <a:pt x="2956" y="9127"/>
                  </a:cubicBezTo>
                  <a:cubicBezTo>
                    <a:pt x="3290" y="9127"/>
                    <a:pt x="3625" y="8999"/>
                    <a:pt x="3880" y="8744"/>
                  </a:cubicBezTo>
                  <a:lnTo>
                    <a:pt x="3882" y="8743"/>
                  </a:lnTo>
                  <a:cubicBezTo>
                    <a:pt x="4392" y="8232"/>
                    <a:pt x="4392" y="7404"/>
                    <a:pt x="3882" y="6893"/>
                  </a:cubicBezTo>
                  <a:lnTo>
                    <a:pt x="3418" y="6428"/>
                  </a:lnTo>
                  <a:cubicBezTo>
                    <a:pt x="2935" y="5945"/>
                    <a:pt x="2935" y="5164"/>
                    <a:pt x="3418" y="4682"/>
                  </a:cubicBezTo>
                  <a:lnTo>
                    <a:pt x="4757" y="3342"/>
                  </a:lnTo>
                  <a:cubicBezTo>
                    <a:pt x="4999" y="3101"/>
                    <a:pt x="5315" y="2980"/>
                    <a:pt x="5630" y="2980"/>
                  </a:cubicBezTo>
                  <a:cubicBezTo>
                    <a:pt x="5946" y="2980"/>
                    <a:pt x="6262" y="3101"/>
                    <a:pt x="6503" y="3342"/>
                  </a:cubicBezTo>
                  <a:lnTo>
                    <a:pt x="8511" y="5350"/>
                  </a:lnTo>
                  <a:lnTo>
                    <a:pt x="8821" y="4460"/>
                  </a:lnTo>
                  <a:lnTo>
                    <a:pt x="8511" y="0"/>
                  </a:lnTo>
                  <a:cubicBezTo>
                    <a:pt x="8506" y="0"/>
                    <a:pt x="8502" y="0"/>
                    <a:pt x="84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0"/>
            <p:cNvSpPr/>
            <p:nvPr/>
          </p:nvSpPr>
          <p:spPr>
            <a:xfrm>
              <a:off x="4823000" y="443725"/>
              <a:ext cx="84275" cy="138150"/>
            </a:xfrm>
            <a:custGeom>
              <a:avLst/>
              <a:gdLst/>
              <a:ahLst/>
              <a:cxnLst/>
              <a:rect l="l" t="t" r="r" b="b"/>
              <a:pathLst>
                <a:path w="3371" h="5526" extrusionOk="0">
                  <a:moveTo>
                    <a:pt x="3371" y="1"/>
                  </a:moveTo>
                  <a:lnTo>
                    <a:pt x="3371" y="1"/>
                  </a:lnTo>
                  <a:cubicBezTo>
                    <a:pt x="1919" y="1029"/>
                    <a:pt x="759" y="2414"/>
                    <a:pt x="0" y="4023"/>
                  </a:cubicBezTo>
                  <a:lnTo>
                    <a:pt x="1503" y="5525"/>
                  </a:lnTo>
                  <a:cubicBezTo>
                    <a:pt x="1575" y="3542"/>
                    <a:pt x="2225" y="1622"/>
                    <a:pt x="33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0"/>
            <p:cNvSpPr/>
            <p:nvPr/>
          </p:nvSpPr>
          <p:spPr>
            <a:xfrm>
              <a:off x="4895925" y="710600"/>
              <a:ext cx="101350" cy="82925"/>
            </a:xfrm>
            <a:custGeom>
              <a:avLst/>
              <a:gdLst/>
              <a:ahLst/>
              <a:cxnLst/>
              <a:rect l="l" t="t" r="r" b="b"/>
              <a:pathLst>
                <a:path w="4054" h="3317" extrusionOk="0">
                  <a:moveTo>
                    <a:pt x="1374" y="0"/>
                  </a:moveTo>
                  <a:cubicBezTo>
                    <a:pt x="1211" y="0"/>
                    <a:pt x="1047" y="33"/>
                    <a:pt x="891" y="100"/>
                  </a:cubicBezTo>
                  <a:lnTo>
                    <a:pt x="1" y="477"/>
                  </a:lnTo>
                  <a:lnTo>
                    <a:pt x="248" y="2086"/>
                  </a:lnTo>
                  <a:lnTo>
                    <a:pt x="1349" y="2277"/>
                  </a:lnTo>
                  <a:cubicBezTo>
                    <a:pt x="1381" y="2272"/>
                    <a:pt x="1413" y="2269"/>
                    <a:pt x="1445" y="2269"/>
                  </a:cubicBezTo>
                  <a:cubicBezTo>
                    <a:pt x="1598" y="2269"/>
                    <a:pt x="1746" y="2330"/>
                    <a:pt x="1856" y="2440"/>
                  </a:cubicBezTo>
                  <a:lnTo>
                    <a:pt x="2473" y="3057"/>
                  </a:lnTo>
                  <a:cubicBezTo>
                    <a:pt x="2643" y="3230"/>
                    <a:pt x="2868" y="3317"/>
                    <a:pt x="3093" y="3317"/>
                  </a:cubicBezTo>
                  <a:cubicBezTo>
                    <a:pt x="3317" y="3317"/>
                    <a:pt x="3540" y="3231"/>
                    <a:pt x="3711" y="3061"/>
                  </a:cubicBezTo>
                  <a:cubicBezTo>
                    <a:pt x="4053" y="2718"/>
                    <a:pt x="4052" y="2162"/>
                    <a:pt x="3706" y="1823"/>
                  </a:cubicBezTo>
                  <a:lnTo>
                    <a:pt x="3708" y="1823"/>
                  </a:lnTo>
                  <a:lnTo>
                    <a:pt x="2246" y="361"/>
                  </a:lnTo>
                  <a:cubicBezTo>
                    <a:pt x="2011" y="126"/>
                    <a:pt x="1695" y="0"/>
                    <a:pt x="13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0"/>
            <p:cNvSpPr/>
            <p:nvPr/>
          </p:nvSpPr>
          <p:spPr>
            <a:xfrm>
              <a:off x="5076375" y="644950"/>
              <a:ext cx="236600" cy="211675"/>
            </a:xfrm>
            <a:custGeom>
              <a:avLst/>
              <a:gdLst/>
              <a:ahLst/>
              <a:cxnLst/>
              <a:rect l="l" t="t" r="r" b="b"/>
              <a:pathLst>
                <a:path w="9464" h="8467" extrusionOk="0">
                  <a:moveTo>
                    <a:pt x="1645" y="1"/>
                  </a:moveTo>
                  <a:lnTo>
                    <a:pt x="1645" y="1993"/>
                  </a:lnTo>
                  <a:cubicBezTo>
                    <a:pt x="1645" y="2448"/>
                    <a:pt x="1278" y="2816"/>
                    <a:pt x="823" y="2816"/>
                  </a:cubicBezTo>
                  <a:cubicBezTo>
                    <a:pt x="369" y="2816"/>
                    <a:pt x="0" y="3185"/>
                    <a:pt x="0" y="3640"/>
                  </a:cubicBezTo>
                  <a:lnTo>
                    <a:pt x="0" y="5255"/>
                  </a:lnTo>
                  <a:cubicBezTo>
                    <a:pt x="0" y="5801"/>
                    <a:pt x="216" y="6325"/>
                    <a:pt x="603" y="6711"/>
                  </a:cubicBezTo>
                  <a:lnTo>
                    <a:pt x="2050" y="8157"/>
                  </a:lnTo>
                  <a:lnTo>
                    <a:pt x="4530" y="8467"/>
                  </a:lnTo>
                  <a:lnTo>
                    <a:pt x="6880" y="6986"/>
                  </a:lnTo>
                  <a:lnTo>
                    <a:pt x="6878" y="6737"/>
                  </a:lnTo>
                  <a:lnTo>
                    <a:pt x="5856" y="5715"/>
                  </a:lnTo>
                  <a:cubicBezTo>
                    <a:pt x="5548" y="5407"/>
                    <a:pt x="5375" y="4988"/>
                    <a:pt x="5375" y="4552"/>
                  </a:cubicBezTo>
                  <a:lnTo>
                    <a:pt x="5375" y="3228"/>
                  </a:lnTo>
                  <a:cubicBezTo>
                    <a:pt x="5375" y="2774"/>
                    <a:pt x="5743" y="2404"/>
                    <a:pt x="6197" y="2404"/>
                  </a:cubicBezTo>
                  <a:lnTo>
                    <a:pt x="9257" y="2404"/>
                  </a:lnTo>
                  <a:cubicBezTo>
                    <a:pt x="9395" y="1728"/>
                    <a:pt x="9464" y="1039"/>
                    <a:pt x="9463" y="347"/>
                  </a:cubicBezTo>
                  <a:lnTo>
                    <a:pt x="16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0"/>
            <p:cNvSpPr/>
            <p:nvPr/>
          </p:nvSpPr>
          <p:spPr>
            <a:xfrm>
              <a:off x="5127625" y="813350"/>
              <a:ext cx="125700" cy="73100"/>
            </a:xfrm>
            <a:custGeom>
              <a:avLst/>
              <a:gdLst/>
              <a:ahLst/>
              <a:cxnLst/>
              <a:rect l="l" t="t" r="r" b="b"/>
              <a:pathLst>
                <a:path w="5028" h="2924" extrusionOk="0">
                  <a:moveTo>
                    <a:pt x="4828" y="1"/>
                  </a:moveTo>
                  <a:cubicBezTo>
                    <a:pt x="3362" y="871"/>
                    <a:pt x="1702" y="1359"/>
                    <a:pt x="0" y="1421"/>
                  </a:cubicBezTo>
                  <a:lnTo>
                    <a:pt x="1501" y="2924"/>
                  </a:lnTo>
                  <a:cubicBezTo>
                    <a:pt x="2861" y="2283"/>
                    <a:pt x="4064" y="1353"/>
                    <a:pt x="5027" y="200"/>
                  </a:cubicBezTo>
                  <a:lnTo>
                    <a:pt x="48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0"/>
            <p:cNvSpPr/>
            <p:nvPr/>
          </p:nvSpPr>
          <p:spPr>
            <a:xfrm>
              <a:off x="4876400" y="722525"/>
              <a:ext cx="53275" cy="53350"/>
            </a:xfrm>
            <a:custGeom>
              <a:avLst/>
              <a:gdLst/>
              <a:ahLst/>
              <a:cxnLst/>
              <a:rect l="l" t="t" r="r" b="b"/>
              <a:pathLst>
                <a:path w="2131" h="2134" extrusionOk="0">
                  <a:moveTo>
                    <a:pt x="782" y="0"/>
                  </a:moveTo>
                  <a:lnTo>
                    <a:pt x="673" y="46"/>
                  </a:lnTo>
                  <a:cubicBezTo>
                    <a:pt x="137" y="275"/>
                    <a:pt x="1" y="972"/>
                    <a:pt x="414" y="1385"/>
                  </a:cubicBezTo>
                  <a:lnTo>
                    <a:pt x="991" y="1963"/>
                  </a:lnTo>
                  <a:cubicBezTo>
                    <a:pt x="1105" y="2077"/>
                    <a:pt x="1254" y="2134"/>
                    <a:pt x="1403" y="2134"/>
                  </a:cubicBezTo>
                  <a:cubicBezTo>
                    <a:pt x="1552" y="2134"/>
                    <a:pt x="1701" y="2077"/>
                    <a:pt x="1815" y="1963"/>
                  </a:cubicBezTo>
                  <a:cubicBezTo>
                    <a:pt x="1898" y="1875"/>
                    <a:pt x="2010" y="1818"/>
                    <a:pt x="2130" y="1800"/>
                  </a:cubicBezTo>
                  <a:cubicBezTo>
                    <a:pt x="1617" y="1252"/>
                    <a:pt x="1164" y="648"/>
                    <a:pt x="7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0"/>
            <p:cNvSpPr/>
            <p:nvPr/>
          </p:nvSpPr>
          <p:spPr>
            <a:xfrm>
              <a:off x="5076375" y="653625"/>
              <a:ext cx="102875" cy="102900"/>
            </a:xfrm>
            <a:custGeom>
              <a:avLst/>
              <a:gdLst/>
              <a:ahLst/>
              <a:cxnLst/>
              <a:rect l="l" t="t" r="r" b="b"/>
              <a:pathLst>
                <a:path w="4115" h="4116" extrusionOk="0">
                  <a:moveTo>
                    <a:pt x="1645" y="0"/>
                  </a:moveTo>
                  <a:lnTo>
                    <a:pt x="1645" y="1646"/>
                  </a:lnTo>
                  <a:cubicBezTo>
                    <a:pt x="1645" y="2094"/>
                    <a:pt x="1288" y="2461"/>
                    <a:pt x="840" y="2469"/>
                  </a:cubicBezTo>
                  <a:cubicBezTo>
                    <a:pt x="383" y="2479"/>
                    <a:pt x="0" y="2803"/>
                    <a:pt x="0" y="3260"/>
                  </a:cubicBezTo>
                  <a:lnTo>
                    <a:pt x="0" y="4116"/>
                  </a:lnTo>
                  <a:lnTo>
                    <a:pt x="2469" y="4116"/>
                  </a:lnTo>
                  <a:cubicBezTo>
                    <a:pt x="3377" y="4116"/>
                    <a:pt x="4114" y="3379"/>
                    <a:pt x="4114" y="2469"/>
                  </a:cubicBezTo>
                  <a:lnTo>
                    <a:pt x="41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0"/>
            <p:cNvSpPr/>
            <p:nvPr/>
          </p:nvSpPr>
          <p:spPr>
            <a:xfrm>
              <a:off x="5055825" y="396475"/>
              <a:ext cx="257150" cy="257175"/>
            </a:xfrm>
            <a:custGeom>
              <a:avLst/>
              <a:gdLst/>
              <a:ahLst/>
              <a:cxnLst/>
              <a:rect l="l" t="t" r="r" b="b"/>
              <a:pathLst>
                <a:path w="10286" h="10287" extrusionOk="0">
                  <a:moveTo>
                    <a:pt x="0" y="0"/>
                  </a:moveTo>
                  <a:lnTo>
                    <a:pt x="0" y="824"/>
                  </a:lnTo>
                  <a:lnTo>
                    <a:pt x="9462" y="10286"/>
                  </a:lnTo>
                  <a:lnTo>
                    <a:pt x="10286" y="10286"/>
                  </a:lnTo>
                  <a:cubicBezTo>
                    <a:pt x="10286" y="4606"/>
                    <a:pt x="568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0"/>
            <p:cNvSpPr/>
            <p:nvPr/>
          </p:nvSpPr>
          <p:spPr>
            <a:xfrm>
              <a:off x="5055825" y="417050"/>
              <a:ext cx="236575" cy="236600"/>
            </a:xfrm>
            <a:custGeom>
              <a:avLst/>
              <a:gdLst/>
              <a:ahLst/>
              <a:cxnLst/>
              <a:rect l="l" t="t" r="r" b="b"/>
              <a:pathLst>
                <a:path w="9463" h="9464" extrusionOk="0">
                  <a:moveTo>
                    <a:pt x="0" y="1"/>
                  </a:moveTo>
                  <a:lnTo>
                    <a:pt x="0" y="1234"/>
                  </a:lnTo>
                  <a:lnTo>
                    <a:pt x="8229" y="9463"/>
                  </a:lnTo>
                  <a:lnTo>
                    <a:pt x="9462" y="9463"/>
                  </a:lnTo>
                  <a:cubicBezTo>
                    <a:pt x="9462" y="4237"/>
                    <a:pt x="5225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0"/>
            <p:cNvSpPr/>
            <p:nvPr/>
          </p:nvSpPr>
          <p:spPr>
            <a:xfrm>
              <a:off x="5055825" y="447900"/>
              <a:ext cx="205725" cy="205775"/>
            </a:xfrm>
            <a:custGeom>
              <a:avLst/>
              <a:gdLst/>
              <a:ahLst/>
              <a:cxnLst/>
              <a:rect l="l" t="t" r="r" b="b"/>
              <a:pathLst>
                <a:path w="8229" h="8231" extrusionOk="0">
                  <a:moveTo>
                    <a:pt x="0" y="0"/>
                  </a:moveTo>
                  <a:lnTo>
                    <a:pt x="0" y="4527"/>
                  </a:lnTo>
                  <a:lnTo>
                    <a:pt x="3703" y="8231"/>
                  </a:lnTo>
                  <a:lnTo>
                    <a:pt x="8229" y="8231"/>
                  </a:lnTo>
                  <a:cubicBezTo>
                    <a:pt x="8229" y="3685"/>
                    <a:pt x="4544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0"/>
            <p:cNvSpPr/>
            <p:nvPr/>
          </p:nvSpPr>
          <p:spPr>
            <a:xfrm>
              <a:off x="5055775" y="561050"/>
              <a:ext cx="92625" cy="92625"/>
            </a:xfrm>
            <a:custGeom>
              <a:avLst/>
              <a:gdLst/>
              <a:ahLst/>
              <a:cxnLst/>
              <a:rect l="l" t="t" r="r" b="b"/>
              <a:pathLst>
                <a:path w="3705" h="3705" extrusionOk="0">
                  <a:moveTo>
                    <a:pt x="2" y="1"/>
                  </a:moveTo>
                  <a:lnTo>
                    <a:pt x="2" y="3293"/>
                  </a:lnTo>
                  <a:cubicBezTo>
                    <a:pt x="1" y="3519"/>
                    <a:pt x="186" y="3703"/>
                    <a:pt x="412" y="3705"/>
                  </a:cubicBezTo>
                  <a:lnTo>
                    <a:pt x="3705" y="3705"/>
                  </a:lnTo>
                  <a:cubicBezTo>
                    <a:pt x="3705" y="1659"/>
                    <a:pt x="2046" y="1"/>
                    <a:pt x="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0"/>
            <p:cNvSpPr/>
            <p:nvPr/>
          </p:nvSpPr>
          <p:spPr>
            <a:xfrm>
              <a:off x="5179225" y="348475"/>
              <a:ext cx="229450" cy="181750"/>
            </a:xfrm>
            <a:custGeom>
              <a:avLst/>
              <a:gdLst/>
              <a:ahLst/>
              <a:cxnLst/>
              <a:rect l="l" t="t" r="r" b="b"/>
              <a:pathLst>
                <a:path w="9178" h="7270" extrusionOk="0">
                  <a:moveTo>
                    <a:pt x="5326" y="1"/>
                  </a:moveTo>
                  <a:cubicBezTo>
                    <a:pt x="2888" y="1"/>
                    <a:pt x="0" y="1097"/>
                    <a:pt x="0" y="1097"/>
                  </a:cubicBezTo>
                  <a:lnTo>
                    <a:pt x="0" y="1098"/>
                  </a:lnTo>
                  <a:lnTo>
                    <a:pt x="0" y="6858"/>
                  </a:lnTo>
                  <a:cubicBezTo>
                    <a:pt x="0" y="7086"/>
                    <a:pt x="184" y="7270"/>
                    <a:pt x="412" y="7270"/>
                  </a:cubicBezTo>
                  <a:lnTo>
                    <a:pt x="2469" y="7270"/>
                  </a:lnTo>
                  <a:lnTo>
                    <a:pt x="8959" y="6056"/>
                  </a:lnTo>
                  <a:lnTo>
                    <a:pt x="9177" y="2618"/>
                  </a:lnTo>
                  <a:cubicBezTo>
                    <a:pt x="8894" y="2060"/>
                    <a:pt x="8560" y="1528"/>
                    <a:pt x="8181" y="1032"/>
                  </a:cubicBezTo>
                  <a:cubicBezTo>
                    <a:pt x="7592" y="260"/>
                    <a:pt x="6512" y="1"/>
                    <a:pt x="5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0"/>
            <p:cNvSpPr/>
            <p:nvPr/>
          </p:nvSpPr>
          <p:spPr>
            <a:xfrm>
              <a:off x="5179225" y="273250"/>
              <a:ext cx="204550" cy="141350"/>
            </a:xfrm>
            <a:custGeom>
              <a:avLst/>
              <a:gdLst/>
              <a:ahLst/>
              <a:cxnLst/>
              <a:rect l="l" t="t" r="r" b="b"/>
              <a:pathLst>
                <a:path w="8182" h="5654" extrusionOk="0">
                  <a:moveTo>
                    <a:pt x="406" y="1"/>
                  </a:moveTo>
                  <a:cubicBezTo>
                    <a:pt x="182" y="1"/>
                    <a:pt x="0" y="188"/>
                    <a:pt x="0" y="414"/>
                  </a:cubicBezTo>
                  <a:lnTo>
                    <a:pt x="0" y="4107"/>
                  </a:lnTo>
                  <a:lnTo>
                    <a:pt x="1186" y="5291"/>
                  </a:lnTo>
                  <a:cubicBezTo>
                    <a:pt x="1427" y="5533"/>
                    <a:pt x="1742" y="5653"/>
                    <a:pt x="2058" y="5653"/>
                  </a:cubicBezTo>
                  <a:cubicBezTo>
                    <a:pt x="2374" y="5653"/>
                    <a:pt x="2690" y="5533"/>
                    <a:pt x="2931" y="5291"/>
                  </a:cubicBezTo>
                  <a:lnTo>
                    <a:pt x="4065" y="4157"/>
                  </a:lnTo>
                  <a:cubicBezTo>
                    <a:pt x="4306" y="3916"/>
                    <a:pt x="4622" y="3795"/>
                    <a:pt x="4938" y="3795"/>
                  </a:cubicBezTo>
                  <a:cubicBezTo>
                    <a:pt x="5254" y="3795"/>
                    <a:pt x="5570" y="3916"/>
                    <a:pt x="5811" y="4157"/>
                  </a:cubicBezTo>
                  <a:lnTo>
                    <a:pt x="6070" y="4416"/>
                  </a:lnTo>
                  <a:cubicBezTo>
                    <a:pt x="6312" y="4658"/>
                    <a:pt x="6628" y="4777"/>
                    <a:pt x="6943" y="4777"/>
                  </a:cubicBezTo>
                  <a:cubicBezTo>
                    <a:pt x="7282" y="4777"/>
                    <a:pt x="7621" y="4638"/>
                    <a:pt x="7866" y="4363"/>
                  </a:cubicBezTo>
                  <a:lnTo>
                    <a:pt x="8181" y="4041"/>
                  </a:lnTo>
                  <a:cubicBezTo>
                    <a:pt x="6381" y="1685"/>
                    <a:pt x="3587" y="129"/>
                    <a:pt x="423" y="1"/>
                  </a:cubicBezTo>
                  <a:cubicBezTo>
                    <a:pt x="418" y="1"/>
                    <a:pt x="412" y="1"/>
                    <a:pt x="4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0"/>
            <p:cNvSpPr/>
            <p:nvPr/>
          </p:nvSpPr>
          <p:spPr>
            <a:xfrm>
              <a:off x="5259150" y="413950"/>
              <a:ext cx="177275" cy="116275"/>
            </a:xfrm>
            <a:custGeom>
              <a:avLst/>
              <a:gdLst/>
              <a:ahLst/>
              <a:cxnLst/>
              <a:rect l="l" t="t" r="r" b="b"/>
              <a:pathLst>
                <a:path w="7091" h="4651" extrusionOk="0">
                  <a:moveTo>
                    <a:pt x="5980" y="0"/>
                  </a:moveTo>
                  <a:lnTo>
                    <a:pt x="4210" y="1770"/>
                  </a:lnTo>
                  <a:lnTo>
                    <a:pt x="2749" y="3462"/>
                  </a:lnTo>
                  <a:lnTo>
                    <a:pt x="1" y="3735"/>
                  </a:lnTo>
                  <a:lnTo>
                    <a:pt x="1741" y="4651"/>
                  </a:lnTo>
                  <a:lnTo>
                    <a:pt x="6668" y="4651"/>
                  </a:lnTo>
                  <a:cubicBezTo>
                    <a:pt x="6900" y="4651"/>
                    <a:pt x="7091" y="4458"/>
                    <a:pt x="7081" y="4228"/>
                  </a:cubicBezTo>
                  <a:cubicBezTo>
                    <a:pt x="7023" y="2756"/>
                    <a:pt x="6648" y="1313"/>
                    <a:pt x="59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0"/>
            <p:cNvSpPr/>
            <p:nvPr/>
          </p:nvSpPr>
          <p:spPr>
            <a:xfrm>
              <a:off x="5240950" y="458200"/>
              <a:ext cx="123475" cy="72025"/>
            </a:xfrm>
            <a:custGeom>
              <a:avLst/>
              <a:gdLst/>
              <a:ahLst/>
              <a:cxnLst/>
              <a:rect l="l" t="t" r="r" b="b"/>
              <a:pathLst>
                <a:path w="4939" h="2881" extrusionOk="0">
                  <a:moveTo>
                    <a:pt x="4938" y="0"/>
                  </a:moveTo>
                  <a:lnTo>
                    <a:pt x="4065" y="873"/>
                  </a:lnTo>
                  <a:cubicBezTo>
                    <a:pt x="3833" y="1104"/>
                    <a:pt x="3519" y="1234"/>
                    <a:pt x="3192" y="1235"/>
                  </a:cubicBezTo>
                  <a:lnTo>
                    <a:pt x="824" y="1235"/>
                  </a:lnTo>
                  <a:cubicBezTo>
                    <a:pt x="823" y="1235"/>
                    <a:pt x="822" y="1235"/>
                    <a:pt x="821" y="1235"/>
                  </a:cubicBezTo>
                  <a:cubicBezTo>
                    <a:pt x="367" y="1235"/>
                    <a:pt x="0" y="1604"/>
                    <a:pt x="0" y="2057"/>
                  </a:cubicBezTo>
                  <a:lnTo>
                    <a:pt x="0" y="2881"/>
                  </a:lnTo>
                  <a:lnTo>
                    <a:pt x="2469" y="2881"/>
                  </a:lnTo>
                  <a:cubicBezTo>
                    <a:pt x="2469" y="2425"/>
                    <a:pt x="2837" y="2057"/>
                    <a:pt x="3293" y="2057"/>
                  </a:cubicBezTo>
                  <a:lnTo>
                    <a:pt x="4115" y="2057"/>
                  </a:lnTo>
                  <a:cubicBezTo>
                    <a:pt x="4569" y="2057"/>
                    <a:pt x="4938" y="1689"/>
                    <a:pt x="4938" y="1235"/>
                  </a:cubicBezTo>
                  <a:lnTo>
                    <a:pt x="49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6" name="Google Shape;1306;p50"/>
          <p:cNvGrpSpPr/>
          <p:nvPr/>
        </p:nvGrpSpPr>
        <p:grpSpPr>
          <a:xfrm>
            <a:off x="3908403" y="1526344"/>
            <a:ext cx="561081" cy="489944"/>
            <a:chOff x="3855625" y="332825"/>
            <a:chExt cx="647750" cy="565625"/>
          </a:xfrm>
        </p:grpSpPr>
        <p:sp>
          <p:nvSpPr>
            <p:cNvPr id="1307" name="Google Shape;1307;p50"/>
            <p:cNvSpPr/>
            <p:nvPr/>
          </p:nvSpPr>
          <p:spPr>
            <a:xfrm>
              <a:off x="4338800" y="373975"/>
              <a:ext cx="72000" cy="267400"/>
            </a:xfrm>
            <a:custGeom>
              <a:avLst/>
              <a:gdLst/>
              <a:ahLst/>
              <a:cxnLst/>
              <a:rect l="l" t="t" r="r" b="b"/>
              <a:pathLst>
                <a:path w="2880" h="10696" extrusionOk="0">
                  <a:moveTo>
                    <a:pt x="2056" y="0"/>
                  </a:moveTo>
                  <a:lnTo>
                    <a:pt x="2056" y="2779"/>
                  </a:lnTo>
                  <a:cubicBezTo>
                    <a:pt x="2056" y="2998"/>
                    <a:pt x="1970" y="3208"/>
                    <a:pt x="1816" y="3362"/>
                  </a:cubicBezTo>
                  <a:lnTo>
                    <a:pt x="1" y="5177"/>
                  </a:lnTo>
                  <a:lnTo>
                    <a:pt x="1" y="10695"/>
                  </a:lnTo>
                  <a:lnTo>
                    <a:pt x="823" y="10695"/>
                  </a:lnTo>
                  <a:lnTo>
                    <a:pt x="823" y="5517"/>
                  </a:lnTo>
                  <a:lnTo>
                    <a:pt x="2397" y="3944"/>
                  </a:lnTo>
                  <a:cubicBezTo>
                    <a:pt x="2707" y="3635"/>
                    <a:pt x="2880" y="3216"/>
                    <a:pt x="2880" y="2779"/>
                  </a:cubicBezTo>
                  <a:lnTo>
                    <a:pt x="28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0"/>
            <p:cNvSpPr/>
            <p:nvPr/>
          </p:nvSpPr>
          <p:spPr>
            <a:xfrm>
              <a:off x="4061150" y="601625"/>
              <a:ext cx="20600" cy="50000"/>
            </a:xfrm>
            <a:custGeom>
              <a:avLst/>
              <a:gdLst/>
              <a:ahLst/>
              <a:cxnLst/>
              <a:rect l="l" t="t" r="r" b="b"/>
              <a:pathLst>
                <a:path w="824" h="2000" extrusionOk="0">
                  <a:moveTo>
                    <a:pt x="379" y="0"/>
                  </a:moveTo>
                  <a:lnTo>
                    <a:pt x="0" y="355"/>
                  </a:lnTo>
                  <a:lnTo>
                    <a:pt x="0" y="2000"/>
                  </a:lnTo>
                  <a:lnTo>
                    <a:pt x="824" y="2000"/>
                  </a:lnTo>
                  <a:lnTo>
                    <a:pt x="824" y="355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0"/>
            <p:cNvSpPr/>
            <p:nvPr/>
          </p:nvSpPr>
          <p:spPr>
            <a:xfrm>
              <a:off x="4061150" y="569375"/>
              <a:ext cx="20575" cy="41125"/>
            </a:xfrm>
            <a:custGeom>
              <a:avLst/>
              <a:gdLst/>
              <a:ahLst/>
              <a:cxnLst/>
              <a:rect l="l" t="t" r="r" b="b"/>
              <a:pathLst>
                <a:path w="823" h="1645" extrusionOk="0">
                  <a:moveTo>
                    <a:pt x="0" y="0"/>
                  </a:moveTo>
                  <a:lnTo>
                    <a:pt x="0" y="1644"/>
                  </a:lnTo>
                  <a:lnTo>
                    <a:pt x="822" y="1644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0"/>
            <p:cNvSpPr/>
            <p:nvPr/>
          </p:nvSpPr>
          <p:spPr>
            <a:xfrm>
              <a:off x="3960500" y="657975"/>
              <a:ext cx="448075" cy="158200"/>
            </a:xfrm>
            <a:custGeom>
              <a:avLst/>
              <a:gdLst/>
              <a:ahLst/>
              <a:cxnLst/>
              <a:rect l="l" t="t" r="r" b="b"/>
              <a:pathLst>
                <a:path w="17923" h="6328" extrusionOk="0">
                  <a:moveTo>
                    <a:pt x="325" y="0"/>
                  </a:moveTo>
                  <a:lnTo>
                    <a:pt x="1" y="569"/>
                  </a:lnTo>
                  <a:cubicBezTo>
                    <a:pt x="50" y="695"/>
                    <a:pt x="121" y="812"/>
                    <a:pt x="210" y="916"/>
                  </a:cubicBezTo>
                  <a:lnTo>
                    <a:pt x="3791" y="5094"/>
                  </a:lnTo>
                  <a:lnTo>
                    <a:pt x="5243" y="6327"/>
                  </a:lnTo>
                  <a:lnTo>
                    <a:pt x="12831" y="6327"/>
                  </a:lnTo>
                  <a:lnTo>
                    <a:pt x="14132" y="5094"/>
                  </a:lnTo>
                  <a:lnTo>
                    <a:pt x="17713" y="916"/>
                  </a:lnTo>
                  <a:cubicBezTo>
                    <a:pt x="17802" y="812"/>
                    <a:pt x="17873" y="695"/>
                    <a:pt x="17923" y="569"/>
                  </a:cubicBezTo>
                  <a:lnTo>
                    <a:pt x="176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0"/>
            <p:cNvSpPr/>
            <p:nvPr/>
          </p:nvSpPr>
          <p:spPr>
            <a:xfrm>
              <a:off x="4055275" y="733875"/>
              <a:ext cx="258550" cy="82300"/>
            </a:xfrm>
            <a:custGeom>
              <a:avLst/>
              <a:gdLst/>
              <a:ahLst/>
              <a:cxnLst/>
              <a:rect l="l" t="t" r="r" b="b"/>
              <a:pathLst>
                <a:path w="10342" h="3292" extrusionOk="0">
                  <a:moveTo>
                    <a:pt x="5172" y="0"/>
                  </a:moveTo>
                  <a:cubicBezTo>
                    <a:pt x="3873" y="0"/>
                    <a:pt x="2732" y="671"/>
                    <a:pt x="2073" y="1683"/>
                  </a:cubicBezTo>
                  <a:cubicBezTo>
                    <a:pt x="1922" y="1916"/>
                    <a:pt x="1664" y="2056"/>
                    <a:pt x="1387" y="2058"/>
                  </a:cubicBezTo>
                  <a:lnTo>
                    <a:pt x="0" y="2058"/>
                  </a:lnTo>
                  <a:lnTo>
                    <a:pt x="1057" y="3291"/>
                  </a:lnTo>
                  <a:lnTo>
                    <a:pt x="9284" y="3291"/>
                  </a:lnTo>
                  <a:lnTo>
                    <a:pt x="10341" y="2058"/>
                  </a:lnTo>
                  <a:lnTo>
                    <a:pt x="8956" y="2058"/>
                  </a:lnTo>
                  <a:cubicBezTo>
                    <a:pt x="8679" y="2056"/>
                    <a:pt x="8420" y="1916"/>
                    <a:pt x="8270" y="1683"/>
                  </a:cubicBezTo>
                  <a:cubicBezTo>
                    <a:pt x="7609" y="671"/>
                    <a:pt x="6470" y="0"/>
                    <a:pt x="5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0"/>
            <p:cNvSpPr/>
            <p:nvPr/>
          </p:nvSpPr>
          <p:spPr>
            <a:xfrm>
              <a:off x="3958325" y="631050"/>
              <a:ext cx="452475" cy="41200"/>
            </a:xfrm>
            <a:custGeom>
              <a:avLst/>
              <a:gdLst/>
              <a:ahLst/>
              <a:cxnLst/>
              <a:rect l="l" t="t" r="r" b="b"/>
              <a:pathLst>
                <a:path w="18099" h="1648" extrusionOk="0">
                  <a:moveTo>
                    <a:pt x="412" y="1"/>
                  </a:moveTo>
                  <a:cubicBezTo>
                    <a:pt x="184" y="1"/>
                    <a:pt x="0" y="184"/>
                    <a:pt x="0" y="412"/>
                  </a:cubicBezTo>
                  <a:lnTo>
                    <a:pt x="0" y="1190"/>
                  </a:lnTo>
                  <a:cubicBezTo>
                    <a:pt x="0" y="1346"/>
                    <a:pt x="30" y="1502"/>
                    <a:pt x="88" y="1647"/>
                  </a:cubicBezTo>
                  <a:lnTo>
                    <a:pt x="18011" y="1647"/>
                  </a:lnTo>
                  <a:cubicBezTo>
                    <a:pt x="18069" y="1502"/>
                    <a:pt x="18099" y="1347"/>
                    <a:pt x="18099" y="1190"/>
                  </a:cubicBezTo>
                  <a:lnTo>
                    <a:pt x="18099" y="412"/>
                  </a:lnTo>
                  <a:cubicBezTo>
                    <a:pt x="18099" y="186"/>
                    <a:pt x="17915" y="1"/>
                    <a:pt x="176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0"/>
            <p:cNvSpPr/>
            <p:nvPr/>
          </p:nvSpPr>
          <p:spPr>
            <a:xfrm>
              <a:off x="3948025" y="805850"/>
              <a:ext cx="473050" cy="20575"/>
            </a:xfrm>
            <a:custGeom>
              <a:avLst/>
              <a:gdLst/>
              <a:ahLst/>
              <a:cxnLst/>
              <a:rect l="l" t="t" r="r" b="b"/>
              <a:pathLst>
                <a:path w="18922" h="823" extrusionOk="0">
                  <a:moveTo>
                    <a:pt x="0" y="1"/>
                  </a:moveTo>
                  <a:lnTo>
                    <a:pt x="0" y="823"/>
                  </a:lnTo>
                  <a:lnTo>
                    <a:pt x="18921" y="823"/>
                  </a:lnTo>
                  <a:lnTo>
                    <a:pt x="189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4" name="Google Shape;1314;p50"/>
            <p:cNvGrpSpPr/>
            <p:nvPr/>
          </p:nvGrpSpPr>
          <p:grpSpPr>
            <a:xfrm>
              <a:off x="3855625" y="754425"/>
              <a:ext cx="647750" cy="144025"/>
              <a:chOff x="3855625" y="754425"/>
              <a:chExt cx="647750" cy="144025"/>
            </a:xfrm>
          </p:grpSpPr>
          <p:sp>
            <p:nvSpPr>
              <p:cNvPr id="1315" name="Google Shape;1315;p50"/>
              <p:cNvSpPr/>
              <p:nvPr/>
            </p:nvSpPr>
            <p:spPr>
              <a:xfrm>
                <a:off x="3871700" y="754425"/>
                <a:ext cx="138075" cy="140450"/>
              </a:xfrm>
              <a:custGeom>
                <a:avLst/>
                <a:gdLst/>
                <a:ahLst/>
                <a:cxnLst/>
                <a:rect l="l" t="t" r="r" b="b"/>
                <a:pathLst>
                  <a:path w="5523" h="5618" extrusionOk="0">
                    <a:moveTo>
                      <a:pt x="2643" y="1"/>
                    </a:moveTo>
                    <a:cubicBezTo>
                      <a:pt x="2041" y="1"/>
                      <a:pt x="1442" y="190"/>
                      <a:pt x="938" y="559"/>
                    </a:cubicBezTo>
                    <a:cubicBezTo>
                      <a:pt x="225" y="1083"/>
                      <a:pt x="0" y="1928"/>
                      <a:pt x="0" y="2881"/>
                    </a:cubicBezTo>
                    <a:cubicBezTo>
                      <a:pt x="0" y="4470"/>
                      <a:pt x="1051" y="5617"/>
                      <a:pt x="2643" y="5617"/>
                    </a:cubicBezTo>
                    <a:cubicBezTo>
                      <a:pt x="3595" y="5617"/>
                      <a:pt x="4439" y="5296"/>
                      <a:pt x="4963" y="4585"/>
                    </a:cubicBezTo>
                    <a:cubicBezTo>
                      <a:pt x="5327" y="4091"/>
                      <a:pt x="5522" y="3494"/>
                      <a:pt x="5522" y="2881"/>
                    </a:cubicBezTo>
                    <a:cubicBezTo>
                      <a:pt x="5522" y="1795"/>
                      <a:pt x="4911" y="801"/>
                      <a:pt x="3943" y="312"/>
                    </a:cubicBezTo>
                    <a:cubicBezTo>
                      <a:pt x="3533" y="103"/>
                      <a:pt x="3087" y="1"/>
                      <a:pt x="26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0"/>
              <p:cNvSpPr/>
              <p:nvPr/>
            </p:nvSpPr>
            <p:spPr>
              <a:xfrm>
                <a:off x="3855625" y="768400"/>
                <a:ext cx="140175" cy="13005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5202" extrusionOk="0">
                    <a:moveTo>
                      <a:pt x="1581" y="0"/>
                    </a:moveTo>
                    <a:lnTo>
                      <a:pt x="1581" y="0"/>
                    </a:lnTo>
                    <a:cubicBezTo>
                      <a:pt x="159" y="1045"/>
                      <a:pt x="1" y="3110"/>
                      <a:pt x="1249" y="4358"/>
                    </a:cubicBezTo>
                    <a:cubicBezTo>
                      <a:pt x="1791" y="4899"/>
                      <a:pt x="2525" y="5201"/>
                      <a:pt x="3286" y="5201"/>
                    </a:cubicBezTo>
                    <a:cubicBezTo>
                      <a:pt x="3358" y="5201"/>
                      <a:pt x="3431" y="5198"/>
                      <a:pt x="3504" y="5193"/>
                    </a:cubicBezTo>
                    <a:cubicBezTo>
                      <a:pt x="4342" y="5129"/>
                      <a:pt x="5110" y="4702"/>
                      <a:pt x="5606" y="4026"/>
                    </a:cubicBezTo>
                    <a:lnTo>
                      <a:pt x="5606" y="4026"/>
                    </a:lnTo>
                    <a:cubicBezTo>
                      <a:pt x="5113" y="4389"/>
                      <a:pt x="4516" y="4584"/>
                      <a:pt x="3903" y="4584"/>
                    </a:cubicBezTo>
                    <a:cubicBezTo>
                      <a:pt x="2818" y="4583"/>
                      <a:pt x="1825" y="3973"/>
                      <a:pt x="1334" y="3006"/>
                    </a:cubicBezTo>
                    <a:cubicBezTo>
                      <a:pt x="843" y="2036"/>
                      <a:pt x="939" y="875"/>
                      <a:pt x="15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0"/>
              <p:cNvSpPr/>
              <p:nvPr/>
            </p:nvSpPr>
            <p:spPr>
              <a:xfrm>
                <a:off x="4118475" y="754425"/>
                <a:ext cx="138075" cy="140450"/>
              </a:xfrm>
              <a:custGeom>
                <a:avLst/>
                <a:gdLst/>
                <a:ahLst/>
                <a:cxnLst/>
                <a:rect l="l" t="t" r="r" b="b"/>
                <a:pathLst>
                  <a:path w="5523" h="5618" extrusionOk="0">
                    <a:moveTo>
                      <a:pt x="2644" y="1"/>
                    </a:moveTo>
                    <a:cubicBezTo>
                      <a:pt x="2042" y="1"/>
                      <a:pt x="1443" y="190"/>
                      <a:pt x="939" y="559"/>
                    </a:cubicBezTo>
                    <a:cubicBezTo>
                      <a:pt x="227" y="1083"/>
                      <a:pt x="1" y="1928"/>
                      <a:pt x="1" y="2881"/>
                    </a:cubicBezTo>
                    <a:cubicBezTo>
                      <a:pt x="1" y="4470"/>
                      <a:pt x="1053" y="5617"/>
                      <a:pt x="2644" y="5617"/>
                    </a:cubicBezTo>
                    <a:cubicBezTo>
                      <a:pt x="3596" y="5617"/>
                      <a:pt x="4440" y="5296"/>
                      <a:pt x="4964" y="4585"/>
                    </a:cubicBezTo>
                    <a:cubicBezTo>
                      <a:pt x="5327" y="4091"/>
                      <a:pt x="5523" y="3494"/>
                      <a:pt x="5523" y="2881"/>
                    </a:cubicBezTo>
                    <a:cubicBezTo>
                      <a:pt x="5523" y="1795"/>
                      <a:pt x="4912" y="801"/>
                      <a:pt x="3944" y="312"/>
                    </a:cubicBezTo>
                    <a:cubicBezTo>
                      <a:pt x="3533" y="103"/>
                      <a:pt x="3087" y="1"/>
                      <a:pt x="26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0"/>
              <p:cNvSpPr/>
              <p:nvPr/>
            </p:nvSpPr>
            <p:spPr>
              <a:xfrm>
                <a:off x="4102450" y="768400"/>
                <a:ext cx="140125" cy="13005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5202" extrusionOk="0">
                    <a:moveTo>
                      <a:pt x="1580" y="0"/>
                    </a:moveTo>
                    <a:cubicBezTo>
                      <a:pt x="158" y="1045"/>
                      <a:pt x="1" y="3110"/>
                      <a:pt x="1247" y="4358"/>
                    </a:cubicBezTo>
                    <a:cubicBezTo>
                      <a:pt x="1790" y="4899"/>
                      <a:pt x="2523" y="5201"/>
                      <a:pt x="3284" y="5201"/>
                    </a:cubicBezTo>
                    <a:cubicBezTo>
                      <a:pt x="3357" y="5201"/>
                      <a:pt x="3429" y="5198"/>
                      <a:pt x="3502" y="5193"/>
                    </a:cubicBezTo>
                    <a:cubicBezTo>
                      <a:pt x="4340" y="5129"/>
                      <a:pt x="5108" y="4702"/>
                      <a:pt x="5605" y="4026"/>
                    </a:cubicBezTo>
                    <a:lnTo>
                      <a:pt x="5605" y="4026"/>
                    </a:lnTo>
                    <a:cubicBezTo>
                      <a:pt x="5111" y="4389"/>
                      <a:pt x="4514" y="4584"/>
                      <a:pt x="3901" y="4584"/>
                    </a:cubicBezTo>
                    <a:cubicBezTo>
                      <a:pt x="2816" y="4583"/>
                      <a:pt x="1823" y="3973"/>
                      <a:pt x="1332" y="3006"/>
                    </a:cubicBezTo>
                    <a:cubicBezTo>
                      <a:pt x="842" y="2036"/>
                      <a:pt x="937" y="875"/>
                      <a:pt x="1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0"/>
              <p:cNvSpPr/>
              <p:nvPr/>
            </p:nvSpPr>
            <p:spPr>
              <a:xfrm>
                <a:off x="4365250" y="754425"/>
                <a:ext cx="138125" cy="14045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5618" extrusionOk="0">
                    <a:moveTo>
                      <a:pt x="2644" y="1"/>
                    </a:moveTo>
                    <a:cubicBezTo>
                      <a:pt x="2042" y="1"/>
                      <a:pt x="1444" y="190"/>
                      <a:pt x="940" y="559"/>
                    </a:cubicBezTo>
                    <a:cubicBezTo>
                      <a:pt x="227" y="1083"/>
                      <a:pt x="1" y="1928"/>
                      <a:pt x="1" y="2881"/>
                    </a:cubicBezTo>
                    <a:cubicBezTo>
                      <a:pt x="1" y="4470"/>
                      <a:pt x="1054" y="5617"/>
                      <a:pt x="2644" y="5617"/>
                    </a:cubicBezTo>
                    <a:cubicBezTo>
                      <a:pt x="3596" y="5617"/>
                      <a:pt x="4441" y="5296"/>
                      <a:pt x="4964" y="4585"/>
                    </a:cubicBezTo>
                    <a:cubicBezTo>
                      <a:pt x="5328" y="4091"/>
                      <a:pt x="5525" y="3494"/>
                      <a:pt x="5523" y="2881"/>
                    </a:cubicBezTo>
                    <a:cubicBezTo>
                      <a:pt x="5523" y="1795"/>
                      <a:pt x="4913" y="801"/>
                      <a:pt x="3944" y="312"/>
                    </a:cubicBezTo>
                    <a:cubicBezTo>
                      <a:pt x="3533" y="103"/>
                      <a:pt x="3088" y="1"/>
                      <a:pt x="26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0"/>
              <p:cNvSpPr/>
              <p:nvPr/>
            </p:nvSpPr>
            <p:spPr>
              <a:xfrm>
                <a:off x="4349250" y="768400"/>
                <a:ext cx="140125" cy="13005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5202" extrusionOk="0">
                    <a:moveTo>
                      <a:pt x="1580" y="0"/>
                    </a:moveTo>
                    <a:lnTo>
                      <a:pt x="1580" y="0"/>
                    </a:lnTo>
                    <a:cubicBezTo>
                      <a:pt x="157" y="1045"/>
                      <a:pt x="0" y="3110"/>
                      <a:pt x="1248" y="4357"/>
                    </a:cubicBezTo>
                    <a:cubicBezTo>
                      <a:pt x="1790" y="4899"/>
                      <a:pt x="2524" y="5201"/>
                      <a:pt x="3285" y="5201"/>
                    </a:cubicBezTo>
                    <a:cubicBezTo>
                      <a:pt x="3358" y="5201"/>
                      <a:pt x="3430" y="5198"/>
                      <a:pt x="3503" y="5193"/>
                    </a:cubicBezTo>
                    <a:cubicBezTo>
                      <a:pt x="4339" y="5128"/>
                      <a:pt x="5108" y="4702"/>
                      <a:pt x="5604" y="4026"/>
                    </a:cubicBezTo>
                    <a:lnTo>
                      <a:pt x="5604" y="4026"/>
                    </a:lnTo>
                    <a:cubicBezTo>
                      <a:pt x="5110" y="4389"/>
                      <a:pt x="4513" y="4584"/>
                      <a:pt x="3901" y="4584"/>
                    </a:cubicBezTo>
                    <a:cubicBezTo>
                      <a:pt x="2816" y="4583"/>
                      <a:pt x="1822" y="3973"/>
                      <a:pt x="1331" y="3006"/>
                    </a:cubicBezTo>
                    <a:cubicBezTo>
                      <a:pt x="842" y="2036"/>
                      <a:pt x="938" y="875"/>
                      <a:pt x="1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21" name="Google Shape;1321;p50"/>
            <p:cNvSpPr/>
            <p:nvPr/>
          </p:nvSpPr>
          <p:spPr>
            <a:xfrm>
              <a:off x="4370175" y="332825"/>
              <a:ext cx="59525" cy="50300"/>
            </a:xfrm>
            <a:custGeom>
              <a:avLst/>
              <a:gdLst/>
              <a:ahLst/>
              <a:cxnLst/>
              <a:rect l="l" t="t" r="r" b="b"/>
              <a:pathLst>
                <a:path w="2381" h="2012" extrusionOk="0">
                  <a:moveTo>
                    <a:pt x="390" y="1"/>
                  </a:moveTo>
                  <a:lnTo>
                    <a:pt x="1" y="413"/>
                  </a:lnTo>
                  <a:lnTo>
                    <a:pt x="1" y="1600"/>
                  </a:lnTo>
                  <a:cubicBezTo>
                    <a:pt x="1" y="1828"/>
                    <a:pt x="185" y="2011"/>
                    <a:pt x="412" y="2011"/>
                  </a:cubicBezTo>
                  <a:lnTo>
                    <a:pt x="2037" y="2011"/>
                  </a:lnTo>
                  <a:lnTo>
                    <a:pt x="2380" y="1160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0"/>
            <p:cNvSpPr/>
            <p:nvPr/>
          </p:nvSpPr>
          <p:spPr>
            <a:xfrm>
              <a:off x="3875725" y="507650"/>
              <a:ext cx="401375" cy="72500"/>
            </a:xfrm>
            <a:custGeom>
              <a:avLst/>
              <a:gdLst/>
              <a:ahLst/>
              <a:cxnLst/>
              <a:rect l="l" t="t" r="r" b="b"/>
              <a:pathLst>
                <a:path w="16055" h="2900" extrusionOk="0">
                  <a:moveTo>
                    <a:pt x="425" y="0"/>
                  </a:moveTo>
                  <a:lnTo>
                    <a:pt x="0" y="485"/>
                  </a:lnTo>
                  <a:lnTo>
                    <a:pt x="0" y="2077"/>
                  </a:lnTo>
                  <a:cubicBezTo>
                    <a:pt x="0" y="2531"/>
                    <a:pt x="368" y="2899"/>
                    <a:pt x="824" y="2899"/>
                  </a:cubicBezTo>
                  <a:lnTo>
                    <a:pt x="15233" y="2899"/>
                  </a:lnTo>
                  <a:lnTo>
                    <a:pt x="16055" y="2468"/>
                  </a:lnTo>
                  <a:lnTo>
                    <a:pt x="16055" y="824"/>
                  </a:lnTo>
                  <a:cubicBezTo>
                    <a:pt x="16055" y="369"/>
                    <a:pt x="15687" y="0"/>
                    <a:pt x="152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0"/>
            <p:cNvSpPr/>
            <p:nvPr/>
          </p:nvSpPr>
          <p:spPr>
            <a:xfrm>
              <a:off x="3904375" y="798050"/>
              <a:ext cx="61150" cy="59250"/>
            </a:xfrm>
            <a:custGeom>
              <a:avLst/>
              <a:gdLst/>
              <a:ahLst/>
              <a:cxnLst/>
              <a:rect l="l" t="t" r="r" b="b"/>
              <a:pathLst>
                <a:path w="2446" h="2370" extrusionOk="0">
                  <a:moveTo>
                    <a:pt x="1336" y="0"/>
                  </a:moveTo>
                  <a:cubicBezTo>
                    <a:pt x="835" y="0"/>
                    <a:pt x="404" y="200"/>
                    <a:pt x="211" y="627"/>
                  </a:cubicBezTo>
                  <a:cubicBezTo>
                    <a:pt x="1" y="1095"/>
                    <a:pt x="101" y="1645"/>
                    <a:pt x="463" y="2008"/>
                  </a:cubicBezTo>
                  <a:cubicBezTo>
                    <a:pt x="700" y="2244"/>
                    <a:pt x="1015" y="2370"/>
                    <a:pt x="1336" y="2370"/>
                  </a:cubicBezTo>
                  <a:cubicBezTo>
                    <a:pt x="1507" y="2370"/>
                    <a:pt x="1681" y="2334"/>
                    <a:pt x="1844" y="2260"/>
                  </a:cubicBezTo>
                  <a:cubicBezTo>
                    <a:pt x="2271" y="2067"/>
                    <a:pt x="2445" y="1636"/>
                    <a:pt x="2445" y="1136"/>
                  </a:cubicBezTo>
                  <a:cubicBezTo>
                    <a:pt x="2445" y="454"/>
                    <a:pt x="2017" y="0"/>
                    <a:pt x="13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0"/>
            <p:cNvSpPr/>
            <p:nvPr/>
          </p:nvSpPr>
          <p:spPr>
            <a:xfrm>
              <a:off x="3909650" y="795550"/>
              <a:ext cx="61325" cy="59000"/>
            </a:xfrm>
            <a:custGeom>
              <a:avLst/>
              <a:gdLst/>
              <a:ahLst/>
              <a:cxnLst/>
              <a:rect l="l" t="t" r="r" b="b"/>
              <a:pathLst>
                <a:path w="2453" h="2360" extrusionOk="0">
                  <a:moveTo>
                    <a:pt x="1125" y="1"/>
                  </a:moveTo>
                  <a:cubicBezTo>
                    <a:pt x="640" y="1"/>
                    <a:pt x="200" y="284"/>
                    <a:pt x="0" y="727"/>
                  </a:cubicBezTo>
                  <a:cubicBezTo>
                    <a:pt x="163" y="653"/>
                    <a:pt x="336" y="618"/>
                    <a:pt x="507" y="618"/>
                  </a:cubicBezTo>
                  <a:cubicBezTo>
                    <a:pt x="828" y="618"/>
                    <a:pt x="1144" y="743"/>
                    <a:pt x="1380" y="979"/>
                  </a:cubicBezTo>
                  <a:cubicBezTo>
                    <a:pt x="1742" y="1342"/>
                    <a:pt x="1844" y="1891"/>
                    <a:pt x="1633" y="2360"/>
                  </a:cubicBezTo>
                  <a:cubicBezTo>
                    <a:pt x="2162" y="2120"/>
                    <a:pt x="2452" y="1543"/>
                    <a:pt x="2331" y="974"/>
                  </a:cubicBezTo>
                  <a:cubicBezTo>
                    <a:pt x="2207" y="407"/>
                    <a:pt x="1705" y="1"/>
                    <a:pt x="1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0"/>
            <p:cNvSpPr/>
            <p:nvPr/>
          </p:nvSpPr>
          <p:spPr>
            <a:xfrm>
              <a:off x="3865775" y="507675"/>
              <a:ext cx="411325" cy="82275"/>
            </a:xfrm>
            <a:custGeom>
              <a:avLst/>
              <a:gdLst/>
              <a:ahLst/>
              <a:cxnLst/>
              <a:rect l="l" t="t" r="r" b="b"/>
              <a:pathLst>
                <a:path w="16453" h="3291" extrusionOk="0">
                  <a:moveTo>
                    <a:pt x="823" y="1"/>
                  </a:moveTo>
                  <a:cubicBezTo>
                    <a:pt x="369" y="1"/>
                    <a:pt x="1" y="368"/>
                    <a:pt x="1" y="823"/>
                  </a:cubicBezTo>
                  <a:lnTo>
                    <a:pt x="1" y="2468"/>
                  </a:lnTo>
                  <a:cubicBezTo>
                    <a:pt x="1" y="2922"/>
                    <a:pt x="369" y="3290"/>
                    <a:pt x="823" y="3290"/>
                  </a:cubicBezTo>
                  <a:lnTo>
                    <a:pt x="15631" y="3290"/>
                  </a:lnTo>
                  <a:cubicBezTo>
                    <a:pt x="16085" y="3290"/>
                    <a:pt x="16453" y="2922"/>
                    <a:pt x="16453" y="2468"/>
                  </a:cubicBezTo>
                  <a:lnTo>
                    <a:pt x="1645" y="2468"/>
                  </a:lnTo>
                  <a:cubicBezTo>
                    <a:pt x="1191" y="2468"/>
                    <a:pt x="823" y="2099"/>
                    <a:pt x="823" y="1645"/>
                  </a:cubicBezTo>
                  <a:lnTo>
                    <a:pt x="8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0"/>
            <p:cNvSpPr/>
            <p:nvPr/>
          </p:nvSpPr>
          <p:spPr>
            <a:xfrm>
              <a:off x="3989150" y="507650"/>
              <a:ext cx="20625" cy="68925"/>
            </a:xfrm>
            <a:custGeom>
              <a:avLst/>
              <a:gdLst/>
              <a:ahLst/>
              <a:cxnLst/>
              <a:rect l="l" t="t" r="r" b="b"/>
              <a:pathLst>
                <a:path w="825" h="2757" extrusionOk="0">
                  <a:moveTo>
                    <a:pt x="1" y="0"/>
                  </a:moveTo>
                  <a:lnTo>
                    <a:pt x="1" y="2469"/>
                  </a:lnTo>
                  <a:lnTo>
                    <a:pt x="290" y="2756"/>
                  </a:lnTo>
                  <a:lnTo>
                    <a:pt x="824" y="2469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0"/>
            <p:cNvSpPr/>
            <p:nvPr/>
          </p:nvSpPr>
          <p:spPr>
            <a:xfrm>
              <a:off x="3989150" y="569375"/>
              <a:ext cx="20625" cy="20575"/>
            </a:xfrm>
            <a:custGeom>
              <a:avLst/>
              <a:gdLst/>
              <a:ahLst/>
              <a:cxnLst/>
              <a:rect l="l" t="t" r="r" b="b"/>
              <a:pathLst>
                <a:path w="825" h="823" extrusionOk="0">
                  <a:moveTo>
                    <a:pt x="1" y="0"/>
                  </a:moveTo>
                  <a:lnTo>
                    <a:pt x="1" y="822"/>
                  </a:lnTo>
                  <a:lnTo>
                    <a:pt x="824" y="822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0"/>
            <p:cNvSpPr/>
            <p:nvPr/>
          </p:nvSpPr>
          <p:spPr>
            <a:xfrm>
              <a:off x="4133150" y="507650"/>
              <a:ext cx="20575" cy="69025"/>
            </a:xfrm>
            <a:custGeom>
              <a:avLst/>
              <a:gdLst/>
              <a:ahLst/>
              <a:cxnLst/>
              <a:rect l="l" t="t" r="r" b="b"/>
              <a:pathLst>
                <a:path w="823" h="2761" extrusionOk="0">
                  <a:moveTo>
                    <a:pt x="1" y="0"/>
                  </a:moveTo>
                  <a:lnTo>
                    <a:pt x="1" y="2469"/>
                  </a:lnTo>
                  <a:lnTo>
                    <a:pt x="292" y="2760"/>
                  </a:lnTo>
                  <a:lnTo>
                    <a:pt x="823" y="2469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0"/>
            <p:cNvSpPr/>
            <p:nvPr/>
          </p:nvSpPr>
          <p:spPr>
            <a:xfrm>
              <a:off x="4133125" y="569375"/>
              <a:ext cx="20600" cy="20575"/>
            </a:xfrm>
            <a:custGeom>
              <a:avLst/>
              <a:gdLst/>
              <a:ahLst/>
              <a:cxnLst/>
              <a:rect l="l" t="t" r="r" b="b"/>
              <a:pathLst>
                <a:path w="824" h="823" extrusionOk="0">
                  <a:moveTo>
                    <a:pt x="0" y="0"/>
                  </a:moveTo>
                  <a:lnTo>
                    <a:pt x="0" y="822"/>
                  </a:lnTo>
                  <a:lnTo>
                    <a:pt x="824" y="822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0"/>
            <p:cNvSpPr/>
            <p:nvPr/>
          </p:nvSpPr>
          <p:spPr>
            <a:xfrm>
              <a:off x="4326875" y="487100"/>
              <a:ext cx="42800" cy="41125"/>
            </a:xfrm>
            <a:custGeom>
              <a:avLst/>
              <a:gdLst/>
              <a:ahLst/>
              <a:cxnLst/>
              <a:rect l="l" t="t" r="r" b="b"/>
              <a:pathLst>
                <a:path w="1712" h="1645" extrusionOk="0">
                  <a:moveTo>
                    <a:pt x="888" y="0"/>
                  </a:moveTo>
                  <a:cubicBezTo>
                    <a:pt x="555" y="0"/>
                    <a:pt x="256" y="200"/>
                    <a:pt x="128" y="508"/>
                  </a:cubicBezTo>
                  <a:cubicBezTo>
                    <a:pt x="1" y="815"/>
                    <a:pt x="72" y="1169"/>
                    <a:pt x="306" y="1404"/>
                  </a:cubicBezTo>
                  <a:cubicBezTo>
                    <a:pt x="463" y="1561"/>
                    <a:pt x="673" y="1645"/>
                    <a:pt x="887" y="1645"/>
                  </a:cubicBezTo>
                  <a:cubicBezTo>
                    <a:pt x="994" y="1645"/>
                    <a:pt x="1101" y="1624"/>
                    <a:pt x="1203" y="1582"/>
                  </a:cubicBezTo>
                  <a:cubicBezTo>
                    <a:pt x="1510" y="1455"/>
                    <a:pt x="1711" y="1155"/>
                    <a:pt x="1711" y="822"/>
                  </a:cubicBezTo>
                  <a:cubicBezTo>
                    <a:pt x="1711" y="368"/>
                    <a:pt x="1342" y="0"/>
                    <a:pt x="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0"/>
            <p:cNvSpPr/>
            <p:nvPr/>
          </p:nvSpPr>
          <p:spPr>
            <a:xfrm>
              <a:off x="4359350" y="332825"/>
              <a:ext cx="100975" cy="61725"/>
            </a:xfrm>
            <a:custGeom>
              <a:avLst/>
              <a:gdLst/>
              <a:ahLst/>
              <a:cxnLst/>
              <a:rect l="l" t="t" r="r" b="b"/>
              <a:pathLst>
                <a:path w="4039" h="2469" extrusionOk="0">
                  <a:moveTo>
                    <a:pt x="412" y="1"/>
                  </a:moveTo>
                  <a:cubicBezTo>
                    <a:pt x="185" y="1"/>
                    <a:pt x="1" y="185"/>
                    <a:pt x="1" y="413"/>
                  </a:cubicBezTo>
                  <a:lnTo>
                    <a:pt x="1" y="2057"/>
                  </a:lnTo>
                  <a:cubicBezTo>
                    <a:pt x="1" y="2285"/>
                    <a:pt x="185" y="2468"/>
                    <a:pt x="412" y="2468"/>
                  </a:cubicBezTo>
                  <a:lnTo>
                    <a:pt x="2880" y="2468"/>
                  </a:lnTo>
                  <a:cubicBezTo>
                    <a:pt x="3401" y="2467"/>
                    <a:pt x="3865" y="2137"/>
                    <a:pt x="4039" y="1646"/>
                  </a:cubicBezTo>
                  <a:lnTo>
                    <a:pt x="1234" y="1646"/>
                  </a:lnTo>
                  <a:cubicBezTo>
                    <a:pt x="1007" y="1646"/>
                    <a:pt x="823" y="1462"/>
                    <a:pt x="823" y="1235"/>
                  </a:cubicBezTo>
                  <a:lnTo>
                    <a:pt x="8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4421050" y="332825"/>
              <a:ext cx="41200" cy="61725"/>
            </a:xfrm>
            <a:custGeom>
              <a:avLst/>
              <a:gdLst/>
              <a:ahLst/>
              <a:cxnLst/>
              <a:rect l="l" t="t" r="r" b="b"/>
              <a:pathLst>
                <a:path w="1648" h="2469" extrusionOk="0">
                  <a:moveTo>
                    <a:pt x="0" y="1"/>
                  </a:moveTo>
                  <a:lnTo>
                    <a:pt x="0" y="2468"/>
                  </a:lnTo>
                  <a:lnTo>
                    <a:pt x="413" y="2468"/>
                  </a:lnTo>
                  <a:cubicBezTo>
                    <a:pt x="1094" y="2468"/>
                    <a:pt x="1647" y="1917"/>
                    <a:pt x="1647" y="1235"/>
                  </a:cubicBezTo>
                  <a:cubicBezTo>
                    <a:pt x="1647" y="553"/>
                    <a:pt x="1094" y="1"/>
                    <a:pt x="4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0"/>
            <p:cNvSpPr/>
            <p:nvPr/>
          </p:nvSpPr>
          <p:spPr>
            <a:xfrm>
              <a:off x="4151150" y="798050"/>
              <a:ext cx="61150" cy="59250"/>
            </a:xfrm>
            <a:custGeom>
              <a:avLst/>
              <a:gdLst/>
              <a:ahLst/>
              <a:cxnLst/>
              <a:rect l="l" t="t" r="r" b="b"/>
              <a:pathLst>
                <a:path w="2446" h="2370" extrusionOk="0">
                  <a:moveTo>
                    <a:pt x="1337" y="0"/>
                  </a:moveTo>
                  <a:cubicBezTo>
                    <a:pt x="836" y="0"/>
                    <a:pt x="406" y="200"/>
                    <a:pt x="212" y="627"/>
                  </a:cubicBezTo>
                  <a:cubicBezTo>
                    <a:pt x="1" y="1095"/>
                    <a:pt x="101" y="1645"/>
                    <a:pt x="464" y="2008"/>
                  </a:cubicBezTo>
                  <a:cubicBezTo>
                    <a:pt x="701" y="2244"/>
                    <a:pt x="1016" y="2369"/>
                    <a:pt x="1337" y="2369"/>
                  </a:cubicBezTo>
                  <a:cubicBezTo>
                    <a:pt x="1509" y="2369"/>
                    <a:pt x="1681" y="2333"/>
                    <a:pt x="1844" y="2260"/>
                  </a:cubicBezTo>
                  <a:cubicBezTo>
                    <a:pt x="2272" y="2067"/>
                    <a:pt x="2446" y="1636"/>
                    <a:pt x="2446" y="1136"/>
                  </a:cubicBezTo>
                  <a:cubicBezTo>
                    <a:pt x="2446" y="454"/>
                    <a:pt x="2018" y="0"/>
                    <a:pt x="1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0"/>
            <p:cNvSpPr/>
            <p:nvPr/>
          </p:nvSpPr>
          <p:spPr>
            <a:xfrm>
              <a:off x="4156425" y="795550"/>
              <a:ext cx="61325" cy="59000"/>
            </a:xfrm>
            <a:custGeom>
              <a:avLst/>
              <a:gdLst/>
              <a:ahLst/>
              <a:cxnLst/>
              <a:rect l="l" t="t" r="r" b="b"/>
              <a:pathLst>
                <a:path w="2453" h="2360" extrusionOk="0">
                  <a:moveTo>
                    <a:pt x="1126" y="1"/>
                  </a:moveTo>
                  <a:cubicBezTo>
                    <a:pt x="640" y="1"/>
                    <a:pt x="200" y="284"/>
                    <a:pt x="1" y="727"/>
                  </a:cubicBezTo>
                  <a:cubicBezTo>
                    <a:pt x="163" y="653"/>
                    <a:pt x="336" y="618"/>
                    <a:pt x="507" y="618"/>
                  </a:cubicBezTo>
                  <a:cubicBezTo>
                    <a:pt x="828" y="618"/>
                    <a:pt x="1144" y="743"/>
                    <a:pt x="1380" y="979"/>
                  </a:cubicBezTo>
                  <a:cubicBezTo>
                    <a:pt x="1744" y="1342"/>
                    <a:pt x="1844" y="1891"/>
                    <a:pt x="1633" y="2360"/>
                  </a:cubicBezTo>
                  <a:cubicBezTo>
                    <a:pt x="2163" y="2120"/>
                    <a:pt x="2453" y="1543"/>
                    <a:pt x="2331" y="974"/>
                  </a:cubicBezTo>
                  <a:cubicBezTo>
                    <a:pt x="2209" y="407"/>
                    <a:pt x="1707" y="1"/>
                    <a:pt x="1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4397950" y="798050"/>
              <a:ext cx="61150" cy="59225"/>
            </a:xfrm>
            <a:custGeom>
              <a:avLst/>
              <a:gdLst/>
              <a:ahLst/>
              <a:cxnLst/>
              <a:rect l="l" t="t" r="r" b="b"/>
              <a:pathLst>
                <a:path w="2446" h="2369" extrusionOk="0">
                  <a:moveTo>
                    <a:pt x="1336" y="0"/>
                  </a:moveTo>
                  <a:cubicBezTo>
                    <a:pt x="835" y="0"/>
                    <a:pt x="405" y="200"/>
                    <a:pt x="211" y="627"/>
                  </a:cubicBezTo>
                  <a:cubicBezTo>
                    <a:pt x="0" y="1095"/>
                    <a:pt x="101" y="1645"/>
                    <a:pt x="464" y="2008"/>
                  </a:cubicBezTo>
                  <a:cubicBezTo>
                    <a:pt x="700" y="2244"/>
                    <a:pt x="1016" y="2369"/>
                    <a:pt x="1336" y="2369"/>
                  </a:cubicBezTo>
                  <a:cubicBezTo>
                    <a:pt x="1508" y="2369"/>
                    <a:pt x="1681" y="2333"/>
                    <a:pt x="1844" y="2260"/>
                  </a:cubicBezTo>
                  <a:cubicBezTo>
                    <a:pt x="2271" y="2067"/>
                    <a:pt x="2445" y="1636"/>
                    <a:pt x="2445" y="1136"/>
                  </a:cubicBezTo>
                  <a:cubicBezTo>
                    <a:pt x="2445" y="454"/>
                    <a:pt x="2018" y="0"/>
                    <a:pt x="13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4403225" y="795550"/>
              <a:ext cx="61325" cy="59000"/>
            </a:xfrm>
            <a:custGeom>
              <a:avLst/>
              <a:gdLst/>
              <a:ahLst/>
              <a:cxnLst/>
              <a:rect l="l" t="t" r="r" b="b"/>
              <a:pathLst>
                <a:path w="2453" h="2360" extrusionOk="0">
                  <a:moveTo>
                    <a:pt x="1126" y="1"/>
                  </a:moveTo>
                  <a:cubicBezTo>
                    <a:pt x="641" y="1"/>
                    <a:pt x="201" y="284"/>
                    <a:pt x="0" y="727"/>
                  </a:cubicBezTo>
                  <a:cubicBezTo>
                    <a:pt x="163" y="653"/>
                    <a:pt x="336" y="618"/>
                    <a:pt x="508" y="618"/>
                  </a:cubicBezTo>
                  <a:cubicBezTo>
                    <a:pt x="829" y="618"/>
                    <a:pt x="1145" y="743"/>
                    <a:pt x="1381" y="979"/>
                  </a:cubicBezTo>
                  <a:cubicBezTo>
                    <a:pt x="1745" y="1342"/>
                    <a:pt x="1845" y="1891"/>
                    <a:pt x="1633" y="2360"/>
                  </a:cubicBezTo>
                  <a:cubicBezTo>
                    <a:pt x="2162" y="2119"/>
                    <a:pt x="2452" y="1543"/>
                    <a:pt x="2330" y="976"/>
                  </a:cubicBezTo>
                  <a:cubicBezTo>
                    <a:pt x="2207" y="408"/>
                    <a:pt x="1706" y="2"/>
                    <a:pt x="1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7" name="Google Shape;1337;p50"/>
          <p:cNvGrpSpPr/>
          <p:nvPr/>
        </p:nvGrpSpPr>
        <p:grpSpPr>
          <a:xfrm>
            <a:off x="3342594" y="1495182"/>
            <a:ext cx="323851" cy="552267"/>
            <a:chOff x="3307675" y="304975"/>
            <a:chExt cx="373875" cy="637575"/>
          </a:xfrm>
        </p:grpSpPr>
        <p:sp>
          <p:nvSpPr>
            <p:cNvPr id="1338" name="Google Shape;1338;p50"/>
            <p:cNvSpPr/>
            <p:nvPr/>
          </p:nvSpPr>
          <p:spPr>
            <a:xfrm>
              <a:off x="3445425" y="502325"/>
              <a:ext cx="137725" cy="39200"/>
            </a:xfrm>
            <a:custGeom>
              <a:avLst/>
              <a:gdLst/>
              <a:ahLst/>
              <a:cxnLst/>
              <a:rect l="l" t="t" r="r" b="b"/>
              <a:pathLst>
                <a:path w="5509" h="1568" extrusionOk="0">
                  <a:moveTo>
                    <a:pt x="3947" y="1"/>
                  </a:moveTo>
                  <a:lnTo>
                    <a:pt x="1" y="649"/>
                  </a:lnTo>
                  <a:lnTo>
                    <a:pt x="734" y="1567"/>
                  </a:lnTo>
                  <a:lnTo>
                    <a:pt x="5004" y="1567"/>
                  </a:lnTo>
                  <a:cubicBezTo>
                    <a:pt x="5309" y="1567"/>
                    <a:pt x="5509" y="1245"/>
                    <a:pt x="5372" y="971"/>
                  </a:cubicBezTo>
                  <a:lnTo>
                    <a:pt x="5258" y="744"/>
                  </a:lnTo>
                  <a:lnTo>
                    <a:pt x="39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0"/>
            <p:cNvSpPr/>
            <p:nvPr/>
          </p:nvSpPr>
          <p:spPr>
            <a:xfrm>
              <a:off x="3406075" y="479800"/>
              <a:ext cx="170825" cy="61725"/>
            </a:xfrm>
            <a:custGeom>
              <a:avLst/>
              <a:gdLst/>
              <a:ahLst/>
              <a:cxnLst/>
              <a:rect l="l" t="t" r="r" b="b"/>
              <a:pathLst>
                <a:path w="6833" h="2469" extrusionOk="0">
                  <a:moveTo>
                    <a:pt x="1074" y="1"/>
                  </a:moveTo>
                  <a:lnTo>
                    <a:pt x="137" y="1872"/>
                  </a:lnTo>
                  <a:cubicBezTo>
                    <a:pt x="0" y="2147"/>
                    <a:pt x="200" y="2468"/>
                    <a:pt x="505" y="2468"/>
                  </a:cubicBezTo>
                  <a:lnTo>
                    <a:pt x="2308" y="2468"/>
                  </a:lnTo>
                  <a:cubicBezTo>
                    <a:pt x="2308" y="2014"/>
                    <a:pt x="2676" y="1646"/>
                    <a:pt x="3130" y="1646"/>
                  </a:cubicBezTo>
                  <a:lnTo>
                    <a:pt x="3130" y="1645"/>
                  </a:lnTo>
                  <a:lnTo>
                    <a:pt x="6832" y="1645"/>
                  </a:lnTo>
                  <a:lnTo>
                    <a:pt x="60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3448900" y="304975"/>
              <a:ext cx="108050" cy="61725"/>
            </a:xfrm>
            <a:custGeom>
              <a:avLst/>
              <a:gdLst/>
              <a:ahLst/>
              <a:cxnLst/>
              <a:rect l="l" t="t" r="r" b="b"/>
              <a:pathLst>
                <a:path w="4322" h="2469" extrusionOk="0">
                  <a:moveTo>
                    <a:pt x="1829" y="0"/>
                  </a:moveTo>
                  <a:cubicBezTo>
                    <a:pt x="1677" y="0"/>
                    <a:pt x="1524" y="10"/>
                    <a:pt x="1374" y="31"/>
                  </a:cubicBezTo>
                  <a:cubicBezTo>
                    <a:pt x="1" y="218"/>
                    <a:pt x="278" y="1238"/>
                    <a:pt x="278" y="2469"/>
                  </a:cubicBezTo>
                  <a:lnTo>
                    <a:pt x="3826" y="2469"/>
                  </a:lnTo>
                  <a:lnTo>
                    <a:pt x="4321" y="1234"/>
                  </a:lnTo>
                  <a:cubicBezTo>
                    <a:pt x="3823" y="497"/>
                    <a:pt x="2894" y="0"/>
                    <a:pt x="18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0"/>
            <p:cNvSpPr/>
            <p:nvPr/>
          </p:nvSpPr>
          <p:spPr>
            <a:xfrm>
              <a:off x="3422625" y="305750"/>
              <a:ext cx="143975" cy="60950"/>
            </a:xfrm>
            <a:custGeom>
              <a:avLst/>
              <a:gdLst/>
              <a:ahLst/>
              <a:cxnLst/>
              <a:rect l="l" t="t" r="r" b="b"/>
              <a:pathLst>
                <a:path w="5759" h="2438" extrusionOk="0">
                  <a:moveTo>
                    <a:pt x="2425" y="0"/>
                  </a:moveTo>
                  <a:lnTo>
                    <a:pt x="2425" y="0"/>
                  </a:lnTo>
                  <a:cubicBezTo>
                    <a:pt x="1054" y="188"/>
                    <a:pt x="0" y="1208"/>
                    <a:pt x="0" y="2438"/>
                  </a:cubicBezTo>
                  <a:lnTo>
                    <a:pt x="5759" y="2438"/>
                  </a:lnTo>
                  <a:cubicBezTo>
                    <a:pt x="5759" y="1987"/>
                    <a:pt x="5619" y="1566"/>
                    <a:pt x="5374" y="1203"/>
                  </a:cubicBezTo>
                  <a:lnTo>
                    <a:pt x="2773" y="1203"/>
                  </a:lnTo>
                  <a:cubicBezTo>
                    <a:pt x="2360" y="1203"/>
                    <a:pt x="2059" y="788"/>
                    <a:pt x="2212" y="405"/>
                  </a:cubicBezTo>
                  <a:cubicBezTo>
                    <a:pt x="2270" y="263"/>
                    <a:pt x="2342" y="128"/>
                    <a:pt x="2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0"/>
            <p:cNvSpPr/>
            <p:nvPr/>
          </p:nvSpPr>
          <p:spPr>
            <a:xfrm>
              <a:off x="3350650" y="419950"/>
              <a:ext cx="51450" cy="39300"/>
            </a:xfrm>
            <a:custGeom>
              <a:avLst/>
              <a:gdLst/>
              <a:ahLst/>
              <a:cxnLst/>
              <a:rect l="l" t="t" r="r" b="b"/>
              <a:pathLst>
                <a:path w="2058" h="1572" extrusionOk="0">
                  <a:moveTo>
                    <a:pt x="1077" y="1"/>
                  </a:moveTo>
                  <a:lnTo>
                    <a:pt x="0" y="337"/>
                  </a:lnTo>
                  <a:lnTo>
                    <a:pt x="0" y="1571"/>
                  </a:lnTo>
                  <a:lnTo>
                    <a:pt x="2057" y="1571"/>
                  </a:lnTo>
                  <a:lnTo>
                    <a:pt x="2057" y="337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0"/>
            <p:cNvSpPr/>
            <p:nvPr/>
          </p:nvSpPr>
          <p:spPr>
            <a:xfrm>
              <a:off x="3350650" y="397525"/>
              <a:ext cx="51400" cy="30875"/>
            </a:xfrm>
            <a:custGeom>
              <a:avLst/>
              <a:gdLst/>
              <a:ahLst/>
              <a:cxnLst/>
              <a:rect l="l" t="t" r="r" b="b"/>
              <a:pathLst>
                <a:path w="2056" h="1235" extrusionOk="0">
                  <a:moveTo>
                    <a:pt x="0" y="1"/>
                  </a:moveTo>
                  <a:lnTo>
                    <a:pt x="0" y="1234"/>
                  </a:lnTo>
                  <a:lnTo>
                    <a:pt x="2056" y="1234"/>
                  </a:lnTo>
                  <a:lnTo>
                    <a:pt x="20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0"/>
            <p:cNvSpPr/>
            <p:nvPr/>
          </p:nvSpPr>
          <p:spPr>
            <a:xfrm>
              <a:off x="3587125" y="418725"/>
              <a:ext cx="51450" cy="40525"/>
            </a:xfrm>
            <a:custGeom>
              <a:avLst/>
              <a:gdLst/>
              <a:ahLst/>
              <a:cxnLst/>
              <a:rect l="l" t="t" r="r" b="b"/>
              <a:pathLst>
                <a:path w="2058" h="1621" extrusionOk="0">
                  <a:moveTo>
                    <a:pt x="949" y="0"/>
                  </a:moveTo>
                  <a:lnTo>
                    <a:pt x="1" y="386"/>
                  </a:lnTo>
                  <a:lnTo>
                    <a:pt x="1" y="1620"/>
                  </a:lnTo>
                  <a:lnTo>
                    <a:pt x="2058" y="1620"/>
                  </a:lnTo>
                  <a:lnTo>
                    <a:pt x="2058" y="386"/>
                  </a:lnTo>
                  <a:lnTo>
                    <a:pt x="9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0"/>
            <p:cNvSpPr/>
            <p:nvPr/>
          </p:nvSpPr>
          <p:spPr>
            <a:xfrm>
              <a:off x="3587125" y="397525"/>
              <a:ext cx="51450" cy="30875"/>
            </a:xfrm>
            <a:custGeom>
              <a:avLst/>
              <a:gdLst/>
              <a:ahLst/>
              <a:cxnLst/>
              <a:rect l="l" t="t" r="r" b="b"/>
              <a:pathLst>
                <a:path w="2058" h="1235" extrusionOk="0">
                  <a:moveTo>
                    <a:pt x="1" y="1"/>
                  </a:moveTo>
                  <a:lnTo>
                    <a:pt x="1" y="1234"/>
                  </a:lnTo>
                  <a:lnTo>
                    <a:pt x="2058" y="1234"/>
                  </a:lnTo>
                  <a:lnTo>
                    <a:pt x="20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0"/>
            <p:cNvSpPr/>
            <p:nvPr/>
          </p:nvSpPr>
          <p:spPr>
            <a:xfrm>
              <a:off x="3463750" y="419100"/>
              <a:ext cx="61725" cy="40150"/>
            </a:xfrm>
            <a:custGeom>
              <a:avLst/>
              <a:gdLst/>
              <a:ahLst/>
              <a:cxnLst/>
              <a:rect l="l" t="t" r="r" b="b"/>
              <a:pathLst>
                <a:path w="2469" h="1606" extrusionOk="0">
                  <a:moveTo>
                    <a:pt x="1218" y="1"/>
                  </a:moveTo>
                  <a:lnTo>
                    <a:pt x="1" y="371"/>
                  </a:lnTo>
                  <a:lnTo>
                    <a:pt x="1" y="1605"/>
                  </a:lnTo>
                  <a:lnTo>
                    <a:pt x="2468" y="1605"/>
                  </a:lnTo>
                  <a:lnTo>
                    <a:pt x="2468" y="371"/>
                  </a:lnTo>
                  <a:lnTo>
                    <a:pt x="12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0"/>
            <p:cNvSpPr/>
            <p:nvPr/>
          </p:nvSpPr>
          <p:spPr>
            <a:xfrm>
              <a:off x="3463750" y="397525"/>
              <a:ext cx="61725" cy="30875"/>
            </a:xfrm>
            <a:custGeom>
              <a:avLst/>
              <a:gdLst/>
              <a:ahLst/>
              <a:cxnLst/>
              <a:rect l="l" t="t" r="r" b="b"/>
              <a:pathLst>
                <a:path w="2469" h="1235" extrusionOk="0">
                  <a:moveTo>
                    <a:pt x="1" y="1"/>
                  </a:moveTo>
                  <a:lnTo>
                    <a:pt x="1" y="1234"/>
                  </a:lnTo>
                  <a:lnTo>
                    <a:pt x="2468" y="1234"/>
                  </a:lnTo>
                  <a:lnTo>
                    <a:pt x="24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0"/>
            <p:cNvSpPr/>
            <p:nvPr/>
          </p:nvSpPr>
          <p:spPr>
            <a:xfrm>
              <a:off x="3402075" y="421625"/>
              <a:ext cx="61700" cy="37625"/>
            </a:xfrm>
            <a:custGeom>
              <a:avLst/>
              <a:gdLst/>
              <a:ahLst/>
              <a:cxnLst/>
              <a:rect l="l" t="t" r="r" b="b"/>
              <a:pathLst>
                <a:path w="2468" h="1505" extrusionOk="0">
                  <a:moveTo>
                    <a:pt x="1244" y="0"/>
                  </a:moveTo>
                  <a:lnTo>
                    <a:pt x="0" y="270"/>
                  </a:lnTo>
                  <a:lnTo>
                    <a:pt x="0" y="1504"/>
                  </a:lnTo>
                  <a:lnTo>
                    <a:pt x="2468" y="1504"/>
                  </a:lnTo>
                  <a:lnTo>
                    <a:pt x="2468" y="270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0"/>
            <p:cNvSpPr/>
            <p:nvPr/>
          </p:nvSpPr>
          <p:spPr>
            <a:xfrm>
              <a:off x="3525450" y="418300"/>
              <a:ext cx="61700" cy="40950"/>
            </a:xfrm>
            <a:custGeom>
              <a:avLst/>
              <a:gdLst/>
              <a:ahLst/>
              <a:cxnLst/>
              <a:rect l="l" t="t" r="r" b="b"/>
              <a:pathLst>
                <a:path w="2468" h="1638" extrusionOk="0">
                  <a:moveTo>
                    <a:pt x="1224" y="0"/>
                  </a:moveTo>
                  <a:lnTo>
                    <a:pt x="0" y="403"/>
                  </a:lnTo>
                  <a:lnTo>
                    <a:pt x="0" y="1637"/>
                  </a:lnTo>
                  <a:lnTo>
                    <a:pt x="2468" y="1637"/>
                  </a:lnTo>
                  <a:lnTo>
                    <a:pt x="2468" y="403"/>
                  </a:lnTo>
                  <a:lnTo>
                    <a:pt x="12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0"/>
            <p:cNvSpPr/>
            <p:nvPr/>
          </p:nvSpPr>
          <p:spPr>
            <a:xfrm>
              <a:off x="3525450" y="397525"/>
              <a:ext cx="61700" cy="30875"/>
            </a:xfrm>
            <a:custGeom>
              <a:avLst/>
              <a:gdLst/>
              <a:ahLst/>
              <a:cxnLst/>
              <a:rect l="l" t="t" r="r" b="b"/>
              <a:pathLst>
                <a:path w="2468" h="1235" extrusionOk="0">
                  <a:moveTo>
                    <a:pt x="0" y="1"/>
                  </a:moveTo>
                  <a:lnTo>
                    <a:pt x="0" y="1234"/>
                  </a:lnTo>
                  <a:lnTo>
                    <a:pt x="2468" y="1234"/>
                  </a:lnTo>
                  <a:lnTo>
                    <a:pt x="24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0"/>
            <p:cNvSpPr/>
            <p:nvPr/>
          </p:nvSpPr>
          <p:spPr>
            <a:xfrm>
              <a:off x="3402025" y="397525"/>
              <a:ext cx="61750" cy="30875"/>
            </a:xfrm>
            <a:custGeom>
              <a:avLst/>
              <a:gdLst/>
              <a:ahLst/>
              <a:cxnLst/>
              <a:rect l="l" t="t" r="r" b="b"/>
              <a:pathLst>
                <a:path w="2470" h="1235" extrusionOk="0">
                  <a:moveTo>
                    <a:pt x="1" y="1"/>
                  </a:moveTo>
                  <a:lnTo>
                    <a:pt x="1" y="1234"/>
                  </a:lnTo>
                  <a:lnTo>
                    <a:pt x="2470" y="1234"/>
                  </a:lnTo>
                  <a:lnTo>
                    <a:pt x="24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0"/>
            <p:cNvSpPr/>
            <p:nvPr/>
          </p:nvSpPr>
          <p:spPr>
            <a:xfrm>
              <a:off x="3432350" y="356400"/>
              <a:ext cx="214450" cy="40600"/>
            </a:xfrm>
            <a:custGeom>
              <a:avLst/>
              <a:gdLst/>
              <a:ahLst/>
              <a:cxnLst/>
              <a:rect l="l" t="t" r="r" b="b"/>
              <a:pathLst>
                <a:path w="8578" h="1624" extrusionOk="0">
                  <a:moveTo>
                    <a:pt x="640" y="0"/>
                  </a:moveTo>
                  <a:lnTo>
                    <a:pt x="0" y="272"/>
                  </a:lnTo>
                  <a:lnTo>
                    <a:pt x="0" y="1623"/>
                  </a:lnTo>
                  <a:lnTo>
                    <a:pt x="8577" y="1234"/>
                  </a:lnTo>
                  <a:lnTo>
                    <a:pt x="5726" y="137"/>
                  </a:lnTo>
                  <a:cubicBezTo>
                    <a:pt x="5490" y="46"/>
                    <a:pt x="5240" y="0"/>
                    <a:pt x="4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0"/>
            <p:cNvSpPr/>
            <p:nvPr/>
          </p:nvSpPr>
          <p:spPr>
            <a:xfrm>
              <a:off x="3307675" y="356400"/>
              <a:ext cx="373875" cy="51425"/>
            </a:xfrm>
            <a:custGeom>
              <a:avLst/>
              <a:gdLst/>
              <a:ahLst/>
              <a:cxnLst/>
              <a:rect l="l" t="t" r="r" b="b"/>
              <a:pathLst>
                <a:path w="14955" h="2057" extrusionOk="0">
                  <a:moveTo>
                    <a:pt x="4980" y="0"/>
                  </a:moveTo>
                  <a:cubicBezTo>
                    <a:pt x="4727" y="0"/>
                    <a:pt x="4477" y="47"/>
                    <a:pt x="4242" y="137"/>
                  </a:cubicBezTo>
                  <a:lnTo>
                    <a:pt x="195" y="1694"/>
                  </a:lnTo>
                  <a:cubicBezTo>
                    <a:pt x="0" y="1769"/>
                    <a:pt x="54" y="2056"/>
                    <a:pt x="262" y="2056"/>
                  </a:cubicBezTo>
                  <a:lnTo>
                    <a:pt x="14693" y="2056"/>
                  </a:lnTo>
                  <a:cubicBezTo>
                    <a:pt x="14901" y="2056"/>
                    <a:pt x="14955" y="1767"/>
                    <a:pt x="14761" y="1694"/>
                  </a:cubicBezTo>
                  <a:lnTo>
                    <a:pt x="13566" y="1234"/>
                  </a:lnTo>
                  <a:lnTo>
                    <a:pt x="6204" y="1234"/>
                  </a:lnTo>
                  <a:cubicBezTo>
                    <a:pt x="5566" y="1234"/>
                    <a:pt x="5218" y="490"/>
                    <a:pt x="5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0"/>
            <p:cNvSpPr/>
            <p:nvPr/>
          </p:nvSpPr>
          <p:spPr>
            <a:xfrm>
              <a:off x="3427350" y="463950"/>
              <a:ext cx="219475" cy="36425"/>
            </a:xfrm>
            <a:custGeom>
              <a:avLst/>
              <a:gdLst/>
              <a:ahLst/>
              <a:cxnLst/>
              <a:rect l="l" t="t" r="r" b="b"/>
              <a:pathLst>
                <a:path w="8779" h="1457" extrusionOk="0">
                  <a:moveTo>
                    <a:pt x="1" y="1"/>
                  </a:moveTo>
                  <a:lnTo>
                    <a:pt x="1" y="988"/>
                  </a:lnTo>
                  <a:lnTo>
                    <a:pt x="840" y="1457"/>
                  </a:lnTo>
                  <a:lnTo>
                    <a:pt x="5188" y="1457"/>
                  </a:lnTo>
                  <a:cubicBezTo>
                    <a:pt x="5441" y="1457"/>
                    <a:pt x="5690" y="1410"/>
                    <a:pt x="5926" y="1319"/>
                  </a:cubicBezTo>
                  <a:lnTo>
                    <a:pt x="8779" y="223"/>
                  </a:lnTo>
                  <a:lnTo>
                    <a:pt x="8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0"/>
            <p:cNvSpPr/>
            <p:nvPr/>
          </p:nvSpPr>
          <p:spPr>
            <a:xfrm>
              <a:off x="3307675" y="448925"/>
              <a:ext cx="373875" cy="51450"/>
            </a:xfrm>
            <a:custGeom>
              <a:avLst/>
              <a:gdLst/>
              <a:ahLst/>
              <a:cxnLst/>
              <a:rect l="l" t="t" r="r" b="b"/>
              <a:pathLst>
                <a:path w="14955" h="2058" extrusionOk="0">
                  <a:moveTo>
                    <a:pt x="262" y="0"/>
                  </a:moveTo>
                  <a:cubicBezTo>
                    <a:pt x="54" y="0"/>
                    <a:pt x="0" y="289"/>
                    <a:pt x="195" y="364"/>
                  </a:cubicBezTo>
                  <a:lnTo>
                    <a:pt x="4242" y="1920"/>
                  </a:lnTo>
                  <a:cubicBezTo>
                    <a:pt x="4478" y="2011"/>
                    <a:pt x="4727" y="2058"/>
                    <a:pt x="4980" y="2058"/>
                  </a:cubicBezTo>
                  <a:lnTo>
                    <a:pt x="5627" y="2058"/>
                  </a:lnTo>
                  <a:cubicBezTo>
                    <a:pt x="5218" y="1567"/>
                    <a:pt x="5566" y="824"/>
                    <a:pt x="6204" y="824"/>
                  </a:cubicBezTo>
                  <a:lnTo>
                    <a:pt x="13566" y="824"/>
                  </a:lnTo>
                  <a:lnTo>
                    <a:pt x="14761" y="364"/>
                  </a:lnTo>
                  <a:cubicBezTo>
                    <a:pt x="14955" y="289"/>
                    <a:pt x="14901" y="0"/>
                    <a:pt x="14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0"/>
            <p:cNvSpPr/>
            <p:nvPr/>
          </p:nvSpPr>
          <p:spPr>
            <a:xfrm>
              <a:off x="3343175" y="541500"/>
              <a:ext cx="102700" cy="401050"/>
            </a:xfrm>
            <a:custGeom>
              <a:avLst/>
              <a:gdLst/>
              <a:ahLst/>
              <a:cxnLst/>
              <a:rect l="l" t="t" r="r" b="b"/>
              <a:pathLst>
                <a:path w="4108" h="16042" extrusionOk="0">
                  <a:moveTo>
                    <a:pt x="3590" y="0"/>
                  </a:moveTo>
                  <a:lnTo>
                    <a:pt x="121" y="15034"/>
                  </a:lnTo>
                  <a:cubicBezTo>
                    <a:pt x="1" y="15549"/>
                    <a:pt x="392" y="16042"/>
                    <a:pt x="922" y="16042"/>
                  </a:cubicBezTo>
                  <a:lnTo>
                    <a:pt x="1496" y="16042"/>
                  </a:lnTo>
                  <a:cubicBezTo>
                    <a:pt x="1782" y="16042"/>
                    <a:pt x="2022" y="15829"/>
                    <a:pt x="2059" y="15546"/>
                  </a:cubicBezTo>
                  <a:lnTo>
                    <a:pt x="41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0"/>
            <p:cNvSpPr/>
            <p:nvPr/>
          </p:nvSpPr>
          <p:spPr>
            <a:xfrm>
              <a:off x="3414900" y="623775"/>
              <a:ext cx="52600" cy="318675"/>
            </a:xfrm>
            <a:custGeom>
              <a:avLst/>
              <a:gdLst/>
              <a:ahLst/>
              <a:cxnLst/>
              <a:rect l="l" t="t" r="r" b="b"/>
              <a:pathLst>
                <a:path w="2104" h="12747" extrusionOk="0">
                  <a:moveTo>
                    <a:pt x="1851" y="0"/>
                  </a:moveTo>
                  <a:cubicBezTo>
                    <a:pt x="1850" y="0"/>
                    <a:pt x="1849" y="0"/>
                    <a:pt x="1849" y="0"/>
                  </a:cubicBezTo>
                  <a:cubicBezTo>
                    <a:pt x="1727" y="0"/>
                    <a:pt x="1624" y="91"/>
                    <a:pt x="1607" y="212"/>
                  </a:cubicBezTo>
                  <a:lnTo>
                    <a:pt x="41" y="12107"/>
                  </a:lnTo>
                  <a:cubicBezTo>
                    <a:pt x="1" y="12424"/>
                    <a:pt x="229" y="12710"/>
                    <a:pt x="546" y="12744"/>
                  </a:cubicBezTo>
                  <a:cubicBezTo>
                    <a:pt x="565" y="12746"/>
                    <a:pt x="585" y="12747"/>
                    <a:pt x="605" y="12747"/>
                  </a:cubicBezTo>
                  <a:cubicBezTo>
                    <a:pt x="898" y="12747"/>
                    <a:pt x="1147" y="12523"/>
                    <a:pt x="1172" y="12224"/>
                  </a:cubicBezTo>
                  <a:lnTo>
                    <a:pt x="2092" y="262"/>
                  </a:lnTo>
                  <a:cubicBezTo>
                    <a:pt x="2103" y="121"/>
                    <a:pt x="1991" y="0"/>
                    <a:pt x="1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0"/>
            <p:cNvSpPr/>
            <p:nvPr/>
          </p:nvSpPr>
          <p:spPr>
            <a:xfrm>
              <a:off x="3543350" y="541500"/>
              <a:ext cx="102700" cy="401050"/>
            </a:xfrm>
            <a:custGeom>
              <a:avLst/>
              <a:gdLst/>
              <a:ahLst/>
              <a:cxnLst/>
              <a:rect l="l" t="t" r="r" b="b"/>
              <a:pathLst>
                <a:path w="4108" h="16042" extrusionOk="0">
                  <a:moveTo>
                    <a:pt x="0" y="0"/>
                  </a:moveTo>
                  <a:lnTo>
                    <a:pt x="2047" y="15546"/>
                  </a:lnTo>
                  <a:cubicBezTo>
                    <a:pt x="2086" y="15829"/>
                    <a:pt x="2326" y="16042"/>
                    <a:pt x="2612" y="16042"/>
                  </a:cubicBezTo>
                  <a:lnTo>
                    <a:pt x="3186" y="16042"/>
                  </a:lnTo>
                  <a:cubicBezTo>
                    <a:pt x="3716" y="16042"/>
                    <a:pt x="4107" y="15549"/>
                    <a:pt x="3987" y="15033"/>
                  </a:cubicBezTo>
                  <a:lnTo>
                    <a:pt x="3987" y="15033"/>
                  </a:lnTo>
                  <a:lnTo>
                    <a:pt x="3987" y="15034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0"/>
            <p:cNvSpPr/>
            <p:nvPr/>
          </p:nvSpPr>
          <p:spPr>
            <a:xfrm>
              <a:off x="3521725" y="623750"/>
              <a:ext cx="52600" cy="318700"/>
            </a:xfrm>
            <a:custGeom>
              <a:avLst/>
              <a:gdLst/>
              <a:ahLst/>
              <a:cxnLst/>
              <a:rect l="l" t="t" r="r" b="b"/>
              <a:pathLst>
                <a:path w="2104" h="12748" extrusionOk="0">
                  <a:moveTo>
                    <a:pt x="255" y="0"/>
                  </a:moveTo>
                  <a:cubicBezTo>
                    <a:pt x="116" y="0"/>
                    <a:pt x="0" y="119"/>
                    <a:pt x="12" y="263"/>
                  </a:cubicBezTo>
                  <a:lnTo>
                    <a:pt x="932" y="12225"/>
                  </a:lnTo>
                  <a:cubicBezTo>
                    <a:pt x="956" y="12524"/>
                    <a:pt x="1206" y="12748"/>
                    <a:pt x="1498" y="12748"/>
                  </a:cubicBezTo>
                  <a:cubicBezTo>
                    <a:pt x="1518" y="12748"/>
                    <a:pt x="1537" y="12747"/>
                    <a:pt x="1557" y="12745"/>
                  </a:cubicBezTo>
                  <a:cubicBezTo>
                    <a:pt x="1874" y="12711"/>
                    <a:pt x="2103" y="12425"/>
                    <a:pt x="2064" y="12108"/>
                  </a:cubicBezTo>
                  <a:lnTo>
                    <a:pt x="497" y="219"/>
                  </a:lnTo>
                  <a:cubicBezTo>
                    <a:pt x="485" y="109"/>
                    <a:pt x="400" y="21"/>
                    <a:pt x="289" y="2"/>
                  </a:cubicBezTo>
                  <a:cubicBezTo>
                    <a:pt x="278" y="1"/>
                    <a:pt x="267" y="0"/>
                    <a:pt x="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0" name="Google Shape;1360;p50"/>
          <p:cNvGrpSpPr/>
          <p:nvPr/>
        </p:nvGrpSpPr>
        <p:grpSpPr>
          <a:xfrm>
            <a:off x="2548369" y="1511391"/>
            <a:ext cx="552292" cy="522470"/>
            <a:chOff x="2447200" y="339425"/>
            <a:chExt cx="637604" cy="603175"/>
          </a:xfrm>
        </p:grpSpPr>
        <p:sp>
          <p:nvSpPr>
            <p:cNvPr id="1361" name="Google Shape;1361;p50"/>
            <p:cNvSpPr/>
            <p:nvPr/>
          </p:nvSpPr>
          <p:spPr>
            <a:xfrm>
              <a:off x="2460304" y="340037"/>
              <a:ext cx="624500" cy="601950"/>
            </a:xfrm>
            <a:custGeom>
              <a:avLst/>
              <a:gdLst/>
              <a:ahLst/>
              <a:cxnLst/>
              <a:rect l="l" t="t" r="r" b="b"/>
              <a:pathLst>
                <a:path w="24980" h="24078" extrusionOk="0">
                  <a:moveTo>
                    <a:pt x="8817" y="1"/>
                  </a:moveTo>
                  <a:cubicBezTo>
                    <a:pt x="8579" y="1"/>
                    <a:pt x="8344" y="42"/>
                    <a:pt x="8120" y="123"/>
                  </a:cubicBezTo>
                  <a:lnTo>
                    <a:pt x="7147" y="1370"/>
                  </a:lnTo>
                  <a:lnTo>
                    <a:pt x="5172" y="7679"/>
                  </a:lnTo>
                  <a:cubicBezTo>
                    <a:pt x="4856" y="8719"/>
                    <a:pt x="3671" y="9937"/>
                    <a:pt x="2586" y="9937"/>
                  </a:cubicBezTo>
                  <a:lnTo>
                    <a:pt x="1534" y="9937"/>
                  </a:lnTo>
                  <a:cubicBezTo>
                    <a:pt x="398" y="9937"/>
                    <a:pt x="1" y="10382"/>
                    <a:pt x="1" y="11518"/>
                  </a:cubicBezTo>
                  <a:lnTo>
                    <a:pt x="1" y="13657"/>
                  </a:lnTo>
                  <a:cubicBezTo>
                    <a:pt x="1" y="15185"/>
                    <a:pt x="739" y="16649"/>
                    <a:pt x="1819" y="17729"/>
                  </a:cubicBezTo>
                  <a:lnTo>
                    <a:pt x="4483" y="20448"/>
                  </a:lnTo>
                  <a:cubicBezTo>
                    <a:pt x="4811" y="20775"/>
                    <a:pt x="5149" y="20942"/>
                    <a:pt x="5486" y="20942"/>
                  </a:cubicBezTo>
                  <a:cubicBezTo>
                    <a:pt x="5811" y="20942"/>
                    <a:pt x="6136" y="20787"/>
                    <a:pt x="6451" y="20472"/>
                  </a:cubicBezTo>
                  <a:lnTo>
                    <a:pt x="7689" y="19775"/>
                  </a:lnTo>
                  <a:cubicBezTo>
                    <a:pt x="8091" y="19374"/>
                    <a:pt x="8617" y="19173"/>
                    <a:pt x="9143" y="19173"/>
                  </a:cubicBezTo>
                  <a:cubicBezTo>
                    <a:pt x="9670" y="19173"/>
                    <a:pt x="10196" y="19374"/>
                    <a:pt x="10598" y="19775"/>
                  </a:cubicBezTo>
                  <a:lnTo>
                    <a:pt x="13805" y="22962"/>
                  </a:lnTo>
                  <a:cubicBezTo>
                    <a:pt x="14492" y="23650"/>
                    <a:pt x="15300" y="24078"/>
                    <a:pt x="16086" y="24078"/>
                  </a:cubicBezTo>
                  <a:cubicBezTo>
                    <a:pt x="16642" y="24078"/>
                    <a:pt x="17188" y="23864"/>
                    <a:pt x="17673" y="23378"/>
                  </a:cubicBezTo>
                  <a:lnTo>
                    <a:pt x="18770" y="22282"/>
                  </a:lnTo>
                  <a:cubicBezTo>
                    <a:pt x="19277" y="21776"/>
                    <a:pt x="20114" y="21440"/>
                    <a:pt x="20880" y="21440"/>
                  </a:cubicBezTo>
                  <a:cubicBezTo>
                    <a:pt x="21376" y="21440"/>
                    <a:pt x="21842" y="21581"/>
                    <a:pt x="22170" y="21908"/>
                  </a:cubicBezTo>
                  <a:cubicBezTo>
                    <a:pt x="22579" y="22316"/>
                    <a:pt x="23022" y="22616"/>
                    <a:pt x="23456" y="22616"/>
                  </a:cubicBezTo>
                  <a:cubicBezTo>
                    <a:pt x="23705" y="22616"/>
                    <a:pt x="23951" y="22517"/>
                    <a:pt x="24186" y="22282"/>
                  </a:cubicBezTo>
                  <a:cubicBezTo>
                    <a:pt x="24292" y="22176"/>
                    <a:pt x="24765" y="21931"/>
                    <a:pt x="24765" y="21931"/>
                  </a:cubicBezTo>
                  <a:cubicBezTo>
                    <a:pt x="24905" y="21683"/>
                    <a:pt x="24980" y="21403"/>
                    <a:pt x="24980" y="21119"/>
                  </a:cubicBezTo>
                  <a:lnTo>
                    <a:pt x="24980" y="14725"/>
                  </a:lnTo>
                  <a:cubicBezTo>
                    <a:pt x="24980" y="13199"/>
                    <a:pt x="24373" y="11733"/>
                    <a:pt x="23293" y="10653"/>
                  </a:cubicBezTo>
                  <a:lnTo>
                    <a:pt x="21468" y="8829"/>
                  </a:lnTo>
                  <a:cubicBezTo>
                    <a:pt x="21083" y="8443"/>
                    <a:pt x="20867" y="7921"/>
                    <a:pt x="20867" y="7375"/>
                  </a:cubicBezTo>
                  <a:lnTo>
                    <a:pt x="20867" y="6192"/>
                  </a:lnTo>
                  <a:cubicBezTo>
                    <a:pt x="20867" y="4922"/>
                    <a:pt x="20137" y="3766"/>
                    <a:pt x="18991" y="3221"/>
                  </a:cubicBezTo>
                  <a:lnTo>
                    <a:pt x="13991" y="840"/>
                  </a:lnTo>
                  <a:cubicBezTo>
                    <a:pt x="12830" y="287"/>
                    <a:pt x="11561" y="1"/>
                    <a:pt x="10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0"/>
            <p:cNvSpPr/>
            <p:nvPr/>
          </p:nvSpPr>
          <p:spPr>
            <a:xfrm>
              <a:off x="2447200" y="339425"/>
              <a:ext cx="632200" cy="603175"/>
            </a:xfrm>
            <a:custGeom>
              <a:avLst/>
              <a:gdLst/>
              <a:ahLst/>
              <a:cxnLst/>
              <a:rect l="l" t="t" r="r" b="b"/>
              <a:pathLst>
                <a:path w="25288" h="24127" extrusionOk="0">
                  <a:moveTo>
                    <a:pt x="8643" y="0"/>
                  </a:moveTo>
                  <a:lnTo>
                    <a:pt x="8643" y="0"/>
                  </a:lnTo>
                  <a:cubicBezTo>
                    <a:pt x="8045" y="215"/>
                    <a:pt x="7565" y="692"/>
                    <a:pt x="7373" y="1327"/>
                  </a:cubicBezTo>
                  <a:lnTo>
                    <a:pt x="5468" y="7579"/>
                  </a:lnTo>
                  <a:cubicBezTo>
                    <a:pt x="5153" y="8619"/>
                    <a:pt x="4194" y="9330"/>
                    <a:pt x="3109" y="9330"/>
                  </a:cubicBezTo>
                  <a:lnTo>
                    <a:pt x="2057" y="9330"/>
                  </a:lnTo>
                  <a:cubicBezTo>
                    <a:pt x="921" y="9330"/>
                    <a:pt x="0" y="10249"/>
                    <a:pt x="0" y="11385"/>
                  </a:cubicBezTo>
                  <a:lnTo>
                    <a:pt x="0" y="13526"/>
                  </a:lnTo>
                  <a:cubicBezTo>
                    <a:pt x="0" y="15053"/>
                    <a:pt x="607" y="16517"/>
                    <a:pt x="1688" y="17597"/>
                  </a:cubicBezTo>
                  <a:lnTo>
                    <a:pt x="5007" y="20917"/>
                  </a:lnTo>
                  <a:cubicBezTo>
                    <a:pt x="5328" y="21238"/>
                    <a:pt x="5749" y="21399"/>
                    <a:pt x="6170" y="21399"/>
                  </a:cubicBezTo>
                  <a:cubicBezTo>
                    <a:pt x="6591" y="21399"/>
                    <a:pt x="7012" y="21238"/>
                    <a:pt x="7333" y="20917"/>
                  </a:cubicBezTo>
                  <a:lnTo>
                    <a:pt x="8212" y="20039"/>
                  </a:lnTo>
                  <a:cubicBezTo>
                    <a:pt x="8614" y="19637"/>
                    <a:pt x="9140" y="19436"/>
                    <a:pt x="9666" y="19436"/>
                  </a:cubicBezTo>
                  <a:cubicBezTo>
                    <a:pt x="10193" y="19436"/>
                    <a:pt x="10719" y="19637"/>
                    <a:pt x="11121" y="20039"/>
                  </a:cubicBezTo>
                  <a:lnTo>
                    <a:pt x="14328" y="23246"/>
                  </a:lnTo>
                  <a:cubicBezTo>
                    <a:pt x="14915" y="23833"/>
                    <a:pt x="15684" y="24127"/>
                    <a:pt x="16453" y="24127"/>
                  </a:cubicBezTo>
                  <a:cubicBezTo>
                    <a:pt x="17222" y="24127"/>
                    <a:pt x="17991" y="23833"/>
                    <a:pt x="18578" y="23246"/>
                  </a:cubicBezTo>
                  <a:lnTo>
                    <a:pt x="19675" y="22150"/>
                  </a:lnTo>
                  <a:cubicBezTo>
                    <a:pt x="20092" y="21733"/>
                    <a:pt x="20638" y="21525"/>
                    <a:pt x="21184" y="21525"/>
                  </a:cubicBezTo>
                  <a:cubicBezTo>
                    <a:pt x="21730" y="21525"/>
                    <a:pt x="22277" y="21733"/>
                    <a:pt x="22694" y="22150"/>
                  </a:cubicBezTo>
                  <a:cubicBezTo>
                    <a:pt x="23015" y="22471"/>
                    <a:pt x="23436" y="22632"/>
                    <a:pt x="23857" y="22632"/>
                  </a:cubicBezTo>
                  <a:cubicBezTo>
                    <a:pt x="24278" y="22632"/>
                    <a:pt x="24699" y="22471"/>
                    <a:pt x="25020" y="22150"/>
                  </a:cubicBezTo>
                  <a:cubicBezTo>
                    <a:pt x="25124" y="22049"/>
                    <a:pt x="25214" y="21934"/>
                    <a:pt x="25288" y="21810"/>
                  </a:cubicBezTo>
                  <a:lnTo>
                    <a:pt x="23857" y="21810"/>
                  </a:lnTo>
                  <a:cubicBezTo>
                    <a:pt x="23646" y="21810"/>
                    <a:pt x="23438" y="21734"/>
                    <a:pt x="23290" y="21584"/>
                  </a:cubicBezTo>
                  <a:cubicBezTo>
                    <a:pt x="22729" y="21015"/>
                    <a:pt x="21980" y="20703"/>
                    <a:pt x="21184" y="20703"/>
                  </a:cubicBezTo>
                  <a:cubicBezTo>
                    <a:pt x="21066" y="20703"/>
                    <a:pt x="20947" y="20710"/>
                    <a:pt x="20828" y="20723"/>
                  </a:cubicBezTo>
                  <a:cubicBezTo>
                    <a:pt x="20142" y="20803"/>
                    <a:pt x="19514" y="21148"/>
                    <a:pt x="19026" y="21635"/>
                  </a:cubicBezTo>
                  <a:lnTo>
                    <a:pt x="18058" y="22604"/>
                  </a:lnTo>
                  <a:cubicBezTo>
                    <a:pt x="17698" y="22962"/>
                    <a:pt x="17240" y="23222"/>
                    <a:pt x="16738" y="23286"/>
                  </a:cubicBezTo>
                  <a:cubicBezTo>
                    <a:pt x="16642" y="23298"/>
                    <a:pt x="16547" y="23304"/>
                    <a:pt x="16453" y="23304"/>
                  </a:cubicBezTo>
                  <a:cubicBezTo>
                    <a:pt x="15870" y="23304"/>
                    <a:pt x="15323" y="23076"/>
                    <a:pt x="14910" y="22665"/>
                  </a:cubicBezTo>
                  <a:lnTo>
                    <a:pt x="11780" y="19533"/>
                  </a:lnTo>
                  <a:cubicBezTo>
                    <a:pt x="11282" y="19035"/>
                    <a:pt x="10634" y="18687"/>
                    <a:pt x="9932" y="18625"/>
                  </a:cubicBezTo>
                  <a:cubicBezTo>
                    <a:pt x="9842" y="18618"/>
                    <a:pt x="9752" y="18614"/>
                    <a:pt x="9661" y="18614"/>
                  </a:cubicBezTo>
                  <a:cubicBezTo>
                    <a:pt x="9648" y="18614"/>
                    <a:pt x="9634" y="18614"/>
                    <a:pt x="9621" y="18614"/>
                  </a:cubicBezTo>
                  <a:cubicBezTo>
                    <a:pt x="9600" y="18614"/>
                    <a:pt x="9580" y="18614"/>
                    <a:pt x="9559" y="18614"/>
                  </a:cubicBezTo>
                  <a:cubicBezTo>
                    <a:pt x="8172" y="18614"/>
                    <a:pt x="6881" y="17913"/>
                    <a:pt x="6272" y="16663"/>
                  </a:cubicBezTo>
                  <a:lnTo>
                    <a:pt x="4438" y="12888"/>
                  </a:lnTo>
                  <a:cubicBezTo>
                    <a:pt x="3851" y="11681"/>
                    <a:pt x="4197" y="10251"/>
                    <a:pt x="5225" y="9386"/>
                  </a:cubicBezTo>
                  <a:cubicBezTo>
                    <a:pt x="5713" y="8976"/>
                    <a:pt x="6073" y="8431"/>
                    <a:pt x="6257" y="7819"/>
                  </a:cubicBezTo>
                  <a:lnTo>
                    <a:pt x="8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0"/>
            <p:cNvSpPr/>
            <p:nvPr/>
          </p:nvSpPr>
          <p:spPr>
            <a:xfrm>
              <a:off x="2894525" y="704837"/>
              <a:ext cx="113100" cy="113125"/>
            </a:xfrm>
            <a:custGeom>
              <a:avLst/>
              <a:gdLst/>
              <a:ahLst/>
              <a:cxnLst/>
              <a:rect l="l" t="t" r="r" b="b"/>
              <a:pathLst>
                <a:path w="4524" h="4525" extrusionOk="0">
                  <a:moveTo>
                    <a:pt x="2263" y="0"/>
                  </a:moveTo>
                  <a:cubicBezTo>
                    <a:pt x="2148" y="0"/>
                    <a:pt x="2056" y="92"/>
                    <a:pt x="2056" y="207"/>
                  </a:cubicBezTo>
                  <a:cubicBezTo>
                    <a:pt x="2055" y="1228"/>
                    <a:pt x="1227" y="2056"/>
                    <a:pt x="206" y="2057"/>
                  </a:cubicBezTo>
                  <a:cubicBezTo>
                    <a:pt x="93" y="2057"/>
                    <a:pt x="1" y="2149"/>
                    <a:pt x="1" y="2263"/>
                  </a:cubicBezTo>
                  <a:cubicBezTo>
                    <a:pt x="1" y="2376"/>
                    <a:pt x="93" y="2468"/>
                    <a:pt x="206" y="2468"/>
                  </a:cubicBezTo>
                  <a:cubicBezTo>
                    <a:pt x="1227" y="2469"/>
                    <a:pt x="2055" y="3297"/>
                    <a:pt x="2056" y="4320"/>
                  </a:cubicBezTo>
                  <a:cubicBezTo>
                    <a:pt x="2056" y="4433"/>
                    <a:pt x="2148" y="4525"/>
                    <a:pt x="2263" y="4525"/>
                  </a:cubicBezTo>
                  <a:cubicBezTo>
                    <a:pt x="2376" y="4525"/>
                    <a:pt x="2468" y="4433"/>
                    <a:pt x="2468" y="4320"/>
                  </a:cubicBezTo>
                  <a:cubicBezTo>
                    <a:pt x="2470" y="3297"/>
                    <a:pt x="3297" y="2469"/>
                    <a:pt x="4319" y="2468"/>
                  </a:cubicBezTo>
                  <a:cubicBezTo>
                    <a:pt x="4432" y="2468"/>
                    <a:pt x="4524" y="2376"/>
                    <a:pt x="4524" y="2263"/>
                  </a:cubicBezTo>
                  <a:cubicBezTo>
                    <a:pt x="4524" y="2149"/>
                    <a:pt x="4432" y="2057"/>
                    <a:pt x="4319" y="2057"/>
                  </a:cubicBezTo>
                  <a:lnTo>
                    <a:pt x="4319" y="2056"/>
                  </a:lnTo>
                  <a:cubicBezTo>
                    <a:pt x="3297" y="2056"/>
                    <a:pt x="2470" y="1228"/>
                    <a:pt x="2468" y="207"/>
                  </a:cubicBezTo>
                  <a:cubicBezTo>
                    <a:pt x="2468" y="92"/>
                    <a:pt x="2376" y="0"/>
                    <a:pt x="22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0"/>
            <p:cNvSpPr/>
            <p:nvPr/>
          </p:nvSpPr>
          <p:spPr>
            <a:xfrm>
              <a:off x="2750729" y="427162"/>
              <a:ext cx="92575" cy="92600"/>
            </a:xfrm>
            <a:custGeom>
              <a:avLst/>
              <a:gdLst/>
              <a:ahLst/>
              <a:cxnLst/>
              <a:rect l="l" t="t" r="r" b="b"/>
              <a:pathLst>
                <a:path w="3703" h="3704" extrusionOk="0">
                  <a:moveTo>
                    <a:pt x="1846" y="1"/>
                  </a:moveTo>
                  <a:cubicBezTo>
                    <a:pt x="1731" y="1"/>
                    <a:pt x="1639" y="93"/>
                    <a:pt x="1639" y="207"/>
                  </a:cubicBezTo>
                  <a:cubicBezTo>
                    <a:pt x="1639" y="1001"/>
                    <a:pt x="996" y="1646"/>
                    <a:pt x="200" y="1646"/>
                  </a:cubicBezTo>
                  <a:cubicBezTo>
                    <a:pt x="89" y="1650"/>
                    <a:pt x="1" y="1741"/>
                    <a:pt x="1" y="1853"/>
                  </a:cubicBezTo>
                  <a:cubicBezTo>
                    <a:pt x="1" y="1963"/>
                    <a:pt x="89" y="2055"/>
                    <a:pt x="200" y="2058"/>
                  </a:cubicBezTo>
                  <a:cubicBezTo>
                    <a:pt x="996" y="2059"/>
                    <a:pt x="1639" y="2703"/>
                    <a:pt x="1639" y="3497"/>
                  </a:cubicBezTo>
                  <a:cubicBezTo>
                    <a:pt x="1639" y="3611"/>
                    <a:pt x="1731" y="3703"/>
                    <a:pt x="1846" y="3703"/>
                  </a:cubicBezTo>
                  <a:cubicBezTo>
                    <a:pt x="1959" y="3703"/>
                    <a:pt x="2051" y="3611"/>
                    <a:pt x="2051" y="3497"/>
                  </a:cubicBezTo>
                  <a:cubicBezTo>
                    <a:pt x="2052" y="2703"/>
                    <a:pt x="2696" y="2059"/>
                    <a:pt x="3491" y="2058"/>
                  </a:cubicBezTo>
                  <a:cubicBezTo>
                    <a:pt x="3493" y="2058"/>
                    <a:pt x="3495" y="2058"/>
                    <a:pt x="3497" y="2058"/>
                  </a:cubicBezTo>
                  <a:cubicBezTo>
                    <a:pt x="3610" y="2058"/>
                    <a:pt x="3702" y="1967"/>
                    <a:pt x="3702" y="1853"/>
                  </a:cubicBezTo>
                  <a:cubicBezTo>
                    <a:pt x="3702" y="1738"/>
                    <a:pt x="3610" y="1646"/>
                    <a:pt x="3496" y="1646"/>
                  </a:cubicBezTo>
                  <a:cubicBezTo>
                    <a:pt x="3495" y="1646"/>
                    <a:pt x="3493" y="1646"/>
                    <a:pt x="3491" y="1646"/>
                  </a:cubicBezTo>
                  <a:cubicBezTo>
                    <a:pt x="2696" y="1646"/>
                    <a:pt x="2052" y="1001"/>
                    <a:pt x="2051" y="207"/>
                  </a:cubicBezTo>
                  <a:cubicBezTo>
                    <a:pt x="2051" y="93"/>
                    <a:pt x="1959" y="1"/>
                    <a:pt x="18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0"/>
            <p:cNvSpPr/>
            <p:nvPr/>
          </p:nvSpPr>
          <p:spPr>
            <a:xfrm>
              <a:off x="2765775" y="761837"/>
              <a:ext cx="62150" cy="61750"/>
            </a:xfrm>
            <a:custGeom>
              <a:avLst/>
              <a:gdLst/>
              <a:ahLst/>
              <a:cxnLst/>
              <a:rect l="l" t="t" r="r" b="b"/>
              <a:pathLst>
                <a:path w="2486" h="2470" extrusionOk="0">
                  <a:moveTo>
                    <a:pt x="1243" y="1"/>
                  </a:moveTo>
                  <a:cubicBezTo>
                    <a:pt x="1019" y="1"/>
                    <a:pt x="835" y="181"/>
                    <a:pt x="831" y="404"/>
                  </a:cubicBezTo>
                  <a:lnTo>
                    <a:pt x="831" y="816"/>
                  </a:lnTo>
                  <a:lnTo>
                    <a:pt x="419" y="816"/>
                  </a:lnTo>
                  <a:cubicBezTo>
                    <a:pt x="416" y="816"/>
                    <a:pt x="413" y="816"/>
                    <a:pt x="409" y="816"/>
                  </a:cubicBezTo>
                  <a:cubicBezTo>
                    <a:pt x="183" y="816"/>
                    <a:pt x="1" y="1000"/>
                    <a:pt x="1" y="1226"/>
                  </a:cubicBezTo>
                  <a:cubicBezTo>
                    <a:pt x="1" y="1453"/>
                    <a:pt x="183" y="1638"/>
                    <a:pt x="409" y="1638"/>
                  </a:cubicBezTo>
                  <a:cubicBezTo>
                    <a:pt x="413" y="1638"/>
                    <a:pt x="416" y="1638"/>
                    <a:pt x="419" y="1638"/>
                  </a:cubicBezTo>
                  <a:lnTo>
                    <a:pt x="831" y="1638"/>
                  </a:lnTo>
                  <a:lnTo>
                    <a:pt x="831" y="2050"/>
                  </a:lnTo>
                  <a:cubicBezTo>
                    <a:pt x="827" y="2280"/>
                    <a:pt x="1012" y="2470"/>
                    <a:pt x="1243" y="2470"/>
                  </a:cubicBezTo>
                  <a:cubicBezTo>
                    <a:pt x="1473" y="2470"/>
                    <a:pt x="1659" y="2280"/>
                    <a:pt x="1655" y="2050"/>
                  </a:cubicBezTo>
                  <a:lnTo>
                    <a:pt x="1655" y="1638"/>
                  </a:lnTo>
                  <a:lnTo>
                    <a:pt x="2065" y="1638"/>
                  </a:lnTo>
                  <a:cubicBezTo>
                    <a:pt x="2068" y="1638"/>
                    <a:pt x="2072" y="1638"/>
                    <a:pt x="2075" y="1638"/>
                  </a:cubicBezTo>
                  <a:cubicBezTo>
                    <a:pt x="2301" y="1638"/>
                    <a:pt x="2485" y="1453"/>
                    <a:pt x="2485" y="1226"/>
                  </a:cubicBezTo>
                  <a:cubicBezTo>
                    <a:pt x="2485" y="1000"/>
                    <a:pt x="2301" y="816"/>
                    <a:pt x="2075" y="816"/>
                  </a:cubicBezTo>
                  <a:cubicBezTo>
                    <a:pt x="2072" y="816"/>
                    <a:pt x="2068" y="816"/>
                    <a:pt x="2065" y="816"/>
                  </a:cubicBezTo>
                  <a:lnTo>
                    <a:pt x="1655" y="816"/>
                  </a:lnTo>
                  <a:lnTo>
                    <a:pt x="1655" y="404"/>
                  </a:lnTo>
                  <a:cubicBezTo>
                    <a:pt x="1649" y="181"/>
                    <a:pt x="1466" y="1"/>
                    <a:pt x="12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0"/>
            <p:cNvSpPr/>
            <p:nvPr/>
          </p:nvSpPr>
          <p:spPr>
            <a:xfrm>
              <a:off x="2826704" y="658812"/>
              <a:ext cx="43150" cy="41175"/>
            </a:xfrm>
            <a:custGeom>
              <a:avLst/>
              <a:gdLst/>
              <a:ahLst/>
              <a:cxnLst/>
              <a:rect l="l" t="t" r="r" b="b"/>
              <a:pathLst>
                <a:path w="1726" h="1647" extrusionOk="0">
                  <a:moveTo>
                    <a:pt x="452" y="1"/>
                  </a:moveTo>
                  <a:cubicBezTo>
                    <a:pt x="347" y="1"/>
                    <a:pt x="242" y="41"/>
                    <a:pt x="161" y="121"/>
                  </a:cubicBezTo>
                  <a:cubicBezTo>
                    <a:pt x="1" y="282"/>
                    <a:pt x="1" y="542"/>
                    <a:pt x="161" y="704"/>
                  </a:cubicBezTo>
                  <a:lnTo>
                    <a:pt x="984" y="1526"/>
                  </a:lnTo>
                  <a:cubicBezTo>
                    <a:pt x="1064" y="1606"/>
                    <a:pt x="1169" y="1647"/>
                    <a:pt x="1275" y="1647"/>
                  </a:cubicBezTo>
                  <a:cubicBezTo>
                    <a:pt x="1380" y="1647"/>
                    <a:pt x="1485" y="1606"/>
                    <a:pt x="1566" y="1526"/>
                  </a:cubicBezTo>
                  <a:cubicBezTo>
                    <a:pt x="1726" y="1364"/>
                    <a:pt x="1726" y="1104"/>
                    <a:pt x="1566" y="944"/>
                  </a:cubicBezTo>
                  <a:lnTo>
                    <a:pt x="742" y="121"/>
                  </a:lnTo>
                  <a:cubicBezTo>
                    <a:pt x="662" y="41"/>
                    <a:pt x="557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0"/>
            <p:cNvSpPr/>
            <p:nvPr/>
          </p:nvSpPr>
          <p:spPr>
            <a:xfrm>
              <a:off x="2651879" y="473762"/>
              <a:ext cx="32850" cy="30800"/>
            </a:xfrm>
            <a:custGeom>
              <a:avLst/>
              <a:gdLst/>
              <a:ahLst/>
              <a:cxnLst/>
              <a:rect l="l" t="t" r="r" b="b"/>
              <a:pathLst>
                <a:path w="1314" h="1232" extrusionOk="0">
                  <a:moveTo>
                    <a:pt x="863" y="0"/>
                  </a:moveTo>
                  <a:cubicBezTo>
                    <a:pt x="758" y="0"/>
                    <a:pt x="653" y="40"/>
                    <a:pt x="573" y="119"/>
                  </a:cubicBezTo>
                  <a:lnTo>
                    <a:pt x="162" y="531"/>
                  </a:lnTo>
                  <a:cubicBezTo>
                    <a:pt x="0" y="690"/>
                    <a:pt x="0" y="951"/>
                    <a:pt x="162" y="1112"/>
                  </a:cubicBezTo>
                  <a:cubicBezTo>
                    <a:pt x="242" y="1192"/>
                    <a:pt x="347" y="1232"/>
                    <a:pt x="452" y="1232"/>
                  </a:cubicBezTo>
                  <a:cubicBezTo>
                    <a:pt x="557" y="1232"/>
                    <a:pt x="663" y="1192"/>
                    <a:pt x="743" y="1112"/>
                  </a:cubicBezTo>
                  <a:lnTo>
                    <a:pt x="1155" y="700"/>
                  </a:lnTo>
                  <a:cubicBezTo>
                    <a:pt x="1313" y="540"/>
                    <a:pt x="1313" y="280"/>
                    <a:pt x="1154" y="120"/>
                  </a:cubicBezTo>
                  <a:cubicBezTo>
                    <a:pt x="1073" y="40"/>
                    <a:pt x="968" y="0"/>
                    <a:pt x="8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0"/>
            <p:cNvSpPr/>
            <p:nvPr/>
          </p:nvSpPr>
          <p:spPr>
            <a:xfrm>
              <a:off x="2509154" y="638262"/>
              <a:ext cx="30450" cy="20575"/>
            </a:xfrm>
            <a:custGeom>
              <a:avLst/>
              <a:gdLst/>
              <a:ahLst/>
              <a:cxnLst/>
              <a:rect l="l" t="t" r="r" b="b"/>
              <a:pathLst>
                <a:path w="1218" h="823" extrusionOk="0">
                  <a:moveTo>
                    <a:pt x="404" y="0"/>
                  </a:moveTo>
                  <a:cubicBezTo>
                    <a:pt x="179" y="5"/>
                    <a:pt x="1" y="187"/>
                    <a:pt x="1" y="411"/>
                  </a:cubicBezTo>
                  <a:cubicBezTo>
                    <a:pt x="1" y="636"/>
                    <a:pt x="179" y="818"/>
                    <a:pt x="404" y="822"/>
                  </a:cubicBezTo>
                  <a:lnTo>
                    <a:pt x="814" y="822"/>
                  </a:lnTo>
                  <a:cubicBezTo>
                    <a:pt x="1038" y="818"/>
                    <a:pt x="1217" y="636"/>
                    <a:pt x="1217" y="411"/>
                  </a:cubicBezTo>
                  <a:cubicBezTo>
                    <a:pt x="1217" y="187"/>
                    <a:pt x="1038" y="5"/>
                    <a:pt x="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0"/>
            <p:cNvSpPr/>
            <p:nvPr/>
          </p:nvSpPr>
          <p:spPr>
            <a:xfrm>
              <a:off x="2868825" y="840000"/>
              <a:ext cx="20575" cy="30650"/>
            </a:xfrm>
            <a:custGeom>
              <a:avLst/>
              <a:gdLst/>
              <a:ahLst/>
              <a:cxnLst/>
              <a:rect l="l" t="t" r="r" b="b"/>
              <a:pathLst>
                <a:path w="823" h="1226" extrusionOk="0">
                  <a:moveTo>
                    <a:pt x="412" y="0"/>
                  </a:moveTo>
                  <a:cubicBezTo>
                    <a:pt x="184" y="0"/>
                    <a:pt x="0" y="184"/>
                    <a:pt x="0" y="412"/>
                  </a:cubicBezTo>
                  <a:lnTo>
                    <a:pt x="0" y="823"/>
                  </a:lnTo>
                  <a:cubicBezTo>
                    <a:pt x="4" y="1047"/>
                    <a:pt x="187" y="1225"/>
                    <a:pt x="412" y="1225"/>
                  </a:cubicBezTo>
                  <a:cubicBezTo>
                    <a:pt x="635" y="1225"/>
                    <a:pt x="818" y="1047"/>
                    <a:pt x="822" y="823"/>
                  </a:cubicBezTo>
                  <a:lnTo>
                    <a:pt x="822" y="412"/>
                  </a:lnTo>
                  <a:cubicBezTo>
                    <a:pt x="822" y="184"/>
                    <a:pt x="638" y="0"/>
                    <a:pt x="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0"/>
            <p:cNvSpPr/>
            <p:nvPr/>
          </p:nvSpPr>
          <p:spPr>
            <a:xfrm>
              <a:off x="2658529" y="568762"/>
              <a:ext cx="103975" cy="100075"/>
            </a:xfrm>
            <a:custGeom>
              <a:avLst/>
              <a:gdLst/>
              <a:ahLst/>
              <a:cxnLst/>
              <a:rect l="l" t="t" r="r" b="b"/>
              <a:pathLst>
                <a:path w="4159" h="4003" extrusionOk="0">
                  <a:moveTo>
                    <a:pt x="2243" y="0"/>
                  </a:moveTo>
                  <a:cubicBezTo>
                    <a:pt x="1462" y="0"/>
                    <a:pt x="783" y="326"/>
                    <a:pt x="435" y="967"/>
                  </a:cubicBezTo>
                  <a:cubicBezTo>
                    <a:pt x="0" y="1767"/>
                    <a:pt x="146" y="2758"/>
                    <a:pt x="791" y="3402"/>
                  </a:cubicBezTo>
                  <a:cubicBezTo>
                    <a:pt x="1186" y="3796"/>
                    <a:pt x="1712" y="4003"/>
                    <a:pt x="2244" y="4003"/>
                  </a:cubicBezTo>
                  <a:cubicBezTo>
                    <a:pt x="2579" y="4003"/>
                    <a:pt x="2917" y="3921"/>
                    <a:pt x="3226" y="3752"/>
                  </a:cubicBezTo>
                  <a:cubicBezTo>
                    <a:pt x="3866" y="3404"/>
                    <a:pt x="4159" y="2727"/>
                    <a:pt x="4159" y="1947"/>
                  </a:cubicBezTo>
                  <a:cubicBezTo>
                    <a:pt x="4159" y="811"/>
                    <a:pt x="3379" y="0"/>
                    <a:pt x="22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0"/>
            <p:cNvSpPr/>
            <p:nvPr/>
          </p:nvSpPr>
          <p:spPr>
            <a:xfrm>
              <a:off x="2887750" y="586587"/>
              <a:ext cx="42800" cy="41125"/>
            </a:xfrm>
            <a:custGeom>
              <a:avLst/>
              <a:gdLst/>
              <a:ahLst/>
              <a:cxnLst/>
              <a:rect l="l" t="t" r="r" b="b"/>
              <a:pathLst>
                <a:path w="1712" h="1645" extrusionOk="0">
                  <a:moveTo>
                    <a:pt x="885" y="0"/>
                  </a:moveTo>
                  <a:cubicBezTo>
                    <a:pt x="554" y="0"/>
                    <a:pt x="256" y="201"/>
                    <a:pt x="127" y="507"/>
                  </a:cubicBezTo>
                  <a:cubicBezTo>
                    <a:pt x="0" y="815"/>
                    <a:pt x="71" y="1169"/>
                    <a:pt x="306" y="1404"/>
                  </a:cubicBezTo>
                  <a:cubicBezTo>
                    <a:pt x="464" y="1561"/>
                    <a:pt x="674" y="1645"/>
                    <a:pt x="889" y="1645"/>
                  </a:cubicBezTo>
                  <a:cubicBezTo>
                    <a:pt x="994" y="1645"/>
                    <a:pt x="1101" y="1624"/>
                    <a:pt x="1203" y="1582"/>
                  </a:cubicBezTo>
                  <a:cubicBezTo>
                    <a:pt x="1510" y="1455"/>
                    <a:pt x="1711" y="1155"/>
                    <a:pt x="1711" y="822"/>
                  </a:cubicBezTo>
                  <a:lnTo>
                    <a:pt x="1712" y="822"/>
                  </a:lnTo>
                  <a:cubicBezTo>
                    <a:pt x="1712" y="369"/>
                    <a:pt x="1344" y="0"/>
                    <a:pt x="891" y="0"/>
                  </a:cubicBezTo>
                  <a:cubicBezTo>
                    <a:pt x="890" y="0"/>
                    <a:pt x="889" y="0"/>
                    <a:pt x="889" y="0"/>
                  </a:cubicBezTo>
                  <a:cubicBezTo>
                    <a:pt x="887" y="0"/>
                    <a:pt x="886" y="0"/>
                    <a:pt x="8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2" name="Google Shape;1372;p50"/>
          <p:cNvGrpSpPr/>
          <p:nvPr/>
        </p:nvGrpSpPr>
        <p:grpSpPr>
          <a:xfrm>
            <a:off x="1746261" y="1495767"/>
            <a:ext cx="560150" cy="551098"/>
            <a:chOff x="1624075" y="339400"/>
            <a:chExt cx="646675" cy="636225"/>
          </a:xfrm>
        </p:grpSpPr>
        <p:sp>
          <p:nvSpPr>
            <p:cNvPr id="1373" name="Google Shape;1373;p50"/>
            <p:cNvSpPr/>
            <p:nvPr/>
          </p:nvSpPr>
          <p:spPr>
            <a:xfrm>
              <a:off x="1781175" y="458650"/>
              <a:ext cx="470225" cy="507100"/>
            </a:xfrm>
            <a:custGeom>
              <a:avLst/>
              <a:gdLst/>
              <a:ahLst/>
              <a:cxnLst/>
              <a:rect l="l" t="t" r="r" b="b"/>
              <a:pathLst>
                <a:path w="18809" h="20284" extrusionOk="0">
                  <a:moveTo>
                    <a:pt x="1310" y="1"/>
                  </a:moveTo>
                  <a:cubicBezTo>
                    <a:pt x="1004" y="1"/>
                    <a:pt x="699" y="117"/>
                    <a:pt x="466" y="350"/>
                  </a:cubicBezTo>
                  <a:cubicBezTo>
                    <a:pt x="1" y="817"/>
                    <a:pt x="1" y="1572"/>
                    <a:pt x="466" y="2038"/>
                  </a:cubicBezTo>
                  <a:lnTo>
                    <a:pt x="2071" y="3642"/>
                  </a:lnTo>
                  <a:cubicBezTo>
                    <a:pt x="1950" y="3603"/>
                    <a:pt x="1826" y="3584"/>
                    <a:pt x="1703" y="3584"/>
                  </a:cubicBezTo>
                  <a:cubicBezTo>
                    <a:pt x="1297" y="3584"/>
                    <a:pt x="908" y="3792"/>
                    <a:pt x="687" y="4153"/>
                  </a:cubicBezTo>
                  <a:cubicBezTo>
                    <a:pt x="400" y="4623"/>
                    <a:pt x="474" y="5228"/>
                    <a:pt x="864" y="5618"/>
                  </a:cubicBezTo>
                  <a:lnTo>
                    <a:pt x="3661" y="8415"/>
                  </a:lnTo>
                  <a:cubicBezTo>
                    <a:pt x="3540" y="8375"/>
                    <a:pt x="3416" y="8356"/>
                    <a:pt x="3293" y="8356"/>
                  </a:cubicBezTo>
                  <a:cubicBezTo>
                    <a:pt x="2887" y="8356"/>
                    <a:pt x="2498" y="8565"/>
                    <a:pt x="2277" y="8925"/>
                  </a:cubicBezTo>
                  <a:cubicBezTo>
                    <a:pt x="1990" y="9395"/>
                    <a:pt x="2064" y="10001"/>
                    <a:pt x="2454" y="10388"/>
                  </a:cubicBezTo>
                  <a:lnTo>
                    <a:pt x="10409" y="18343"/>
                  </a:lnTo>
                  <a:cubicBezTo>
                    <a:pt x="10581" y="18515"/>
                    <a:pt x="10803" y="18630"/>
                    <a:pt x="11044" y="18672"/>
                  </a:cubicBezTo>
                  <a:cubicBezTo>
                    <a:pt x="11873" y="19692"/>
                    <a:pt x="13118" y="20284"/>
                    <a:pt x="14434" y="20284"/>
                  </a:cubicBezTo>
                  <a:cubicBezTo>
                    <a:pt x="16849" y="20284"/>
                    <a:pt x="18809" y="18324"/>
                    <a:pt x="18809" y="15909"/>
                  </a:cubicBezTo>
                  <a:cubicBezTo>
                    <a:pt x="18809" y="14593"/>
                    <a:pt x="18217" y="13348"/>
                    <a:pt x="17197" y="12519"/>
                  </a:cubicBezTo>
                  <a:cubicBezTo>
                    <a:pt x="17156" y="12279"/>
                    <a:pt x="17040" y="12056"/>
                    <a:pt x="16867" y="11884"/>
                  </a:cubicBezTo>
                  <a:lnTo>
                    <a:pt x="7324" y="2339"/>
                  </a:lnTo>
                  <a:cubicBezTo>
                    <a:pt x="7094" y="2108"/>
                    <a:pt x="6789" y="1988"/>
                    <a:pt x="6480" y="1988"/>
                  </a:cubicBezTo>
                  <a:cubicBezTo>
                    <a:pt x="6267" y="1988"/>
                    <a:pt x="6052" y="2045"/>
                    <a:pt x="5860" y="2162"/>
                  </a:cubicBezTo>
                  <a:cubicBezTo>
                    <a:pt x="5389" y="2450"/>
                    <a:pt x="5178" y="3021"/>
                    <a:pt x="5349" y="3546"/>
                  </a:cubicBezTo>
                  <a:lnTo>
                    <a:pt x="2153" y="350"/>
                  </a:lnTo>
                  <a:cubicBezTo>
                    <a:pt x="1920" y="117"/>
                    <a:pt x="1615" y="1"/>
                    <a:pt x="1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0"/>
            <p:cNvSpPr/>
            <p:nvPr/>
          </p:nvSpPr>
          <p:spPr>
            <a:xfrm>
              <a:off x="1940500" y="657675"/>
              <a:ext cx="289050" cy="278250"/>
            </a:xfrm>
            <a:custGeom>
              <a:avLst/>
              <a:gdLst/>
              <a:ahLst/>
              <a:cxnLst/>
              <a:rect l="l" t="t" r="r" b="b"/>
              <a:pathLst>
                <a:path w="11562" h="11130" extrusionOk="0">
                  <a:moveTo>
                    <a:pt x="820" y="0"/>
                  </a:moveTo>
                  <a:cubicBezTo>
                    <a:pt x="678" y="0"/>
                    <a:pt x="536" y="41"/>
                    <a:pt x="415" y="128"/>
                  </a:cubicBezTo>
                  <a:cubicBezTo>
                    <a:pt x="46" y="390"/>
                    <a:pt x="0" y="921"/>
                    <a:pt x="322" y="1240"/>
                  </a:cubicBezTo>
                  <a:lnTo>
                    <a:pt x="4276" y="5196"/>
                  </a:lnTo>
                  <a:cubicBezTo>
                    <a:pt x="4824" y="5745"/>
                    <a:pt x="5109" y="6532"/>
                    <a:pt x="4948" y="7292"/>
                  </a:cubicBezTo>
                  <a:cubicBezTo>
                    <a:pt x="4852" y="7747"/>
                    <a:pt x="4856" y="8218"/>
                    <a:pt x="4961" y="8672"/>
                  </a:cubicBezTo>
                  <a:cubicBezTo>
                    <a:pt x="5233" y="9885"/>
                    <a:pt x="6230" y="10846"/>
                    <a:pt x="7451" y="11073"/>
                  </a:cubicBezTo>
                  <a:cubicBezTo>
                    <a:pt x="7657" y="11112"/>
                    <a:pt x="7860" y="11130"/>
                    <a:pt x="8059" y="11130"/>
                  </a:cubicBezTo>
                  <a:cubicBezTo>
                    <a:pt x="10016" y="11130"/>
                    <a:pt x="11561" y="9363"/>
                    <a:pt x="11186" y="7338"/>
                  </a:cubicBezTo>
                  <a:cubicBezTo>
                    <a:pt x="10958" y="6117"/>
                    <a:pt x="9998" y="5120"/>
                    <a:pt x="8787" y="4848"/>
                  </a:cubicBezTo>
                  <a:cubicBezTo>
                    <a:pt x="8548" y="4793"/>
                    <a:pt x="8306" y="4766"/>
                    <a:pt x="8063" y="4766"/>
                  </a:cubicBezTo>
                  <a:cubicBezTo>
                    <a:pt x="7842" y="4766"/>
                    <a:pt x="7622" y="4789"/>
                    <a:pt x="7404" y="4834"/>
                  </a:cubicBezTo>
                  <a:cubicBezTo>
                    <a:pt x="7261" y="4865"/>
                    <a:pt x="7117" y="4879"/>
                    <a:pt x="6973" y="4879"/>
                  </a:cubicBezTo>
                  <a:cubicBezTo>
                    <a:pt x="6356" y="4879"/>
                    <a:pt x="5754" y="4607"/>
                    <a:pt x="5308" y="4162"/>
                  </a:cubicBezTo>
                  <a:lnTo>
                    <a:pt x="1381" y="234"/>
                  </a:lnTo>
                  <a:cubicBezTo>
                    <a:pt x="1230" y="84"/>
                    <a:pt x="1024" y="0"/>
                    <a:pt x="8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0"/>
            <p:cNvSpPr/>
            <p:nvPr/>
          </p:nvSpPr>
          <p:spPr>
            <a:xfrm>
              <a:off x="1800275" y="445925"/>
              <a:ext cx="470475" cy="529700"/>
            </a:xfrm>
            <a:custGeom>
              <a:avLst/>
              <a:gdLst/>
              <a:ahLst/>
              <a:cxnLst/>
              <a:rect l="l" t="t" r="r" b="b"/>
              <a:pathLst>
                <a:path w="18819" h="21188" extrusionOk="0">
                  <a:moveTo>
                    <a:pt x="3838" y="1"/>
                  </a:moveTo>
                  <a:cubicBezTo>
                    <a:pt x="3736" y="1"/>
                    <a:pt x="3634" y="40"/>
                    <a:pt x="3557" y="118"/>
                  </a:cubicBezTo>
                  <a:cubicBezTo>
                    <a:pt x="3401" y="273"/>
                    <a:pt x="3401" y="525"/>
                    <a:pt x="3557" y="681"/>
                  </a:cubicBezTo>
                  <a:lnTo>
                    <a:pt x="16481" y="13605"/>
                  </a:lnTo>
                  <a:cubicBezTo>
                    <a:pt x="18032" y="15156"/>
                    <a:pt x="18032" y="17680"/>
                    <a:pt x="16481" y="19229"/>
                  </a:cubicBezTo>
                  <a:cubicBezTo>
                    <a:pt x="15706" y="20005"/>
                    <a:pt x="14688" y="20392"/>
                    <a:pt x="13670" y="20392"/>
                  </a:cubicBezTo>
                  <a:cubicBezTo>
                    <a:pt x="12651" y="20392"/>
                    <a:pt x="11632" y="20005"/>
                    <a:pt x="10857" y="19229"/>
                  </a:cubicBezTo>
                  <a:lnTo>
                    <a:pt x="717" y="9089"/>
                  </a:lnTo>
                  <a:cubicBezTo>
                    <a:pt x="639" y="9012"/>
                    <a:pt x="539" y="8974"/>
                    <a:pt x="437" y="8974"/>
                  </a:cubicBezTo>
                  <a:cubicBezTo>
                    <a:pt x="335" y="8974"/>
                    <a:pt x="233" y="9013"/>
                    <a:pt x="155" y="9091"/>
                  </a:cubicBezTo>
                  <a:cubicBezTo>
                    <a:pt x="1" y="9245"/>
                    <a:pt x="1" y="9495"/>
                    <a:pt x="154" y="9651"/>
                  </a:cubicBezTo>
                  <a:lnTo>
                    <a:pt x="10295" y="19793"/>
                  </a:lnTo>
                  <a:cubicBezTo>
                    <a:pt x="11187" y="20686"/>
                    <a:pt x="12397" y="21188"/>
                    <a:pt x="13659" y="21188"/>
                  </a:cubicBezTo>
                  <a:cubicBezTo>
                    <a:pt x="13663" y="21188"/>
                    <a:pt x="13666" y="21188"/>
                    <a:pt x="13670" y="21188"/>
                  </a:cubicBezTo>
                  <a:cubicBezTo>
                    <a:pt x="13671" y="21188"/>
                    <a:pt x="13672" y="21188"/>
                    <a:pt x="13673" y="21188"/>
                  </a:cubicBezTo>
                  <a:cubicBezTo>
                    <a:pt x="15602" y="21188"/>
                    <a:pt x="17342" y="20026"/>
                    <a:pt x="18080" y="18243"/>
                  </a:cubicBezTo>
                  <a:cubicBezTo>
                    <a:pt x="18818" y="16461"/>
                    <a:pt x="18410" y="14408"/>
                    <a:pt x="17044" y="13042"/>
                  </a:cubicBezTo>
                  <a:lnTo>
                    <a:pt x="4120" y="118"/>
                  </a:lnTo>
                  <a:cubicBezTo>
                    <a:pt x="4042" y="40"/>
                    <a:pt x="3940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0"/>
            <p:cNvSpPr/>
            <p:nvPr/>
          </p:nvSpPr>
          <p:spPr>
            <a:xfrm>
              <a:off x="2086700" y="796700"/>
              <a:ext cx="117825" cy="112675"/>
            </a:xfrm>
            <a:custGeom>
              <a:avLst/>
              <a:gdLst/>
              <a:ahLst/>
              <a:cxnLst/>
              <a:rect l="l" t="t" r="r" b="b"/>
              <a:pathLst>
                <a:path w="4713" h="4507" extrusionOk="0">
                  <a:moveTo>
                    <a:pt x="2213" y="0"/>
                  </a:moveTo>
                  <a:lnTo>
                    <a:pt x="1367" y="154"/>
                  </a:lnTo>
                  <a:cubicBezTo>
                    <a:pt x="1235" y="204"/>
                    <a:pt x="1108" y="266"/>
                    <a:pt x="988" y="338"/>
                  </a:cubicBezTo>
                  <a:cubicBezTo>
                    <a:pt x="291" y="756"/>
                    <a:pt x="0" y="1517"/>
                    <a:pt x="0" y="2387"/>
                  </a:cubicBezTo>
                  <a:cubicBezTo>
                    <a:pt x="0" y="3704"/>
                    <a:pt x="894" y="4507"/>
                    <a:pt x="2213" y="4507"/>
                  </a:cubicBezTo>
                  <a:cubicBezTo>
                    <a:pt x="3082" y="4507"/>
                    <a:pt x="3843" y="4307"/>
                    <a:pt x="4260" y="3612"/>
                  </a:cubicBezTo>
                  <a:cubicBezTo>
                    <a:pt x="4702" y="2875"/>
                    <a:pt x="4713" y="1957"/>
                    <a:pt x="4288" y="1210"/>
                  </a:cubicBezTo>
                  <a:cubicBezTo>
                    <a:pt x="3865" y="463"/>
                    <a:pt x="3072" y="0"/>
                    <a:pt x="2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0"/>
            <p:cNvSpPr/>
            <p:nvPr/>
          </p:nvSpPr>
          <p:spPr>
            <a:xfrm>
              <a:off x="1624075" y="339400"/>
              <a:ext cx="307575" cy="303200"/>
            </a:xfrm>
            <a:custGeom>
              <a:avLst/>
              <a:gdLst/>
              <a:ahLst/>
              <a:cxnLst/>
              <a:rect l="l" t="t" r="r" b="b"/>
              <a:pathLst>
                <a:path w="12303" h="12128" extrusionOk="0">
                  <a:moveTo>
                    <a:pt x="437" y="1"/>
                  </a:moveTo>
                  <a:cubicBezTo>
                    <a:pt x="335" y="1"/>
                    <a:pt x="233" y="40"/>
                    <a:pt x="156" y="117"/>
                  </a:cubicBezTo>
                  <a:cubicBezTo>
                    <a:pt x="2" y="271"/>
                    <a:pt x="0" y="522"/>
                    <a:pt x="154" y="677"/>
                  </a:cubicBezTo>
                  <a:lnTo>
                    <a:pt x="11489" y="12012"/>
                  </a:lnTo>
                  <a:cubicBezTo>
                    <a:pt x="11563" y="12086"/>
                    <a:pt x="11661" y="12128"/>
                    <a:pt x="11765" y="12128"/>
                  </a:cubicBezTo>
                  <a:cubicBezTo>
                    <a:pt x="11767" y="12128"/>
                    <a:pt x="11769" y="12128"/>
                    <a:pt x="11770" y="12128"/>
                  </a:cubicBezTo>
                  <a:cubicBezTo>
                    <a:pt x="12124" y="12128"/>
                    <a:pt x="12302" y="11700"/>
                    <a:pt x="12052" y="11450"/>
                  </a:cubicBezTo>
                  <a:lnTo>
                    <a:pt x="718" y="116"/>
                  </a:lnTo>
                  <a:cubicBezTo>
                    <a:pt x="639" y="39"/>
                    <a:pt x="538" y="1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0"/>
            <p:cNvSpPr/>
            <p:nvPr/>
          </p:nvSpPr>
          <p:spPr>
            <a:xfrm>
              <a:off x="1743550" y="538400"/>
              <a:ext cx="212900" cy="208625"/>
            </a:xfrm>
            <a:custGeom>
              <a:avLst/>
              <a:gdLst/>
              <a:ahLst/>
              <a:cxnLst/>
              <a:rect l="l" t="t" r="r" b="b"/>
              <a:pathLst>
                <a:path w="8516" h="8345" extrusionOk="0">
                  <a:moveTo>
                    <a:pt x="438" y="1"/>
                  </a:moveTo>
                  <a:cubicBezTo>
                    <a:pt x="336" y="1"/>
                    <a:pt x="234" y="40"/>
                    <a:pt x="156" y="118"/>
                  </a:cubicBezTo>
                  <a:cubicBezTo>
                    <a:pt x="3" y="270"/>
                    <a:pt x="1" y="515"/>
                    <a:pt x="148" y="672"/>
                  </a:cubicBezTo>
                  <a:lnTo>
                    <a:pt x="7704" y="8227"/>
                  </a:lnTo>
                  <a:cubicBezTo>
                    <a:pt x="7778" y="8302"/>
                    <a:pt x="7880" y="8344"/>
                    <a:pt x="7985" y="8344"/>
                  </a:cubicBezTo>
                  <a:cubicBezTo>
                    <a:pt x="8338" y="8343"/>
                    <a:pt x="8515" y="7916"/>
                    <a:pt x="8266" y="7665"/>
                  </a:cubicBezTo>
                  <a:lnTo>
                    <a:pt x="709" y="109"/>
                  </a:lnTo>
                  <a:cubicBezTo>
                    <a:pt x="633" y="37"/>
                    <a:pt x="535" y="1"/>
                    <a:pt x="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0"/>
            <p:cNvSpPr/>
            <p:nvPr/>
          </p:nvSpPr>
          <p:spPr>
            <a:xfrm>
              <a:off x="1763175" y="398950"/>
              <a:ext cx="297675" cy="293400"/>
            </a:xfrm>
            <a:custGeom>
              <a:avLst/>
              <a:gdLst/>
              <a:ahLst/>
              <a:cxnLst/>
              <a:rect l="l" t="t" r="r" b="b"/>
              <a:pathLst>
                <a:path w="11907" h="11736" extrusionOk="0">
                  <a:moveTo>
                    <a:pt x="437" y="1"/>
                  </a:moveTo>
                  <a:cubicBezTo>
                    <a:pt x="336" y="1"/>
                    <a:pt x="234" y="40"/>
                    <a:pt x="156" y="118"/>
                  </a:cubicBezTo>
                  <a:cubicBezTo>
                    <a:pt x="1" y="273"/>
                    <a:pt x="1" y="527"/>
                    <a:pt x="158" y="682"/>
                  </a:cubicBezTo>
                  <a:lnTo>
                    <a:pt x="11095" y="11618"/>
                  </a:lnTo>
                  <a:cubicBezTo>
                    <a:pt x="11170" y="11693"/>
                    <a:pt x="11270" y="11735"/>
                    <a:pt x="11376" y="11735"/>
                  </a:cubicBezTo>
                  <a:cubicBezTo>
                    <a:pt x="11730" y="11735"/>
                    <a:pt x="11907" y="11306"/>
                    <a:pt x="11656" y="11056"/>
                  </a:cubicBezTo>
                  <a:lnTo>
                    <a:pt x="721" y="119"/>
                  </a:lnTo>
                  <a:cubicBezTo>
                    <a:pt x="643" y="40"/>
                    <a:pt x="540" y="1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0"/>
            <p:cNvSpPr/>
            <p:nvPr/>
          </p:nvSpPr>
          <p:spPr>
            <a:xfrm>
              <a:off x="2150350" y="826500"/>
              <a:ext cx="41375" cy="39825"/>
            </a:xfrm>
            <a:custGeom>
              <a:avLst/>
              <a:gdLst/>
              <a:ahLst/>
              <a:cxnLst/>
              <a:rect l="l" t="t" r="r" b="b"/>
              <a:pathLst>
                <a:path w="1655" h="1593" extrusionOk="0">
                  <a:moveTo>
                    <a:pt x="860" y="1"/>
                  </a:moveTo>
                  <a:cubicBezTo>
                    <a:pt x="537" y="1"/>
                    <a:pt x="247" y="195"/>
                    <a:pt x="124" y="492"/>
                  </a:cubicBezTo>
                  <a:cubicBezTo>
                    <a:pt x="1" y="789"/>
                    <a:pt x="69" y="1131"/>
                    <a:pt x="296" y="1359"/>
                  </a:cubicBezTo>
                  <a:cubicBezTo>
                    <a:pt x="449" y="1512"/>
                    <a:pt x="652" y="1592"/>
                    <a:pt x="859" y="1592"/>
                  </a:cubicBezTo>
                  <a:cubicBezTo>
                    <a:pt x="962" y="1592"/>
                    <a:pt x="1065" y="1573"/>
                    <a:pt x="1164" y="1532"/>
                  </a:cubicBezTo>
                  <a:cubicBezTo>
                    <a:pt x="1461" y="1409"/>
                    <a:pt x="1655" y="1119"/>
                    <a:pt x="1655" y="798"/>
                  </a:cubicBezTo>
                  <a:cubicBezTo>
                    <a:pt x="1655" y="358"/>
                    <a:pt x="1300" y="1"/>
                    <a:pt x="8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0"/>
            <p:cNvSpPr/>
            <p:nvPr/>
          </p:nvSpPr>
          <p:spPr>
            <a:xfrm>
              <a:off x="2120850" y="796700"/>
              <a:ext cx="29700" cy="23775"/>
            </a:xfrm>
            <a:custGeom>
              <a:avLst/>
              <a:gdLst/>
              <a:ahLst/>
              <a:cxnLst/>
              <a:rect l="l" t="t" r="r" b="b"/>
              <a:pathLst>
                <a:path w="1188" h="951" extrusionOk="0">
                  <a:moveTo>
                    <a:pt x="836" y="0"/>
                  </a:moveTo>
                  <a:cubicBezTo>
                    <a:pt x="549" y="0"/>
                    <a:pt x="268" y="54"/>
                    <a:pt x="1" y="154"/>
                  </a:cubicBezTo>
                  <a:lnTo>
                    <a:pt x="398" y="766"/>
                  </a:lnTo>
                  <a:cubicBezTo>
                    <a:pt x="474" y="885"/>
                    <a:pt x="603" y="951"/>
                    <a:pt x="734" y="951"/>
                  </a:cubicBezTo>
                  <a:cubicBezTo>
                    <a:pt x="809" y="951"/>
                    <a:pt x="885" y="929"/>
                    <a:pt x="953" y="885"/>
                  </a:cubicBezTo>
                  <a:cubicBezTo>
                    <a:pt x="1140" y="763"/>
                    <a:pt x="1188" y="511"/>
                    <a:pt x="1063" y="328"/>
                  </a:cubicBezTo>
                  <a:lnTo>
                    <a:pt x="847" y="0"/>
                  </a:lnTo>
                  <a:cubicBezTo>
                    <a:pt x="843" y="0"/>
                    <a:pt x="839" y="0"/>
                    <a:pt x="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0"/>
            <p:cNvSpPr/>
            <p:nvPr/>
          </p:nvSpPr>
          <p:spPr>
            <a:xfrm>
              <a:off x="2080525" y="805150"/>
              <a:ext cx="112700" cy="110900"/>
            </a:xfrm>
            <a:custGeom>
              <a:avLst/>
              <a:gdLst/>
              <a:ahLst/>
              <a:cxnLst/>
              <a:rect l="l" t="t" r="r" b="b"/>
              <a:pathLst>
                <a:path w="4508" h="4436" extrusionOk="0">
                  <a:moveTo>
                    <a:pt x="1235" y="0"/>
                  </a:moveTo>
                  <a:lnTo>
                    <a:pt x="1235" y="0"/>
                  </a:lnTo>
                  <a:cubicBezTo>
                    <a:pt x="604" y="378"/>
                    <a:pt x="182" y="1025"/>
                    <a:pt x="91" y="1755"/>
                  </a:cubicBezTo>
                  <a:cubicBezTo>
                    <a:pt x="1" y="2485"/>
                    <a:pt x="251" y="3215"/>
                    <a:pt x="770" y="3736"/>
                  </a:cubicBezTo>
                  <a:cubicBezTo>
                    <a:pt x="1221" y="4186"/>
                    <a:pt x="1829" y="4436"/>
                    <a:pt x="2458" y="4436"/>
                  </a:cubicBezTo>
                  <a:cubicBezTo>
                    <a:pt x="2555" y="4436"/>
                    <a:pt x="2653" y="4430"/>
                    <a:pt x="2751" y="4418"/>
                  </a:cubicBezTo>
                  <a:cubicBezTo>
                    <a:pt x="3481" y="4327"/>
                    <a:pt x="4129" y="3905"/>
                    <a:pt x="4507" y="3274"/>
                  </a:cubicBezTo>
                  <a:lnTo>
                    <a:pt x="4507" y="3274"/>
                  </a:lnTo>
                  <a:cubicBezTo>
                    <a:pt x="4139" y="3497"/>
                    <a:pt x="3717" y="3614"/>
                    <a:pt x="3288" y="3614"/>
                  </a:cubicBezTo>
                  <a:cubicBezTo>
                    <a:pt x="3286" y="3614"/>
                    <a:pt x="3283" y="3614"/>
                    <a:pt x="3280" y="3614"/>
                  </a:cubicBezTo>
                  <a:cubicBezTo>
                    <a:pt x="3092" y="3614"/>
                    <a:pt x="2906" y="3591"/>
                    <a:pt x="2722" y="3547"/>
                  </a:cubicBezTo>
                  <a:lnTo>
                    <a:pt x="2791" y="3446"/>
                  </a:lnTo>
                  <a:cubicBezTo>
                    <a:pt x="2913" y="3263"/>
                    <a:pt x="2863" y="3015"/>
                    <a:pt x="2681" y="2894"/>
                  </a:cubicBezTo>
                  <a:cubicBezTo>
                    <a:pt x="2613" y="2849"/>
                    <a:pt x="2536" y="2827"/>
                    <a:pt x="2460" y="2827"/>
                  </a:cubicBezTo>
                  <a:cubicBezTo>
                    <a:pt x="2332" y="2827"/>
                    <a:pt x="2205" y="2889"/>
                    <a:pt x="2129" y="3004"/>
                  </a:cubicBezTo>
                  <a:lnTo>
                    <a:pt x="1980" y="3229"/>
                  </a:lnTo>
                  <a:cubicBezTo>
                    <a:pt x="1571" y="2962"/>
                    <a:pt x="1254" y="2577"/>
                    <a:pt x="1070" y="2125"/>
                  </a:cubicBezTo>
                  <a:lnTo>
                    <a:pt x="1070" y="2125"/>
                  </a:lnTo>
                  <a:lnTo>
                    <a:pt x="1443" y="2377"/>
                  </a:lnTo>
                  <a:cubicBezTo>
                    <a:pt x="1511" y="2424"/>
                    <a:pt x="1588" y="2446"/>
                    <a:pt x="1665" y="2446"/>
                  </a:cubicBezTo>
                  <a:cubicBezTo>
                    <a:pt x="1793" y="2446"/>
                    <a:pt x="1918" y="2385"/>
                    <a:pt x="1994" y="2271"/>
                  </a:cubicBezTo>
                  <a:cubicBezTo>
                    <a:pt x="2117" y="2089"/>
                    <a:pt x="2069" y="1843"/>
                    <a:pt x="1888" y="1719"/>
                  </a:cubicBezTo>
                  <a:lnTo>
                    <a:pt x="1325" y="1337"/>
                  </a:lnTo>
                  <a:cubicBezTo>
                    <a:pt x="1258" y="1292"/>
                    <a:pt x="1180" y="1270"/>
                    <a:pt x="1102" y="1270"/>
                  </a:cubicBezTo>
                  <a:cubicBezTo>
                    <a:pt x="1031" y="1270"/>
                    <a:pt x="961" y="1288"/>
                    <a:pt x="898" y="1326"/>
                  </a:cubicBezTo>
                  <a:cubicBezTo>
                    <a:pt x="896" y="1294"/>
                    <a:pt x="895" y="1261"/>
                    <a:pt x="895" y="1228"/>
                  </a:cubicBezTo>
                  <a:cubicBezTo>
                    <a:pt x="895" y="796"/>
                    <a:pt x="1012" y="371"/>
                    <a:pt x="1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3" name="Google Shape;1383;p50"/>
          <p:cNvGrpSpPr/>
          <p:nvPr/>
        </p:nvGrpSpPr>
        <p:grpSpPr>
          <a:xfrm>
            <a:off x="950695" y="1511131"/>
            <a:ext cx="553610" cy="520370"/>
            <a:chOff x="526300" y="400225"/>
            <a:chExt cx="639125" cy="600750"/>
          </a:xfrm>
        </p:grpSpPr>
        <p:sp>
          <p:nvSpPr>
            <p:cNvPr id="1384" name="Google Shape;1384;p50"/>
            <p:cNvSpPr/>
            <p:nvPr/>
          </p:nvSpPr>
          <p:spPr>
            <a:xfrm>
              <a:off x="935175" y="428700"/>
              <a:ext cx="215400" cy="354250"/>
            </a:xfrm>
            <a:custGeom>
              <a:avLst/>
              <a:gdLst/>
              <a:ahLst/>
              <a:cxnLst/>
              <a:rect l="l" t="t" r="r" b="b"/>
              <a:pathLst>
                <a:path w="8616" h="14170" extrusionOk="0">
                  <a:moveTo>
                    <a:pt x="421" y="0"/>
                  </a:moveTo>
                  <a:lnTo>
                    <a:pt x="1" y="689"/>
                  </a:lnTo>
                  <a:lnTo>
                    <a:pt x="7654" y="5348"/>
                  </a:lnTo>
                  <a:lnTo>
                    <a:pt x="4924" y="13925"/>
                  </a:lnTo>
                  <a:lnTo>
                    <a:pt x="5694" y="14170"/>
                  </a:lnTo>
                  <a:lnTo>
                    <a:pt x="8616" y="4990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0"/>
            <p:cNvSpPr/>
            <p:nvPr/>
          </p:nvSpPr>
          <p:spPr>
            <a:xfrm>
              <a:off x="822175" y="400225"/>
              <a:ext cx="273200" cy="411425"/>
            </a:xfrm>
            <a:custGeom>
              <a:avLst/>
              <a:gdLst/>
              <a:ahLst/>
              <a:cxnLst/>
              <a:rect l="l" t="t" r="r" b="b"/>
              <a:pathLst>
                <a:path w="10928" h="16457" extrusionOk="0">
                  <a:moveTo>
                    <a:pt x="4593" y="1"/>
                  </a:moveTo>
                  <a:cubicBezTo>
                    <a:pt x="4449" y="1"/>
                    <a:pt x="4305" y="75"/>
                    <a:pt x="4231" y="228"/>
                  </a:cubicBezTo>
                  <a:lnTo>
                    <a:pt x="4231" y="227"/>
                  </a:lnTo>
                  <a:lnTo>
                    <a:pt x="0" y="8883"/>
                  </a:lnTo>
                  <a:lnTo>
                    <a:pt x="215" y="9458"/>
                  </a:lnTo>
                  <a:lnTo>
                    <a:pt x="1397" y="10548"/>
                  </a:lnTo>
                  <a:lnTo>
                    <a:pt x="1200" y="12092"/>
                  </a:lnTo>
                  <a:lnTo>
                    <a:pt x="1415" y="12667"/>
                  </a:lnTo>
                  <a:lnTo>
                    <a:pt x="10288" y="16424"/>
                  </a:lnTo>
                  <a:cubicBezTo>
                    <a:pt x="10341" y="16446"/>
                    <a:pt x="10395" y="16456"/>
                    <a:pt x="10447" y="16456"/>
                  </a:cubicBezTo>
                  <a:cubicBezTo>
                    <a:pt x="10711" y="16456"/>
                    <a:pt x="10928" y="16188"/>
                    <a:pt x="10824" y="15910"/>
                  </a:cubicBezTo>
                  <a:lnTo>
                    <a:pt x="10162" y="14142"/>
                  </a:lnTo>
                  <a:lnTo>
                    <a:pt x="6393" y="8733"/>
                  </a:lnTo>
                  <a:lnTo>
                    <a:pt x="5633" y="2032"/>
                  </a:lnTo>
                  <a:lnTo>
                    <a:pt x="4972" y="263"/>
                  </a:lnTo>
                  <a:cubicBezTo>
                    <a:pt x="4907" y="90"/>
                    <a:pt x="4750" y="1"/>
                    <a:pt x="4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0"/>
            <p:cNvSpPr/>
            <p:nvPr/>
          </p:nvSpPr>
          <p:spPr>
            <a:xfrm>
              <a:off x="844500" y="659125"/>
              <a:ext cx="231725" cy="94625"/>
            </a:xfrm>
            <a:custGeom>
              <a:avLst/>
              <a:gdLst/>
              <a:ahLst/>
              <a:cxnLst/>
              <a:rect l="l" t="t" r="r" b="b"/>
              <a:pathLst>
                <a:path w="9269" h="3785" extrusionOk="0">
                  <a:moveTo>
                    <a:pt x="7854" y="1"/>
                  </a:moveTo>
                  <a:lnTo>
                    <a:pt x="678" y="390"/>
                  </a:lnTo>
                  <a:lnTo>
                    <a:pt x="0" y="912"/>
                  </a:lnTo>
                  <a:lnTo>
                    <a:pt x="307" y="1736"/>
                  </a:lnTo>
                  <a:lnTo>
                    <a:pt x="9269" y="3784"/>
                  </a:lnTo>
                  <a:lnTo>
                    <a:pt x="9269" y="3784"/>
                  </a:lnTo>
                  <a:lnTo>
                    <a:pt x="78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827550" y="451000"/>
              <a:ext cx="170875" cy="208575"/>
            </a:xfrm>
            <a:custGeom>
              <a:avLst/>
              <a:gdLst/>
              <a:ahLst/>
              <a:cxnLst/>
              <a:rect l="l" t="t" r="r" b="b"/>
              <a:pathLst>
                <a:path w="6835" h="8343" extrusionOk="0">
                  <a:moveTo>
                    <a:pt x="5418" y="1"/>
                  </a:moveTo>
                  <a:lnTo>
                    <a:pt x="0" y="7429"/>
                  </a:lnTo>
                  <a:lnTo>
                    <a:pt x="309" y="8251"/>
                  </a:lnTo>
                  <a:lnTo>
                    <a:pt x="1480" y="8343"/>
                  </a:lnTo>
                  <a:lnTo>
                    <a:pt x="6834" y="3786"/>
                  </a:lnTo>
                  <a:lnTo>
                    <a:pt x="54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0"/>
            <p:cNvSpPr/>
            <p:nvPr/>
          </p:nvSpPr>
          <p:spPr>
            <a:xfrm>
              <a:off x="835250" y="545600"/>
              <a:ext cx="205600" cy="136375"/>
            </a:xfrm>
            <a:custGeom>
              <a:avLst/>
              <a:gdLst/>
              <a:ahLst/>
              <a:cxnLst/>
              <a:rect l="l" t="t" r="r" b="b"/>
              <a:pathLst>
                <a:path w="8224" h="5455" extrusionOk="0">
                  <a:moveTo>
                    <a:pt x="6526" y="0"/>
                  </a:moveTo>
                  <a:lnTo>
                    <a:pt x="1" y="4467"/>
                  </a:lnTo>
                  <a:lnTo>
                    <a:pt x="370" y="5454"/>
                  </a:lnTo>
                  <a:lnTo>
                    <a:pt x="8224" y="4542"/>
                  </a:lnTo>
                  <a:lnTo>
                    <a:pt x="65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0"/>
            <p:cNvSpPr/>
            <p:nvPr/>
          </p:nvSpPr>
          <p:spPr>
            <a:xfrm>
              <a:off x="748700" y="768575"/>
              <a:ext cx="253675" cy="232325"/>
            </a:xfrm>
            <a:custGeom>
              <a:avLst/>
              <a:gdLst/>
              <a:ahLst/>
              <a:cxnLst/>
              <a:rect l="l" t="t" r="r" b="b"/>
              <a:pathLst>
                <a:path w="10147" h="9293" extrusionOk="0">
                  <a:moveTo>
                    <a:pt x="639" y="0"/>
                  </a:moveTo>
                  <a:lnTo>
                    <a:pt x="1" y="6465"/>
                  </a:lnTo>
                  <a:lnTo>
                    <a:pt x="3480" y="6465"/>
                  </a:lnTo>
                  <a:lnTo>
                    <a:pt x="4472" y="9034"/>
                  </a:lnTo>
                  <a:cubicBezTo>
                    <a:pt x="4534" y="9194"/>
                    <a:pt x="4686" y="9292"/>
                    <a:pt x="4848" y="9292"/>
                  </a:cubicBezTo>
                  <a:cubicBezTo>
                    <a:pt x="4896" y="9292"/>
                    <a:pt x="4946" y="9283"/>
                    <a:pt x="4994" y="9265"/>
                  </a:cubicBezTo>
                  <a:cubicBezTo>
                    <a:pt x="5202" y="9186"/>
                    <a:pt x="5305" y="8951"/>
                    <a:pt x="5226" y="8743"/>
                  </a:cubicBezTo>
                  <a:lnTo>
                    <a:pt x="4346" y="6465"/>
                  </a:lnTo>
                  <a:lnTo>
                    <a:pt x="6611" y="6465"/>
                  </a:lnTo>
                  <a:cubicBezTo>
                    <a:pt x="6840" y="6465"/>
                    <a:pt x="7058" y="6563"/>
                    <a:pt x="7212" y="6732"/>
                  </a:cubicBezTo>
                  <a:lnTo>
                    <a:pt x="9397" y="9159"/>
                  </a:lnTo>
                  <a:cubicBezTo>
                    <a:pt x="9476" y="9247"/>
                    <a:pt x="9587" y="9293"/>
                    <a:pt x="9698" y="9293"/>
                  </a:cubicBezTo>
                  <a:cubicBezTo>
                    <a:pt x="9794" y="9293"/>
                    <a:pt x="9890" y="9259"/>
                    <a:pt x="9967" y="9190"/>
                  </a:cubicBezTo>
                  <a:cubicBezTo>
                    <a:pt x="10132" y="9040"/>
                    <a:pt x="10146" y="8785"/>
                    <a:pt x="9998" y="8618"/>
                  </a:cubicBezTo>
                  <a:lnTo>
                    <a:pt x="9997" y="8618"/>
                  </a:lnTo>
                  <a:lnTo>
                    <a:pt x="2361" y="135"/>
                  </a:lnTo>
                  <a:cubicBezTo>
                    <a:pt x="2284" y="49"/>
                    <a:pt x="2175" y="0"/>
                    <a:pt x="2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0"/>
            <p:cNvSpPr/>
            <p:nvPr/>
          </p:nvSpPr>
          <p:spPr>
            <a:xfrm>
              <a:off x="555600" y="768575"/>
              <a:ext cx="223400" cy="232400"/>
            </a:xfrm>
            <a:custGeom>
              <a:avLst/>
              <a:gdLst/>
              <a:ahLst/>
              <a:cxnLst/>
              <a:rect l="l" t="t" r="r" b="b"/>
              <a:pathLst>
                <a:path w="8936" h="9296" extrusionOk="0">
                  <a:moveTo>
                    <a:pt x="8088" y="0"/>
                  </a:moveTo>
                  <a:cubicBezTo>
                    <a:pt x="7974" y="0"/>
                    <a:pt x="7865" y="50"/>
                    <a:pt x="7787" y="135"/>
                  </a:cubicBezTo>
                  <a:lnTo>
                    <a:pt x="152" y="8618"/>
                  </a:lnTo>
                  <a:cubicBezTo>
                    <a:pt x="1" y="8784"/>
                    <a:pt x="12" y="9041"/>
                    <a:pt x="179" y="9191"/>
                  </a:cubicBezTo>
                  <a:cubicBezTo>
                    <a:pt x="257" y="9261"/>
                    <a:pt x="353" y="9295"/>
                    <a:pt x="450" y="9295"/>
                  </a:cubicBezTo>
                  <a:cubicBezTo>
                    <a:pt x="561" y="9295"/>
                    <a:pt x="673" y="9249"/>
                    <a:pt x="752" y="9159"/>
                  </a:cubicBezTo>
                  <a:lnTo>
                    <a:pt x="2937" y="6732"/>
                  </a:lnTo>
                  <a:cubicBezTo>
                    <a:pt x="3090" y="6563"/>
                    <a:pt x="3309" y="6465"/>
                    <a:pt x="3538" y="6465"/>
                  </a:cubicBezTo>
                  <a:lnTo>
                    <a:pt x="5802" y="6465"/>
                  </a:lnTo>
                  <a:lnTo>
                    <a:pt x="4923" y="8743"/>
                  </a:lnTo>
                  <a:cubicBezTo>
                    <a:pt x="4843" y="8951"/>
                    <a:pt x="4946" y="9186"/>
                    <a:pt x="5154" y="9265"/>
                  </a:cubicBezTo>
                  <a:cubicBezTo>
                    <a:pt x="5202" y="9283"/>
                    <a:pt x="5251" y="9292"/>
                    <a:pt x="5300" y="9292"/>
                  </a:cubicBezTo>
                  <a:cubicBezTo>
                    <a:pt x="5462" y="9292"/>
                    <a:pt x="5615" y="9194"/>
                    <a:pt x="5677" y="9034"/>
                  </a:cubicBezTo>
                  <a:lnTo>
                    <a:pt x="6668" y="6465"/>
                  </a:lnTo>
                  <a:lnTo>
                    <a:pt x="7725" y="6465"/>
                  </a:lnTo>
                  <a:lnTo>
                    <a:pt x="8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1118200" y="536175"/>
              <a:ext cx="47225" cy="43325"/>
            </a:xfrm>
            <a:custGeom>
              <a:avLst/>
              <a:gdLst/>
              <a:ahLst/>
              <a:cxnLst/>
              <a:rect l="l" t="t" r="r" b="b"/>
              <a:pathLst>
                <a:path w="1889" h="1733" extrusionOk="0">
                  <a:moveTo>
                    <a:pt x="977" y="0"/>
                  </a:moveTo>
                  <a:cubicBezTo>
                    <a:pt x="882" y="0"/>
                    <a:pt x="787" y="17"/>
                    <a:pt x="693" y="52"/>
                  </a:cubicBezTo>
                  <a:lnTo>
                    <a:pt x="314" y="193"/>
                  </a:lnTo>
                  <a:cubicBezTo>
                    <a:pt x="105" y="271"/>
                    <a:pt x="0" y="503"/>
                    <a:pt x="78" y="713"/>
                  </a:cubicBezTo>
                  <a:lnTo>
                    <a:pt x="361" y="1470"/>
                  </a:lnTo>
                  <a:cubicBezTo>
                    <a:pt x="421" y="1632"/>
                    <a:pt x="576" y="1733"/>
                    <a:pt x="740" y="1733"/>
                  </a:cubicBezTo>
                  <a:cubicBezTo>
                    <a:pt x="786" y="1733"/>
                    <a:pt x="834" y="1725"/>
                    <a:pt x="880" y="1707"/>
                  </a:cubicBezTo>
                  <a:lnTo>
                    <a:pt x="1259" y="1566"/>
                  </a:lnTo>
                  <a:lnTo>
                    <a:pt x="1259" y="1564"/>
                  </a:lnTo>
                  <a:cubicBezTo>
                    <a:pt x="1677" y="1409"/>
                    <a:pt x="1889" y="943"/>
                    <a:pt x="1732" y="526"/>
                  </a:cubicBezTo>
                  <a:cubicBezTo>
                    <a:pt x="1611" y="201"/>
                    <a:pt x="1303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0"/>
            <p:cNvSpPr/>
            <p:nvPr/>
          </p:nvSpPr>
          <p:spPr>
            <a:xfrm>
              <a:off x="526300" y="980700"/>
              <a:ext cx="505000" cy="20225"/>
            </a:xfrm>
            <a:custGeom>
              <a:avLst/>
              <a:gdLst/>
              <a:ahLst/>
              <a:cxnLst/>
              <a:rect l="l" t="t" r="r" b="b"/>
              <a:pathLst>
                <a:path w="20200" h="809" extrusionOk="0">
                  <a:moveTo>
                    <a:pt x="402" y="0"/>
                  </a:moveTo>
                  <a:cubicBezTo>
                    <a:pt x="180" y="0"/>
                    <a:pt x="0" y="181"/>
                    <a:pt x="0" y="404"/>
                  </a:cubicBezTo>
                  <a:cubicBezTo>
                    <a:pt x="0" y="627"/>
                    <a:pt x="181" y="808"/>
                    <a:pt x="404" y="808"/>
                  </a:cubicBezTo>
                  <a:cubicBezTo>
                    <a:pt x="407" y="808"/>
                    <a:pt x="409" y="808"/>
                    <a:pt x="412" y="808"/>
                  </a:cubicBezTo>
                  <a:lnTo>
                    <a:pt x="19804" y="808"/>
                  </a:lnTo>
                  <a:cubicBezTo>
                    <a:pt x="20024" y="802"/>
                    <a:pt x="20200" y="624"/>
                    <a:pt x="20200" y="404"/>
                  </a:cubicBezTo>
                  <a:cubicBezTo>
                    <a:pt x="20200" y="184"/>
                    <a:pt x="20024" y="5"/>
                    <a:pt x="19804" y="0"/>
                  </a:cubicBezTo>
                  <a:lnTo>
                    <a:pt x="412" y="0"/>
                  </a:lnTo>
                  <a:cubicBezTo>
                    <a:pt x="408" y="0"/>
                    <a:pt x="405" y="0"/>
                    <a:pt x="4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0"/>
            <p:cNvSpPr/>
            <p:nvPr/>
          </p:nvSpPr>
          <p:spPr>
            <a:xfrm>
              <a:off x="748700" y="718100"/>
              <a:ext cx="60575" cy="70700"/>
            </a:xfrm>
            <a:custGeom>
              <a:avLst/>
              <a:gdLst/>
              <a:ahLst/>
              <a:cxnLst/>
              <a:rect l="l" t="t" r="r" b="b"/>
              <a:pathLst>
                <a:path w="2423" h="2828" extrusionOk="0">
                  <a:moveTo>
                    <a:pt x="1" y="0"/>
                  </a:moveTo>
                  <a:lnTo>
                    <a:pt x="1" y="2424"/>
                  </a:lnTo>
                  <a:cubicBezTo>
                    <a:pt x="1" y="2646"/>
                    <a:pt x="182" y="2827"/>
                    <a:pt x="404" y="2827"/>
                  </a:cubicBezTo>
                  <a:lnTo>
                    <a:pt x="2020" y="2827"/>
                  </a:lnTo>
                  <a:cubicBezTo>
                    <a:pt x="2243" y="2827"/>
                    <a:pt x="2423" y="2646"/>
                    <a:pt x="2423" y="2424"/>
                  </a:cubicBezTo>
                  <a:lnTo>
                    <a:pt x="24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0"/>
            <p:cNvSpPr/>
            <p:nvPr/>
          </p:nvSpPr>
          <p:spPr>
            <a:xfrm>
              <a:off x="693875" y="622275"/>
              <a:ext cx="155800" cy="128900"/>
            </a:xfrm>
            <a:custGeom>
              <a:avLst/>
              <a:gdLst/>
              <a:ahLst/>
              <a:cxnLst/>
              <a:rect l="l" t="t" r="r" b="b"/>
              <a:pathLst>
                <a:path w="6232" h="5156" extrusionOk="0">
                  <a:moveTo>
                    <a:pt x="5134" y="1"/>
                  </a:moveTo>
                  <a:lnTo>
                    <a:pt x="1349" y="1415"/>
                  </a:lnTo>
                  <a:cubicBezTo>
                    <a:pt x="824" y="1612"/>
                    <a:pt x="405" y="2015"/>
                    <a:pt x="192" y="2532"/>
                  </a:cubicBezTo>
                  <a:cubicBezTo>
                    <a:pt x="1" y="2989"/>
                    <a:pt x="90" y="3517"/>
                    <a:pt x="278" y="4016"/>
                  </a:cubicBezTo>
                  <a:cubicBezTo>
                    <a:pt x="562" y="4776"/>
                    <a:pt x="1148" y="5156"/>
                    <a:pt x="1848" y="5156"/>
                  </a:cubicBezTo>
                  <a:cubicBezTo>
                    <a:pt x="2111" y="5156"/>
                    <a:pt x="2391" y="5102"/>
                    <a:pt x="2676" y="4995"/>
                  </a:cubicBezTo>
                  <a:lnTo>
                    <a:pt x="6193" y="3665"/>
                  </a:lnTo>
                  <a:lnTo>
                    <a:pt x="6232" y="2939"/>
                  </a:lnTo>
                  <a:lnTo>
                    <a:pt x="51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0"/>
            <p:cNvSpPr/>
            <p:nvPr/>
          </p:nvSpPr>
          <p:spPr>
            <a:xfrm>
              <a:off x="690900" y="685550"/>
              <a:ext cx="166700" cy="69925"/>
            </a:xfrm>
            <a:custGeom>
              <a:avLst/>
              <a:gdLst/>
              <a:ahLst/>
              <a:cxnLst/>
              <a:rect l="l" t="t" r="r" b="b"/>
              <a:pathLst>
                <a:path w="6668" h="2797" extrusionOk="0">
                  <a:moveTo>
                    <a:pt x="311" y="1"/>
                  </a:moveTo>
                  <a:lnTo>
                    <a:pt x="311" y="1"/>
                  </a:lnTo>
                  <a:cubicBezTo>
                    <a:pt x="1" y="744"/>
                    <a:pt x="162" y="1600"/>
                    <a:pt x="721" y="2178"/>
                  </a:cubicBezTo>
                  <a:cubicBezTo>
                    <a:pt x="1109" y="2581"/>
                    <a:pt x="1636" y="2797"/>
                    <a:pt x="2174" y="2797"/>
                  </a:cubicBezTo>
                  <a:cubicBezTo>
                    <a:pt x="2412" y="2797"/>
                    <a:pt x="2652" y="2754"/>
                    <a:pt x="2883" y="2668"/>
                  </a:cubicBezTo>
                  <a:lnTo>
                    <a:pt x="6668" y="1253"/>
                  </a:lnTo>
                  <a:lnTo>
                    <a:pt x="6351" y="408"/>
                  </a:lnTo>
                  <a:lnTo>
                    <a:pt x="3020" y="1653"/>
                  </a:lnTo>
                  <a:cubicBezTo>
                    <a:pt x="2787" y="1740"/>
                    <a:pt x="2549" y="1782"/>
                    <a:pt x="2314" y="1782"/>
                  </a:cubicBezTo>
                  <a:cubicBezTo>
                    <a:pt x="1495" y="1782"/>
                    <a:pt x="724" y="1280"/>
                    <a:pt x="421" y="468"/>
                  </a:cubicBezTo>
                  <a:cubicBezTo>
                    <a:pt x="366" y="318"/>
                    <a:pt x="329" y="161"/>
                    <a:pt x="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6" name="Google Shape;1396;p50"/>
          <p:cNvGrpSpPr/>
          <p:nvPr/>
        </p:nvGrpSpPr>
        <p:grpSpPr>
          <a:xfrm>
            <a:off x="950695" y="2374036"/>
            <a:ext cx="318199" cy="552267"/>
            <a:chOff x="504925" y="1214825"/>
            <a:chExt cx="367350" cy="637575"/>
          </a:xfrm>
        </p:grpSpPr>
        <p:sp>
          <p:nvSpPr>
            <p:cNvPr id="1397" name="Google Shape;1397;p50"/>
            <p:cNvSpPr/>
            <p:nvPr/>
          </p:nvSpPr>
          <p:spPr>
            <a:xfrm>
              <a:off x="614325" y="1214825"/>
              <a:ext cx="156575" cy="164525"/>
            </a:xfrm>
            <a:custGeom>
              <a:avLst/>
              <a:gdLst/>
              <a:ahLst/>
              <a:cxnLst/>
              <a:rect l="l" t="t" r="r" b="b"/>
              <a:pathLst>
                <a:path w="6263" h="6581" extrusionOk="0">
                  <a:moveTo>
                    <a:pt x="2964" y="0"/>
                  </a:moveTo>
                  <a:cubicBezTo>
                    <a:pt x="2346" y="0"/>
                    <a:pt x="1739" y="175"/>
                    <a:pt x="1216" y="507"/>
                  </a:cubicBezTo>
                  <a:cubicBezTo>
                    <a:pt x="294" y="1090"/>
                    <a:pt x="1" y="2118"/>
                    <a:pt x="1" y="3290"/>
                  </a:cubicBezTo>
                  <a:cubicBezTo>
                    <a:pt x="1" y="5108"/>
                    <a:pt x="1155" y="6581"/>
                    <a:pt x="2972" y="6581"/>
                  </a:cubicBezTo>
                  <a:lnTo>
                    <a:pt x="6022" y="4523"/>
                  </a:lnTo>
                  <a:cubicBezTo>
                    <a:pt x="6181" y="4131"/>
                    <a:pt x="6263" y="3713"/>
                    <a:pt x="6263" y="3291"/>
                  </a:cubicBezTo>
                  <a:cubicBezTo>
                    <a:pt x="6263" y="1473"/>
                    <a:pt x="4788" y="0"/>
                    <a:pt x="2972" y="0"/>
                  </a:cubicBezTo>
                  <a:cubicBezTo>
                    <a:pt x="2969" y="0"/>
                    <a:pt x="2967" y="0"/>
                    <a:pt x="2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0"/>
            <p:cNvSpPr/>
            <p:nvPr/>
          </p:nvSpPr>
          <p:spPr>
            <a:xfrm>
              <a:off x="601675" y="1227475"/>
              <a:ext cx="163250" cy="150750"/>
            </a:xfrm>
            <a:custGeom>
              <a:avLst/>
              <a:gdLst/>
              <a:ahLst/>
              <a:cxnLst/>
              <a:rect l="l" t="t" r="r" b="b"/>
              <a:pathLst>
                <a:path w="6530" h="6030" extrusionOk="0">
                  <a:moveTo>
                    <a:pt x="1722" y="1"/>
                  </a:moveTo>
                  <a:lnTo>
                    <a:pt x="1722" y="1"/>
                  </a:lnTo>
                  <a:cubicBezTo>
                    <a:pt x="654" y="676"/>
                    <a:pt x="0" y="1947"/>
                    <a:pt x="235" y="3350"/>
                  </a:cubicBezTo>
                  <a:cubicBezTo>
                    <a:pt x="461" y="4709"/>
                    <a:pt x="1562" y="5803"/>
                    <a:pt x="2922" y="6029"/>
                  </a:cubicBezTo>
                  <a:lnTo>
                    <a:pt x="5650" y="5253"/>
                  </a:lnTo>
                  <a:cubicBezTo>
                    <a:pt x="6034" y="4914"/>
                    <a:pt x="6336" y="4493"/>
                    <a:pt x="6530" y="4019"/>
                  </a:cubicBezTo>
                  <a:lnTo>
                    <a:pt x="2980" y="4019"/>
                  </a:lnTo>
                  <a:cubicBezTo>
                    <a:pt x="2361" y="4019"/>
                    <a:pt x="1773" y="3684"/>
                    <a:pt x="1515" y="3123"/>
                  </a:cubicBezTo>
                  <a:cubicBezTo>
                    <a:pt x="1051" y="2114"/>
                    <a:pt x="1129" y="940"/>
                    <a:pt x="17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0"/>
            <p:cNvSpPr/>
            <p:nvPr/>
          </p:nvSpPr>
          <p:spPr>
            <a:xfrm>
              <a:off x="709200" y="1605550"/>
              <a:ext cx="61700" cy="133200"/>
            </a:xfrm>
            <a:custGeom>
              <a:avLst/>
              <a:gdLst/>
              <a:ahLst/>
              <a:cxnLst/>
              <a:rect l="l" t="t" r="r" b="b"/>
              <a:pathLst>
                <a:path w="2468" h="5328" extrusionOk="0">
                  <a:moveTo>
                    <a:pt x="0" y="1"/>
                  </a:moveTo>
                  <a:lnTo>
                    <a:pt x="285" y="5328"/>
                  </a:lnTo>
                  <a:lnTo>
                    <a:pt x="2468" y="4936"/>
                  </a:lnTo>
                  <a:lnTo>
                    <a:pt x="2468" y="4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0"/>
            <p:cNvSpPr/>
            <p:nvPr/>
          </p:nvSpPr>
          <p:spPr>
            <a:xfrm>
              <a:off x="709150" y="1605550"/>
              <a:ext cx="61750" cy="155325"/>
            </a:xfrm>
            <a:custGeom>
              <a:avLst/>
              <a:gdLst/>
              <a:ahLst/>
              <a:cxnLst/>
              <a:rect l="l" t="t" r="r" b="b"/>
              <a:pathLst>
                <a:path w="2470" h="6213" extrusionOk="0">
                  <a:moveTo>
                    <a:pt x="1" y="1"/>
                  </a:moveTo>
                  <a:lnTo>
                    <a:pt x="1" y="5759"/>
                  </a:lnTo>
                  <a:lnTo>
                    <a:pt x="1383" y="6212"/>
                  </a:lnTo>
                  <a:lnTo>
                    <a:pt x="2470" y="5759"/>
                  </a:lnTo>
                  <a:lnTo>
                    <a:pt x="2470" y="4936"/>
                  </a:lnTo>
                  <a:lnTo>
                    <a:pt x="1646" y="4936"/>
                  </a:lnTo>
                  <a:cubicBezTo>
                    <a:pt x="1192" y="4936"/>
                    <a:pt x="824" y="4568"/>
                    <a:pt x="824" y="4114"/>
                  </a:cubicBezTo>
                  <a:lnTo>
                    <a:pt x="8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0"/>
            <p:cNvSpPr/>
            <p:nvPr/>
          </p:nvSpPr>
          <p:spPr>
            <a:xfrm>
              <a:off x="616050" y="1605550"/>
              <a:ext cx="52025" cy="130425"/>
            </a:xfrm>
            <a:custGeom>
              <a:avLst/>
              <a:gdLst/>
              <a:ahLst/>
              <a:cxnLst/>
              <a:rect l="l" t="t" r="r" b="b"/>
              <a:pathLst>
                <a:path w="2081" h="5217" extrusionOk="0">
                  <a:moveTo>
                    <a:pt x="2081" y="1"/>
                  </a:moveTo>
                  <a:lnTo>
                    <a:pt x="1" y="413"/>
                  </a:lnTo>
                  <a:lnTo>
                    <a:pt x="101" y="5216"/>
                  </a:lnTo>
                  <a:lnTo>
                    <a:pt x="2081" y="4937"/>
                  </a:lnTo>
                  <a:lnTo>
                    <a:pt x="208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0"/>
            <p:cNvSpPr/>
            <p:nvPr/>
          </p:nvSpPr>
          <p:spPr>
            <a:xfrm>
              <a:off x="606325" y="1605550"/>
              <a:ext cx="61750" cy="154250"/>
            </a:xfrm>
            <a:custGeom>
              <a:avLst/>
              <a:gdLst/>
              <a:ahLst/>
              <a:cxnLst/>
              <a:rect l="l" t="t" r="r" b="b"/>
              <a:pathLst>
                <a:path w="2470" h="6170" extrusionOk="0">
                  <a:moveTo>
                    <a:pt x="824" y="1"/>
                  </a:moveTo>
                  <a:lnTo>
                    <a:pt x="1" y="413"/>
                  </a:lnTo>
                  <a:lnTo>
                    <a:pt x="1" y="5759"/>
                  </a:lnTo>
                  <a:lnTo>
                    <a:pt x="1184" y="6170"/>
                  </a:lnTo>
                  <a:lnTo>
                    <a:pt x="2470" y="5759"/>
                  </a:lnTo>
                  <a:lnTo>
                    <a:pt x="2470" y="4937"/>
                  </a:lnTo>
                  <a:lnTo>
                    <a:pt x="1646" y="4937"/>
                  </a:lnTo>
                  <a:cubicBezTo>
                    <a:pt x="1192" y="4937"/>
                    <a:pt x="824" y="4568"/>
                    <a:pt x="824" y="4114"/>
                  </a:cubicBezTo>
                  <a:lnTo>
                    <a:pt x="8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0"/>
            <p:cNvSpPr/>
            <p:nvPr/>
          </p:nvSpPr>
          <p:spPr>
            <a:xfrm>
              <a:off x="606325" y="1389625"/>
              <a:ext cx="164575" cy="182575"/>
            </a:xfrm>
            <a:custGeom>
              <a:avLst/>
              <a:gdLst/>
              <a:ahLst/>
              <a:cxnLst/>
              <a:rect l="l" t="t" r="r" b="b"/>
              <a:pathLst>
                <a:path w="6583" h="7303" extrusionOk="0">
                  <a:moveTo>
                    <a:pt x="824" y="0"/>
                  </a:moveTo>
                  <a:lnTo>
                    <a:pt x="1" y="754"/>
                  </a:lnTo>
                  <a:lnTo>
                    <a:pt x="1" y="2205"/>
                  </a:lnTo>
                  <a:lnTo>
                    <a:pt x="428" y="7302"/>
                  </a:lnTo>
                  <a:lnTo>
                    <a:pt x="6583" y="6992"/>
                  </a:lnTo>
                  <a:lnTo>
                    <a:pt x="65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0"/>
            <p:cNvSpPr/>
            <p:nvPr/>
          </p:nvSpPr>
          <p:spPr>
            <a:xfrm>
              <a:off x="606325" y="1441050"/>
              <a:ext cx="164575" cy="150175"/>
            </a:xfrm>
            <a:custGeom>
              <a:avLst/>
              <a:gdLst/>
              <a:ahLst/>
              <a:cxnLst/>
              <a:rect l="l" t="t" r="r" b="b"/>
              <a:pathLst>
                <a:path w="6583" h="6007" extrusionOk="0">
                  <a:moveTo>
                    <a:pt x="1" y="0"/>
                  </a:moveTo>
                  <a:lnTo>
                    <a:pt x="1" y="5759"/>
                  </a:lnTo>
                  <a:lnTo>
                    <a:pt x="3167" y="6007"/>
                  </a:lnTo>
                  <a:lnTo>
                    <a:pt x="6583" y="5759"/>
                  </a:lnTo>
                  <a:lnTo>
                    <a:pt x="6583" y="4935"/>
                  </a:lnTo>
                  <a:lnTo>
                    <a:pt x="2058" y="4935"/>
                  </a:lnTo>
                  <a:cubicBezTo>
                    <a:pt x="1376" y="4935"/>
                    <a:pt x="824" y="4384"/>
                    <a:pt x="824" y="3702"/>
                  </a:cubicBezTo>
                  <a:lnTo>
                    <a:pt x="824" y="823"/>
                  </a:lnTo>
                  <a:cubicBezTo>
                    <a:pt x="824" y="368"/>
                    <a:pt x="455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0"/>
            <p:cNvSpPr/>
            <p:nvPr/>
          </p:nvSpPr>
          <p:spPr>
            <a:xfrm>
              <a:off x="620900" y="1502725"/>
              <a:ext cx="150000" cy="20600"/>
            </a:xfrm>
            <a:custGeom>
              <a:avLst/>
              <a:gdLst/>
              <a:ahLst/>
              <a:cxnLst/>
              <a:rect l="l" t="t" r="r" b="b"/>
              <a:pathLst>
                <a:path w="6000" h="824" extrusionOk="0">
                  <a:moveTo>
                    <a:pt x="241" y="1"/>
                  </a:moveTo>
                  <a:lnTo>
                    <a:pt x="1" y="376"/>
                  </a:lnTo>
                  <a:lnTo>
                    <a:pt x="241" y="823"/>
                  </a:lnTo>
                  <a:lnTo>
                    <a:pt x="6000" y="823"/>
                  </a:lnTo>
                  <a:lnTo>
                    <a:pt x="60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0"/>
            <p:cNvSpPr/>
            <p:nvPr/>
          </p:nvSpPr>
          <p:spPr>
            <a:xfrm>
              <a:off x="660275" y="1482150"/>
              <a:ext cx="69500" cy="53925"/>
            </a:xfrm>
            <a:custGeom>
              <a:avLst/>
              <a:gdLst/>
              <a:ahLst/>
              <a:cxnLst/>
              <a:rect l="l" t="t" r="r" b="b"/>
              <a:pathLst>
                <a:path w="2780" h="2157" extrusionOk="0">
                  <a:moveTo>
                    <a:pt x="187" y="1"/>
                  </a:moveTo>
                  <a:lnTo>
                    <a:pt x="1" y="1697"/>
                  </a:lnTo>
                  <a:lnTo>
                    <a:pt x="1748" y="2157"/>
                  </a:lnTo>
                  <a:lnTo>
                    <a:pt x="2779" y="1646"/>
                  </a:lnTo>
                  <a:lnTo>
                    <a:pt x="2779" y="2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0"/>
            <p:cNvSpPr/>
            <p:nvPr/>
          </p:nvSpPr>
          <p:spPr>
            <a:xfrm>
              <a:off x="647475" y="1474900"/>
              <a:ext cx="82325" cy="68975"/>
            </a:xfrm>
            <a:custGeom>
              <a:avLst/>
              <a:gdLst/>
              <a:ahLst/>
              <a:cxnLst/>
              <a:rect l="l" t="t" r="r" b="b"/>
              <a:pathLst>
                <a:path w="3293" h="2759" extrusionOk="0">
                  <a:moveTo>
                    <a:pt x="406" y="1"/>
                  </a:moveTo>
                  <a:lnTo>
                    <a:pt x="0" y="291"/>
                  </a:lnTo>
                  <a:lnTo>
                    <a:pt x="0" y="1936"/>
                  </a:lnTo>
                  <a:cubicBezTo>
                    <a:pt x="0" y="2390"/>
                    <a:pt x="368" y="2758"/>
                    <a:pt x="822" y="2758"/>
                  </a:cubicBezTo>
                  <a:lnTo>
                    <a:pt x="2468" y="2758"/>
                  </a:lnTo>
                  <a:cubicBezTo>
                    <a:pt x="2469" y="2758"/>
                    <a:pt x="2470" y="2758"/>
                    <a:pt x="2470" y="2758"/>
                  </a:cubicBezTo>
                  <a:cubicBezTo>
                    <a:pt x="2923" y="2758"/>
                    <a:pt x="3291" y="2391"/>
                    <a:pt x="3293" y="1936"/>
                  </a:cubicBezTo>
                  <a:lnTo>
                    <a:pt x="1646" y="1936"/>
                  </a:lnTo>
                  <a:cubicBezTo>
                    <a:pt x="1192" y="1936"/>
                    <a:pt x="824" y="1568"/>
                    <a:pt x="824" y="1114"/>
                  </a:cubicBezTo>
                  <a:lnTo>
                    <a:pt x="824" y="291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0"/>
            <p:cNvSpPr/>
            <p:nvPr/>
          </p:nvSpPr>
          <p:spPr>
            <a:xfrm>
              <a:off x="539600" y="1389575"/>
              <a:ext cx="87350" cy="208150"/>
            </a:xfrm>
            <a:custGeom>
              <a:avLst/>
              <a:gdLst/>
              <a:ahLst/>
              <a:cxnLst/>
              <a:rect l="l" t="t" r="r" b="b"/>
              <a:pathLst>
                <a:path w="3494" h="8326" extrusionOk="0">
                  <a:moveTo>
                    <a:pt x="3493" y="1"/>
                  </a:moveTo>
                  <a:lnTo>
                    <a:pt x="2296" y="2"/>
                  </a:lnTo>
                  <a:cubicBezTo>
                    <a:pt x="2203" y="2"/>
                    <a:pt x="2111" y="11"/>
                    <a:pt x="2020" y="26"/>
                  </a:cubicBezTo>
                  <a:lnTo>
                    <a:pt x="1428" y="689"/>
                  </a:lnTo>
                  <a:lnTo>
                    <a:pt x="0" y="7770"/>
                  </a:lnTo>
                  <a:lnTo>
                    <a:pt x="221" y="8326"/>
                  </a:lnTo>
                  <a:lnTo>
                    <a:pt x="897" y="8099"/>
                  </a:lnTo>
                  <a:lnTo>
                    <a:pt x="3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0"/>
            <p:cNvSpPr/>
            <p:nvPr/>
          </p:nvSpPr>
          <p:spPr>
            <a:xfrm>
              <a:off x="650625" y="1351350"/>
              <a:ext cx="99700" cy="24750"/>
            </a:xfrm>
            <a:custGeom>
              <a:avLst/>
              <a:gdLst/>
              <a:ahLst/>
              <a:cxnLst/>
              <a:rect l="l" t="t" r="r" b="b"/>
              <a:pathLst>
                <a:path w="3988" h="990" extrusionOk="0">
                  <a:moveTo>
                    <a:pt x="286" y="0"/>
                  </a:moveTo>
                  <a:lnTo>
                    <a:pt x="0" y="989"/>
                  </a:lnTo>
                  <a:lnTo>
                    <a:pt x="0" y="989"/>
                  </a:lnTo>
                  <a:lnTo>
                    <a:pt x="3987" y="709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0"/>
            <p:cNvSpPr/>
            <p:nvPr/>
          </p:nvSpPr>
          <p:spPr>
            <a:xfrm>
              <a:off x="522250" y="1583800"/>
              <a:ext cx="39800" cy="53250"/>
            </a:xfrm>
            <a:custGeom>
              <a:avLst/>
              <a:gdLst/>
              <a:ahLst/>
              <a:cxnLst/>
              <a:rect l="l" t="t" r="r" b="b"/>
              <a:pathLst>
                <a:path w="1592" h="2130" extrusionOk="0">
                  <a:moveTo>
                    <a:pt x="694" y="1"/>
                  </a:moveTo>
                  <a:lnTo>
                    <a:pt x="1" y="786"/>
                  </a:lnTo>
                  <a:lnTo>
                    <a:pt x="144" y="2109"/>
                  </a:lnTo>
                  <a:cubicBezTo>
                    <a:pt x="209" y="2123"/>
                    <a:pt x="273" y="2129"/>
                    <a:pt x="337" y="2129"/>
                  </a:cubicBezTo>
                  <a:cubicBezTo>
                    <a:pt x="735" y="2129"/>
                    <a:pt x="1099" y="1873"/>
                    <a:pt x="1223" y="1481"/>
                  </a:cubicBezTo>
                  <a:lnTo>
                    <a:pt x="1591" y="333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0"/>
            <p:cNvSpPr/>
            <p:nvPr/>
          </p:nvSpPr>
          <p:spPr>
            <a:xfrm>
              <a:off x="658125" y="1441050"/>
              <a:ext cx="71675" cy="41125"/>
            </a:xfrm>
            <a:custGeom>
              <a:avLst/>
              <a:gdLst/>
              <a:ahLst/>
              <a:cxnLst/>
              <a:rect l="l" t="t" r="r" b="b"/>
              <a:pathLst>
                <a:path w="2867" h="1645" extrusionOk="0">
                  <a:moveTo>
                    <a:pt x="2046" y="0"/>
                  </a:moveTo>
                  <a:cubicBezTo>
                    <a:pt x="2045" y="0"/>
                    <a:pt x="2044" y="0"/>
                    <a:pt x="2043" y="0"/>
                  </a:cubicBezTo>
                  <a:lnTo>
                    <a:pt x="398" y="0"/>
                  </a:lnTo>
                  <a:lnTo>
                    <a:pt x="0" y="390"/>
                  </a:lnTo>
                  <a:lnTo>
                    <a:pt x="0" y="1304"/>
                  </a:lnTo>
                  <a:lnTo>
                    <a:pt x="398" y="1645"/>
                  </a:lnTo>
                  <a:lnTo>
                    <a:pt x="2867" y="1645"/>
                  </a:lnTo>
                  <a:lnTo>
                    <a:pt x="2867" y="823"/>
                  </a:lnTo>
                  <a:cubicBezTo>
                    <a:pt x="2867" y="369"/>
                    <a:pt x="2499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0"/>
            <p:cNvSpPr/>
            <p:nvPr/>
          </p:nvSpPr>
          <p:spPr>
            <a:xfrm>
              <a:off x="647475" y="1441050"/>
              <a:ext cx="20600" cy="41125"/>
            </a:xfrm>
            <a:custGeom>
              <a:avLst/>
              <a:gdLst/>
              <a:ahLst/>
              <a:cxnLst/>
              <a:rect l="l" t="t" r="r" b="b"/>
              <a:pathLst>
                <a:path w="824" h="1645" extrusionOk="0">
                  <a:moveTo>
                    <a:pt x="824" y="0"/>
                  </a:moveTo>
                  <a:cubicBezTo>
                    <a:pt x="368" y="0"/>
                    <a:pt x="0" y="368"/>
                    <a:pt x="0" y="823"/>
                  </a:cubicBezTo>
                  <a:lnTo>
                    <a:pt x="0" y="1645"/>
                  </a:lnTo>
                  <a:lnTo>
                    <a:pt x="824" y="1645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0"/>
            <p:cNvSpPr/>
            <p:nvPr/>
          </p:nvSpPr>
          <p:spPr>
            <a:xfrm>
              <a:off x="606325" y="1502725"/>
              <a:ext cx="20625" cy="20600"/>
            </a:xfrm>
            <a:custGeom>
              <a:avLst/>
              <a:gdLst/>
              <a:ahLst/>
              <a:cxnLst/>
              <a:rect l="l" t="t" r="r" b="b"/>
              <a:pathLst>
                <a:path w="825" h="824" extrusionOk="0">
                  <a:moveTo>
                    <a:pt x="1" y="1"/>
                  </a:moveTo>
                  <a:lnTo>
                    <a:pt x="1" y="823"/>
                  </a:lnTo>
                  <a:lnTo>
                    <a:pt x="824" y="823"/>
                  </a:lnTo>
                  <a:lnTo>
                    <a:pt x="8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0"/>
            <p:cNvSpPr/>
            <p:nvPr/>
          </p:nvSpPr>
          <p:spPr>
            <a:xfrm>
              <a:off x="750300" y="1389625"/>
              <a:ext cx="92725" cy="202475"/>
            </a:xfrm>
            <a:custGeom>
              <a:avLst/>
              <a:gdLst/>
              <a:ahLst/>
              <a:cxnLst/>
              <a:rect l="l" t="t" r="r" b="b"/>
              <a:pathLst>
                <a:path w="3709" h="8099" extrusionOk="0">
                  <a:moveTo>
                    <a:pt x="0" y="0"/>
                  </a:moveTo>
                  <a:lnTo>
                    <a:pt x="2597" y="8099"/>
                  </a:lnTo>
                  <a:lnTo>
                    <a:pt x="3709" y="7925"/>
                  </a:lnTo>
                  <a:lnTo>
                    <a:pt x="2240" y="911"/>
                  </a:lnTo>
                  <a:lnTo>
                    <a:pt x="1473" y="24"/>
                  </a:lnTo>
                  <a:cubicBezTo>
                    <a:pt x="1383" y="9"/>
                    <a:pt x="1291" y="0"/>
                    <a:pt x="1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0"/>
            <p:cNvSpPr/>
            <p:nvPr/>
          </p:nvSpPr>
          <p:spPr>
            <a:xfrm>
              <a:off x="815200" y="1583800"/>
              <a:ext cx="38925" cy="53225"/>
            </a:xfrm>
            <a:custGeom>
              <a:avLst/>
              <a:gdLst/>
              <a:ahLst/>
              <a:cxnLst/>
              <a:rect l="l" t="t" r="r" b="b"/>
              <a:pathLst>
                <a:path w="1557" h="2129" extrusionOk="0">
                  <a:moveTo>
                    <a:pt x="898" y="1"/>
                  </a:moveTo>
                  <a:lnTo>
                    <a:pt x="1" y="332"/>
                  </a:lnTo>
                  <a:lnTo>
                    <a:pt x="368" y="1479"/>
                  </a:lnTo>
                  <a:cubicBezTo>
                    <a:pt x="493" y="1872"/>
                    <a:pt x="855" y="2128"/>
                    <a:pt x="1252" y="2128"/>
                  </a:cubicBezTo>
                  <a:cubicBezTo>
                    <a:pt x="1317" y="2128"/>
                    <a:pt x="1382" y="2122"/>
                    <a:pt x="1448" y="2108"/>
                  </a:cubicBezTo>
                  <a:lnTo>
                    <a:pt x="1557" y="881"/>
                  </a:lnTo>
                  <a:lnTo>
                    <a:pt x="8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0"/>
            <p:cNvSpPr/>
            <p:nvPr/>
          </p:nvSpPr>
          <p:spPr>
            <a:xfrm>
              <a:off x="787125" y="1390225"/>
              <a:ext cx="73375" cy="196300"/>
            </a:xfrm>
            <a:custGeom>
              <a:avLst/>
              <a:gdLst/>
              <a:ahLst/>
              <a:cxnLst/>
              <a:rect l="l" t="t" r="r" b="b"/>
              <a:pathLst>
                <a:path w="2935" h="7852" extrusionOk="0">
                  <a:moveTo>
                    <a:pt x="0" y="0"/>
                  </a:moveTo>
                  <a:lnTo>
                    <a:pt x="2021" y="7744"/>
                  </a:lnTo>
                  <a:lnTo>
                    <a:pt x="2609" y="7851"/>
                  </a:lnTo>
                  <a:lnTo>
                    <a:pt x="2935" y="7407"/>
                  </a:lnTo>
                  <a:lnTo>
                    <a:pt x="1868" y="3318"/>
                  </a:lnTo>
                  <a:lnTo>
                    <a:pt x="944" y="542"/>
                  </a:lnTo>
                  <a:cubicBezTo>
                    <a:pt x="759" y="254"/>
                    <a:pt x="377" y="6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0"/>
            <p:cNvSpPr/>
            <p:nvPr/>
          </p:nvSpPr>
          <p:spPr>
            <a:xfrm>
              <a:off x="837650" y="1575400"/>
              <a:ext cx="34625" cy="61100"/>
            </a:xfrm>
            <a:custGeom>
              <a:avLst/>
              <a:gdLst/>
              <a:ahLst/>
              <a:cxnLst/>
              <a:rect l="l" t="t" r="r" b="b"/>
              <a:pathLst>
                <a:path w="1385" h="2444" extrusionOk="0">
                  <a:moveTo>
                    <a:pt x="914" y="0"/>
                  </a:moveTo>
                  <a:lnTo>
                    <a:pt x="1" y="337"/>
                  </a:lnTo>
                  <a:lnTo>
                    <a:pt x="550" y="2444"/>
                  </a:lnTo>
                  <a:cubicBezTo>
                    <a:pt x="1065" y="2332"/>
                    <a:pt x="1385" y="1812"/>
                    <a:pt x="1253" y="1302"/>
                  </a:cubicBezTo>
                  <a:lnTo>
                    <a:pt x="9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0"/>
            <p:cNvSpPr/>
            <p:nvPr/>
          </p:nvSpPr>
          <p:spPr>
            <a:xfrm>
              <a:off x="793825" y="1399900"/>
              <a:ext cx="54025" cy="72025"/>
            </a:xfrm>
            <a:custGeom>
              <a:avLst/>
              <a:gdLst/>
              <a:ahLst/>
              <a:cxnLst/>
              <a:rect l="l" t="t" r="r" b="b"/>
              <a:pathLst>
                <a:path w="2161" h="2881" extrusionOk="0">
                  <a:moveTo>
                    <a:pt x="909" y="1"/>
                  </a:moveTo>
                  <a:cubicBezTo>
                    <a:pt x="842" y="1"/>
                    <a:pt x="774" y="9"/>
                    <a:pt x="706" y="26"/>
                  </a:cubicBezTo>
                  <a:cubicBezTo>
                    <a:pt x="268" y="137"/>
                    <a:pt x="1" y="580"/>
                    <a:pt x="109" y="1018"/>
                  </a:cubicBezTo>
                  <a:lnTo>
                    <a:pt x="434" y="2265"/>
                  </a:lnTo>
                  <a:cubicBezTo>
                    <a:pt x="527" y="2627"/>
                    <a:pt x="854" y="2879"/>
                    <a:pt x="1229" y="2880"/>
                  </a:cubicBezTo>
                  <a:cubicBezTo>
                    <a:pt x="1768" y="2879"/>
                    <a:pt x="2160" y="2371"/>
                    <a:pt x="2026" y="1849"/>
                  </a:cubicBezTo>
                  <a:lnTo>
                    <a:pt x="1703" y="615"/>
                  </a:lnTo>
                  <a:cubicBezTo>
                    <a:pt x="1607" y="246"/>
                    <a:pt x="1275" y="1"/>
                    <a:pt x="9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0"/>
            <p:cNvSpPr/>
            <p:nvPr/>
          </p:nvSpPr>
          <p:spPr>
            <a:xfrm>
              <a:off x="626925" y="1351350"/>
              <a:ext cx="123400" cy="38300"/>
            </a:xfrm>
            <a:custGeom>
              <a:avLst/>
              <a:gdLst/>
              <a:ahLst/>
              <a:cxnLst/>
              <a:rect l="l" t="t" r="r" b="b"/>
              <a:pathLst>
                <a:path w="4936" h="1532" extrusionOk="0">
                  <a:moveTo>
                    <a:pt x="0" y="0"/>
                  </a:moveTo>
                  <a:lnTo>
                    <a:pt x="0" y="1531"/>
                  </a:lnTo>
                  <a:lnTo>
                    <a:pt x="4935" y="1531"/>
                  </a:lnTo>
                  <a:lnTo>
                    <a:pt x="4935" y="708"/>
                  </a:lnTo>
                  <a:lnTo>
                    <a:pt x="1941" y="708"/>
                  </a:lnTo>
                  <a:cubicBezTo>
                    <a:pt x="1551" y="708"/>
                    <a:pt x="1234" y="392"/>
                    <a:pt x="12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0"/>
            <p:cNvSpPr/>
            <p:nvPr/>
          </p:nvSpPr>
          <p:spPr>
            <a:xfrm>
              <a:off x="516750" y="1390250"/>
              <a:ext cx="73375" cy="197225"/>
            </a:xfrm>
            <a:custGeom>
              <a:avLst/>
              <a:gdLst/>
              <a:ahLst/>
              <a:cxnLst/>
              <a:rect l="l" t="t" r="r" b="b"/>
              <a:pathLst>
                <a:path w="2935" h="7889" extrusionOk="0">
                  <a:moveTo>
                    <a:pt x="2934" y="1"/>
                  </a:moveTo>
                  <a:cubicBezTo>
                    <a:pt x="2558" y="64"/>
                    <a:pt x="2176" y="254"/>
                    <a:pt x="1991" y="541"/>
                  </a:cubicBezTo>
                  <a:lnTo>
                    <a:pt x="1109" y="3140"/>
                  </a:lnTo>
                  <a:lnTo>
                    <a:pt x="0" y="7406"/>
                  </a:lnTo>
                  <a:lnTo>
                    <a:pt x="325" y="7889"/>
                  </a:lnTo>
                  <a:lnTo>
                    <a:pt x="914" y="7744"/>
                  </a:lnTo>
                  <a:lnTo>
                    <a:pt x="29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0"/>
            <p:cNvSpPr/>
            <p:nvPr/>
          </p:nvSpPr>
          <p:spPr>
            <a:xfrm>
              <a:off x="504925" y="1575400"/>
              <a:ext cx="34700" cy="61100"/>
            </a:xfrm>
            <a:custGeom>
              <a:avLst/>
              <a:gdLst/>
              <a:ahLst/>
              <a:cxnLst/>
              <a:rect l="l" t="t" r="r" b="b"/>
              <a:pathLst>
                <a:path w="1388" h="2444" extrusionOk="0">
                  <a:moveTo>
                    <a:pt x="473" y="0"/>
                  </a:moveTo>
                  <a:lnTo>
                    <a:pt x="134" y="1302"/>
                  </a:lnTo>
                  <a:cubicBezTo>
                    <a:pt x="1" y="1814"/>
                    <a:pt x="320" y="2332"/>
                    <a:pt x="837" y="2444"/>
                  </a:cubicBezTo>
                  <a:lnTo>
                    <a:pt x="1387" y="337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0"/>
            <p:cNvSpPr/>
            <p:nvPr/>
          </p:nvSpPr>
          <p:spPr>
            <a:xfrm>
              <a:off x="529900" y="1399750"/>
              <a:ext cx="54100" cy="72175"/>
            </a:xfrm>
            <a:custGeom>
              <a:avLst/>
              <a:gdLst/>
              <a:ahLst/>
              <a:cxnLst/>
              <a:rect l="l" t="t" r="r" b="b"/>
              <a:pathLst>
                <a:path w="2164" h="2887" extrusionOk="0">
                  <a:moveTo>
                    <a:pt x="1255" y="0"/>
                  </a:moveTo>
                  <a:cubicBezTo>
                    <a:pt x="887" y="0"/>
                    <a:pt x="552" y="249"/>
                    <a:pt x="457" y="621"/>
                  </a:cubicBezTo>
                  <a:lnTo>
                    <a:pt x="136" y="1855"/>
                  </a:lnTo>
                  <a:cubicBezTo>
                    <a:pt x="0" y="2377"/>
                    <a:pt x="394" y="2885"/>
                    <a:pt x="933" y="2886"/>
                  </a:cubicBezTo>
                  <a:cubicBezTo>
                    <a:pt x="1306" y="2886"/>
                    <a:pt x="1633" y="2633"/>
                    <a:pt x="1728" y="2271"/>
                  </a:cubicBezTo>
                  <a:lnTo>
                    <a:pt x="2053" y="1024"/>
                  </a:lnTo>
                  <a:cubicBezTo>
                    <a:pt x="2164" y="584"/>
                    <a:pt x="1898" y="137"/>
                    <a:pt x="1458" y="25"/>
                  </a:cubicBezTo>
                  <a:cubicBezTo>
                    <a:pt x="1390" y="8"/>
                    <a:pt x="1322" y="0"/>
                    <a:pt x="1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0"/>
            <p:cNvSpPr/>
            <p:nvPr/>
          </p:nvSpPr>
          <p:spPr>
            <a:xfrm>
              <a:off x="616375" y="1585000"/>
              <a:ext cx="154525" cy="71175"/>
            </a:xfrm>
            <a:custGeom>
              <a:avLst/>
              <a:gdLst/>
              <a:ahLst/>
              <a:cxnLst/>
              <a:rect l="l" t="t" r="r" b="b"/>
              <a:pathLst>
                <a:path w="6181" h="2847" extrusionOk="0">
                  <a:moveTo>
                    <a:pt x="422" y="1"/>
                  </a:moveTo>
                  <a:lnTo>
                    <a:pt x="1" y="674"/>
                  </a:lnTo>
                  <a:lnTo>
                    <a:pt x="2417" y="2675"/>
                  </a:lnTo>
                  <a:lnTo>
                    <a:pt x="3601" y="2846"/>
                  </a:lnTo>
                  <a:lnTo>
                    <a:pt x="6181" y="1235"/>
                  </a:lnTo>
                  <a:lnTo>
                    <a:pt x="6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0"/>
            <p:cNvSpPr/>
            <p:nvPr/>
          </p:nvSpPr>
          <p:spPr>
            <a:xfrm>
              <a:off x="606325" y="1584975"/>
              <a:ext cx="100100" cy="76775"/>
            </a:xfrm>
            <a:custGeom>
              <a:avLst/>
              <a:gdLst/>
              <a:ahLst/>
              <a:cxnLst/>
              <a:rect l="l" t="t" r="r" b="b"/>
              <a:pathLst>
                <a:path w="4004" h="3071" extrusionOk="0">
                  <a:moveTo>
                    <a:pt x="1" y="1"/>
                  </a:moveTo>
                  <a:lnTo>
                    <a:pt x="1" y="1234"/>
                  </a:lnTo>
                  <a:lnTo>
                    <a:pt x="2638" y="2883"/>
                  </a:lnTo>
                  <a:cubicBezTo>
                    <a:pt x="2838" y="3008"/>
                    <a:pt x="3064" y="3070"/>
                    <a:pt x="3291" y="3070"/>
                  </a:cubicBezTo>
                  <a:cubicBezTo>
                    <a:pt x="3518" y="3070"/>
                    <a:pt x="3745" y="3008"/>
                    <a:pt x="3945" y="2883"/>
                  </a:cubicBezTo>
                  <a:lnTo>
                    <a:pt x="4003" y="2847"/>
                  </a:lnTo>
                  <a:lnTo>
                    <a:pt x="1205" y="1067"/>
                  </a:lnTo>
                  <a:cubicBezTo>
                    <a:pt x="967" y="916"/>
                    <a:pt x="824" y="654"/>
                    <a:pt x="824" y="373"/>
                  </a:cubicBezTo>
                  <a:lnTo>
                    <a:pt x="8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0"/>
            <p:cNvSpPr/>
            <p:nvPr/>
          </p:nvSpPr>
          <p:spPr>
            <a:xfrm>
              <a:off x="725950" y="1749525"/>
              <a:ext cx="44950" cy="72000"/>
            </a:xfrm>
            <a:custGeom>
              <a:avLst/>
              <a:gdLst/>
              <a:ahLst/>
              <a:cxnLst/>
              <a:rect l="l" t="t" r="r" b="b"/>
              <a:pathLst>
                <a:path w="1798" h="2880" extrusionOk="0">
                  <a:moveTo>
                    <a:pt x="154" y="0"/>
                  </a:moveTo>
                  <a:lnTo>
                    <a:pt x="1" y="2880"/>
                  </a:lnTo>
                  <a:lnTo>
                    <a:pt x="1798" y="2880"/>
                  </a:lnTo>
                  <a:lnTo>
                    <a:pt x="17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0"/>
            <p:cNvSpPr/>
            <p:nvPr/>
          </p:nvSpPr>
          <p:spPr>
            <a:xfrm>
              <a:off x="709200" y="1749525"/>
              <a:ext cx="80525" cy="91500"/>
            </a:xfrm>
            <a:custGeom>
              <a:avLst/>
              <a:gdLst/>
              <a:ahLst/>
              <a:cxnLst/>
              <a:rect l="l" t="t" r="r" b="b"/>
              <a:pathLst>
                <a:path w="3221" h="3660" extrusionOk="0">
                  <a:moveTo>
                    <a:pt x="0" y="0"/>
                  </a:moveTo>
                  <a:lnTo>
                    <a:pt x="0" y="3291"/>
                  </a:lnTo>
                  <a:lnTo>
                    <a:pt x="1716" y="3659"/>
                  </a:lnTo>
                  <a:lnTo>
                    <a:pt x="3220" y="3291"/>
                  </a:lnTo>
                  <a:cubicBezTo>
                    <a:pt x="3045" y="2798"/>
                    <a:pt x="2580" y="2469"/>
                    <a:pt x="2056" y="2469"/>
                  </a:cubicBezTo>
                  <a:lnTo>
                    <a:pt x="1644" y="2469"/>
                  </a:lnTo>
                  <a:cubicBezTo>
                    <a:pt x="1190" y="2469"/>
                    <a:pt x="822" y="2100"/>
                    <a:pt x="824" y="1646"/>
                  </a:cubicBezTo>
                  <a:lnTo>
                    <a:pt x="8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0"/>
            <p:cNvSpPr/>
            <p:nvPr/>
          </p:nvSpPr>
          <p:spPr>
            <a:xfrm>
              <a:off x="709200" y="1831800"/>
              <a:ext cx="82300" cy="20600"/>
            </a:xfrm>
            <a:custGeom>
              <a:avLst/>
              <a:gdLst/>
              <a:ahLst/>
              <a:cxnLst/>
              <a:rect l="l" t="t" r="r" b="b"/>
              <a:pathLst>
                <a:path w="3292" h="824" extrusionOk="0">
                  <a:moveTo>
                    <a:pt x="0" y="0"/>
                  </a:moveTo>
                  <a:cubicBezTo>
                    <a:pt x="0" y="454"/>
                    <a:pt x="368" y="824"/>
                    <a:pt x="824" y="824"/>
                  </a:cubicBezTo>
                  <a:lnTo>
                    <a:pt x="3290" y="824"/>
                  </a:lnTo>
                  <a:lnTo>
                    <a:pt x="3290" y="412"/>
                  </a:lnTo>
                  <a:lnTo>
                    <a:pt x="3291" y="412"/>
                  </a:lnTo>
                  <a:cubicBezTo>
                    <a:pt x="3291" y="272"/>
                    <a:pt x="3267" y="132"/>
                    <a:pt x="3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0"/>
            <p:cNvSpPr/>
            <p:nvPr/>
          </p:nvSpPr>
          <p:spPr>
            <a:xfrm>
              <a:off x="606325" y="1749550"/>
              <a:ext cx="61750" cy="72000"/>
            </a:xfrm>
            <a:custGeom>
              <a:avLst/>
              <a:gdLst/>
              <a:ahLst/>
              <a:cxnLst/>
              <a:rect l="l" t="t" r="r" b="b"/>
              <a:pathLst>
                <a:path w="2470" h="2880" extrusionOk="0">
                  <a:moveTo>
                    <a:pt x="824" y="1"/>
                  </a:moveTo>
                  <a:lnTo>
                    <a:pt x="1" y="2880"/>
                  </a:lnTo>
                  <a:lnTo>
                    <a:pt x="1" y="2880"/>
                  </a:lnTo>
                  <a:lnTo>
                    <a:pt x="2470" y="2468"/>
                  </a:lnTo>
                  <a:lnTo>
                    <a:pt x="24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0"/>
            <p:cNvSpPr/>
            <p:nvPr/>
          </p:nvSpPr>
          <p:spPr>
            <a:xfrm>
              <a:off x="587550" y="1749550"/>
              <a:ext cx="80525" cy="91750"/>
            </a:xfrm>
            <a:custGeom>
              <a:avLst/>
              <a:gdLst/>
              <a:ahLst/>
              <a:cxnLst/>
              <a:rect l="l" t="t" r="r" b="b"/>
              <a:pathLst>
                <a:path w="3221" h="3670" extrusionOk="0">
                  <a:moveTo>
                    <a:pt x="752" y="1"/>
                  </a:moveTo>
                  <a:lnTo>
                    <a:pt x="752" y="2545"/>
                  </a:lnTo>
                  <a:cubicBezTo>
                    <a:pt x="402" y="2668"/>
                    <a:pt x="127" y="2942"/>
                    <a:pt x="1" y="3292"/>
                  </a:cubicBezTo>
                  <a:lnTo>
                    <a:pt x="1141" y="3669"/>
                  </a:lnTo>
                  <a:lnTo>
                    <a:pt x="3221" y="3292"/>
                  </a:lnTo>
                  <a:lnTo>
                    <a:pt x="3221" y="2468"/>
                  </a:lnTo>
                  <a:lnTo>
                    <a:pt x="2397" y="2468"/>
                  </a:lnTo>
                  <a:cubicBezTo>
                    <a:pt x="1943" y="2468"/>
                    <a:pt x="1575" y="2100"/>
                    <a:pt x="1575" y="1646"/>
                  </a:cubicBezTo>
                  <a:lnTo>
                    <a:pt x="15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0"/>
            <p:cNvSpPr/>
            <p:nvPr/>
          </p:nvSpPr>
          <p:spPr>
            <a:xfrm>
              <a:off x="585775" y="1831800"/>
              <a:ext cx="82300" cy="20600"/>
            </a:xfrm>
            <a:custGeom>
              <a:avLst/>
              <a:gdLst/>
              <a:ahLst/>
              <a:cxnLst/>
              <a:rect l="l" t="t" r="r" b="b"/>
              <a:pathLst>
                <a:path w="3292" h="824" extrusionOk="0">
                  <a:moveTo>
                    <a:pt x="73" y="0"/>
                  </a:moveTo>
                  <a:cubicBezTo>
                    <a:pt x="25" y="132"/>
                    <a:pt x="1" y="272"/>
                    <a:pt x="2" y="412"/>
                  </a:cubicBezTo>
                  <a:lnTo>
                    <a:pt x="1" y="412"/>
                  </a:lnTo>
                  <a:lnTo>
                    <a:pt x="1" y="824"/>
                  </a:lnTo>
                  <a:lnTo>
                    <a:pt x="2468" y="824"/>
                  </a:lnTo>
                  <a:cubicBezTo>
                    <a:pt x="2923" y="824"/>
                    <a:pt x="3292" y="454"/>
                    <a:pt x="3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1" name="Google Shape;1431;p50"/>
          <p:cNvGrpSpPr/>
          <p:nvPr/>
        </p:nvGrpSpPr>
        <p:grpSpPr>
          <a:xfrm>
            <a:off x="1441353" y="2404233"/>
            <a:ext cx="552289" cy="491872"/>
            <a:chOff x="1074825" y="1246850"/>
            <a:chExt cx="637600" cy="567850"/>
          </a:xfrm>
        </p:grpSpPr>
        <p:sp>
          <p:nvSpPr>
            <p:cNvPr id="1432" name="Google Shape;1432;p50"/>
            <p:cNvSpPr/>
            <p:nvPr/>
          </p:nvSpPr>
          <p:spPr>
            <a:xfrm>
              <a:off x="1486625" y="1597650"/>
              <a:ext cx="195900" cy="177175"/>
            </a:xfrm>
            <a:custGeom>
              <a:avLst/>
              <a:gdLst/>
              <a:ahLst/>
              <a:cxnLst/>
              <a:rect l="l" t="t" r="r" b="b"/>
              <a:pathLst>
                <a:path w="7836" h="7087" extrusionOk="0">
                  <a:moveTo>
                    <a:pt x="1259" y="0"/>
                  </a:moveTo>
                  <a:cubicBezTo>
                    <a:pt x="1078" y="693"/>
                    <a:pt x="655" y="1317"/>
                    <a:pt x="437" y="1999"/>
                  </a:cubicBezTo>
                  <a:cubicBezTo>
                    <a:pt x="296" y="2443"/>
                    <a:pt x="176" y="2895"/>
                    <a:pt x="75" y="3353"/>
                  </a:cubicBezTo>
                  <a:cubicBezTo>
                    <a:pt x="43" y="3502"/>
                    <a:pt x="20" y="3652"/>
                    <a:pt x="0" y="3803"/>
                  </a:cubicBezTo>
                  <a:lnTo>
                    <a:pt x="566" y="3899"/>
                  </a:lnTo>
                  <a:lnTo>
                    <a:pt x="778" y="3899"/>
                  </a:lnTo>
                  <a:cubicBezTo>
                    <a:pt x="966" y="3899"/>
                    <a:pt x="1153" y="3922"/>
                    <a:pt x="1336" y="3969"/>
                  </a:cubicBezTo>
                  <a:lnTo>
                    <a:pt x="6435" y="5248"/>
                  </a:lnTo>
                  <a:cubicBezTo>
                    <a:pt x="6790" y="5337"/>
                    <a:pt x="7038" y="5655"/>
                    <a:pt x="7038" y="6022"/>
                  </a:cubicBezTo>
                  <a:lnTo>
                    <a:pt x="7038" y="7087"/>
                  </a:lnTo>
                  <a:lnTo>
                    <a:pt x="7836" y="7087"/>
                  </a:lnTo>
                  <a:lnTo>
                    <a:pt x="7836" y="4540"/>
                  </a:lnTo>
                  <a:cubicBezTo>
                    <a:pt x="7836" y="4140"/>
                    <a:pt x="7635" y="3766"/>
                    <a:pt x="7302" y="3546"/>
                  </a:cubicBezTo>
                  <a:lnTo>
                    <a:pt x="7304" y="3546"/>
                  </a:lnTo>
                  <a:lnTo>
                    <a:pt x="2362" y="250"/>
                  </a:lnTo>
                  <a:cubicBezTo>
                    <a:pt x="2197" y="142"/>
                    <a:pt x="2019" y="57"/>
                    <a:pt x="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0"/>
            <p:cNvSpPr/>
            <p:nvPr/>
          </p:nvSpPr>
          <p:spPr>
            <a:xfrm>
              <a:off x="1104750" y="1597650"/>
              <a:ext cx="181750" cy="177225"/>
            </a:xfrm>
            <a:custGeom>
              <a:avLst/>
              <a:gdLst/>
              <a:ahLst/>
              <a:cxnLst/>
              <a:rect l="l" t="t" r="r" b="b"/>
              <a:pathLst>
                <a:path w="7270" h="7089" extrusionOk="0">
                  <a:moveTo>
                    <a:pt x="6005" y="0"/>
                  </a:moveTo>
                  <a:cubicBezTo>
                    <a:pt x="5817" y="57"/>
                    <a:pt x="5639" y="142"/>
                    <a:pt x="5475" y="250"/>
                  </a:cubicBezTo>
                  <a:lnTo>
                    <a:pt x="532" y="3546"/>
                  </a:lnTo>
                  <a:cubicBezTo>
                    <a:pt x="200" y="3766"/>
                    <a:pt x="0" y="4140"/>
                    <a:pt x="0" y="4540"/>
                  </a:cubicBezTo>
                  <a:lnTo>
                    <a:pt x="0" y="7088"/>
                  </a:lnTo>
                  <a:lnTo>
                    <a:pt x="797" y="7088"/>
                  </a:lnTo>
                  <a:lnTo>
                    <a:pt x="797" y="6022"/>
                  </a:lnTo>
                  <a:cubicBezTo>
                    <a:pt x="797" y="5657"/>
                    <a:pt x="1046" y="5338"/>
                    <a:pt x="1400" y="5249"/>
                  </a:cubicBezTo>
                  <a:lnTo>
                    <a:pt x="6500" y="3969"/>
                  </a:lnTo>
                  <a:cubicBezTo>
                    <a:pt x="6681" y="3923"/>
                    <a:pt x="6870" y="3899"/>
                    <a:pt x="7058" y="3899"/>
                  </a:cubicBezTo>
                  <a:lnTo>
                    <a:pt x="7270" y="3899"/>
                  </a:lnTo>
                  <a:lnTo>
                    <a:pt x="7131" y="879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0"/>
            <p:cNvSpPr/>
            <p:nvPr/>
          </p:nvSpPr>
          <p:spPr>
            <a:xfrm>
              <a:off x="1323900" y="1545725"/>
              <a:ext cx="139500" cy="79700"/>
            </a:xfrm>
            <a:custGeom>
              <a:avLst/>
              <a:gdLst/>
              <a:ahLst/>
              <a:cxnLst/>
              <a:rect l="l" t="t" r="r" b="b"/>
              <a:pathLst>
                <a:path w="5580" h="3188" extrusionOk="0">
                  <a:moveTo>
                    <a:pt x="1" y="0"/>
                  </a:moveTo>
                  <a:lnTo>
                    <a:pt x="1" y="3188"/>
                  </a:lnTo>
                  <a:lnTo>
                    <a:pt x="5580" y="3188"/>
                  </a:lnTo>
                  <a:lnTo>
                    <a:pt x="55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0"/>
            <p:cNvSpPr/>
            <p:nvPr/>
          </p:nvSpPr>
          <p:spPr>
            <a:xfrm>
              <a:off x="1254875" y="1595525"/>
              <a:ext cx="277525" cy="99625"/>
            </a:xfrm>
            <a:custGeom>
              <a:avLst/>
              <a:gdLst/>
              <a:ahLst/>
              <a:cxnLst/>
              <a:rect l="l" t="t" r="r" b="b"/>
              <a:pathLst>
                <a:path w="11101" h="3985" extrusionOk="0">
                  <a:moveTo>
                    <a:pt x="576" y="0"/>
                  </a:moveTo>
                  <a:cubicBezTo>
                    <a:pt x="381" y="0"/>
                    <a:pt x="187" y="28"/>
                    <a:pt x="0" y="85"/>
                  </a:cubicBezTo>
                  <a:lnTo>
                    <a:pt x="1264" y="3984"/>
                  </a:lnTo>
                  <a:lnTo>
                    <a:pt x="9837" y="3984"/>
                  </a:lnTo>
                  <a:lnTo>
                    <a:pt x="11101" y="85"/>
                  </a:lnTo>
                  <a:cubicBezTo>
                    <a:pt x="10914" y="28"/>
                    <a:pt x="10720" y="0"/>
                    <a:pt x="10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0"/>
            <p:cNvSpPr/>
            <p:nvPr/>
          </p:nvSpPr>
          <p:spPr>
            <a:xfrm>
              <a:off x="1164525" y="1256825"/>
              <a:ext cx="19950" cy="49850"/>
            </a:xfrm>
            <a:custGeom>
              <a:avLst/>
              <a:gdLst/>
              <a:ahLst/>
              <a:cxnLst/>
              <a:rect l="l" t="t" r="r" b="b"/>
              <a:pathLst>
                <a:path w="798" h="1994" extrusionOk="0">
                  <a:moveTo>
                    <a:pt x="1" y="1"/>
                  </a:moveTo>
                  <a:lnTo>
                    <a:pt x="1" y="1594"/>
                  </a:lnTo>
                  <a:cubicBezTo>
                    <a:pt x="1" y="1815"/>
                    <a:pt x="179" y="1993"/>
                    <a:pt x="398" y="1993"/>
                  </a:cubicBezTo>
                  <a:cubicBezTo>
                    <a:pt x="619" y="1993"/>
                    <a:pt x="797" y="1815"/>
                    <a:pt x="797" y="1594"/>
                  </a:cubicBezTo>
                  <a:lnTo>
                    <a:pt x="7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0"/>
            <p:cNvSpPr/>
            <p:nvPr/>
          </p:nvSpPr>
          <p:spPr>
            <a:xfrm>
              <a:off x="1252075" y="1266775"/>
              <a:ext cx="291025" cy="256550"/>
            </a:xfrm>
            <a:custGeom>
              <a:avLst/>
              <a:gdLst/>
              <a:ahLst/>
              <a:cxnLst/>
              <a:rect l="l" t="t" r="r" b="b"/>
              <a:pathLst>
                <a:path w="11641" h="10262" extrusionOk="0">
                  <a:moveTo>
                    <a:pt x="5663" y="1"/>
                  </a:moveTo>
                  <a:cubicBezTo>
                    <a:pt x="5599" y="1"/>
                    <a:pt x="5537" y="1"/>
                    <a:pt x="5473" y="3"/>
                  </a:cubicBezTo>
                  <a:cubicBezTo>
                    <a:pt x="2260" y="102"/>
                    <a:pt x="0" y="2740"/>
                    <a:pt x="0" y="5977"/>
                  </a:cubicBezTo>
                  <a:lnTo>
                    <a:pt x="9248" y="10261"/>
                  </a:lnTo>
                  <a:lnTo>
                    <a:pt x="11639" y="9563"/>
                  </a:lnTo>
                  <a:lnTo>
                    <a:pt x="11640" y="5978"/>
                  </a:lnTo>
                  <a:cubicBezTo>
                    <a:pt x="11640" y="2677"/>
                    <a:pt x="8963" y="1"/>
                    <a:pt x="56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0"/>
            <p:cNvSpPr/>
            <p:nvPr/>
          </p:nvSpPr>
          <p:spPr>
            <a:xfrm>
              <a:off x="1244225" y="1266875"/>
              <a:ext cx="144725" cy="258950"/>
            </a:xfrm>
            <a:custGeom>
              <a:avLst/>
              <a:gdLst/>
              <a:ahLst/>
              <a:cxnLst/>
              <a:rect l="l" t="t" r="r" b="b"/>
              <a:pathLst>
                <a:path w="5789" h="10358" extrusionOk="0">
                  <a:moveTo>
                    <a:pt x="5788" y="1"/>
                  </a:moveTo>
                  <a:lnTo>
                    <a:pt x="5788" y="1"/>
                  </a:lnTo>
                  <a:cubicBezTo>
                    <a:pt x="2581" y="107"/>
                    <a:pt x="0" y="2741"/>
                    <a:pt x="0" y="5974"/>
                  </a:cubicBezTo>
                  <a:lnTo>
                    <a:pt x="0" y="9559"/>
                  </a:lnTo>
                  <a:lnTo>
                    <a:pt x="2789" y="10357"/>
                  </a:lnTo>
                  <a:lnTo>
                    <a:pt x="2789" y="5178"/>
                  </a:lnTo>
                  <a:cubicBezTo>
                    <a:pt x="2789" y="2966"/>
                    <a:pt x="4004" y="1034"/>
                    <a:pt x="5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0"/>
            <p:cNvSpPr/>
            <p:nvPr/>
          </p:nvSpPr>
          <p:spPr>
            <a:xfrm>
              <a:off x="1303575" y="1336500"/>
              <a:ext cx="239525" cy="220025"/>
            </a:xfrm>
            <a:custGeom>
              <a:avLst/>
              <a:gdLst/>
              <a:ahLst/>
              <a:cxnLst/>
              <a:rect l="l" t="t" r="r" b="b"/>
              <a:pathLst>
                <a:path w="9581" h="8801" extrusionOk="0">
                  <a:moveTo>
                    <a:pt x="3602" y="1"/>
                  </a:moveTo>
                  <a:cubicBezTo>
                    <a:pt x="3520" y="1"/>
                    <a:pt x="3436" y="4"/>
                    <a:pt x="3352" y="10"/>
                  </a:cubicBezTo>
                  <a:cubicBezTo>
                    <a:pt x="1685" y="137"/>
                    <a:pt x="415" y="1561"/>
                    <a:pt x="415" y="3232"/>
                  </a:cubicBezTo>
                  <a:lnTo>
                    <a:pt x="415" y="6774"/>
                  </a:lnTo>
                  <a:lnTo>
                    <a:pt x="0" y="8386"/>
                  </a:lnTo>
                  <a:lnTo>
                    <a:pt x="232" y="8801"/>
                  </a:lnTo>
                  <a:lnTo>
                    <a:pt x="8898" y="8784"/>
                  </a:lnTo>
                  <a:lnTo>
                    <a:pt x="9579" y="8369"/>
                  </a:lnTo>
                  <a:lnTo>
                    <a:pt x="9580" y="6774"/>
                  </a:lnTo>
                  <a:lnTo>
                    <a:pt x="7587" y="6774"/>
                  </a:lnTo>
                  <a:cubicBezTo>
                    <a:pt x="7147" y="6774"/>
                    <a:pt x="6790" y="6418"/>
                    <a:pt x="6790" y="5978"/>
                  </a:cubicBezTo>
                  <a:lnTo>
                    <a:pt x="6790" y="3189"/>
                  </a:lnTo>
                  <a:cubicBezTo>
                    <a:pt x="6790" y="1428"/>
                    <a:pt x="5364" y="1"/>
                    <a:pt x="3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0"/>
            <p:cNvSpPr/>
            <p:nvPr/>
          </p:nvSpPr>
          <p:spPr>
            <a:xfrm>
              <a:off x="1383675" y="1595525"/>
              <a:ext cx="19950" cy="179350"/>
            </a:xfrm>
            <a:custGeom>
              <a:avLst/>
              <a:gdLst/>
              <a:ahLst/>
              <a:cxnLst/>
              <a:rect l="l" t="t" r="r" b="b"/>
              <a:pathLst>
                <a:path w="798" h="7174" extrusionOk="0">
                  <a:moveTo>
                    <a:pt x="400" y="0"/>
                  </a:moveTo>
                  <a:cubicBezTo>
                    <a:pt x="179" y="0"/>
                    <a:pt x="1" y="178"/>
                    <a:pt x="1" y="399"/>
                  </a:cubicBezTo>
                  <a:lnTo>
                    <a:pt x="1" y="7173"/>
                  </a:lnTo>
                  <a:lnTo>
                    <a:pt x="798" y="7173"/>
                  </a:lnTo>
                  <a:lnTo>
                    <a:pt x="798" y="399"/>
                  </a:lnTo>
                  <a:cubicBezTo>
                    <a:pt x="798" y="178"/>
                    <a:pt x="619" y="0"/>
                    <a:pt x="4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0"/>
            <p:cNvSpPr/>
            <p:nvPr/>
          </p:nvSpPr>
          <p:spPr>
            <a:xfrm>
              <a:off x="1353750" y="1378450"/>
              <a:ext cx="77300" cy="77625"/>
            </a:xfrm>
            <a:custGeom>
              <a:avLst/>
              <a:gdLst/>
              <a:ahLst/>
              <a:cxnLst/>
              <a:rect l="l" t="t" r="r" b="b"/>
              <a:pathLst>
                <a:path w="3092" h="3105" extrusionOk="0">
                  <a:moveTo>
                    <a:pt x="1597" y="0"/>
                  </a:moveTo>
                  <a:cubicBezTo>
                    <a:pt x="950" y="0"/>
                    <a:pt x="393" y="302"/>
                    <a:pt x="144" y="855"/>
                  </a:cubicBezTo>
                  <a:cubicBezTo>
                    <a:pt x="51" y="1061"/>
                    <a:pt x="1" y="1285"/>
                    <a:pt x="2" y="1511"/>
                  </a:cubicBezTo>
                  <a:cubicBezTo>
                    <a:pt x="2" y="2052"/>
                    <a:pt x="277" y="2555"/>
                    <a:pt x="732" y="2850"/>
                  </a:cubicBezTo>
                  <a:cubicBezTo>
                    <a:pt x="994" y="3019"/>
                    <a:pt x="1295" y="3105"/>
                    <a:pt x="1598" y="3105"/>
                  </a:cubicBezTo>
                  <a:cubicBezTo>
                    <a:pt x="1820" y="3105"/>
                    <a:pt x="2043" y="3058"/>
                    <a:pt x="2252" y="2964"/>
                  </a:cubicBezTo>
                  <a:cubicBezTo>
                    <a:pt x="2805" y="2714"/>
                    <a:pt x="3091" y="2158"/>
                    <a:pt x="3091" y="1511"/>
                  </a:cubicBezTo>
                  <a:cubicBezTo>
                    <a:pt x="3091" y="631"/>
                    <a:pt x="2477" y="0"/>
                    <a:pt x="1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0"/>
            <p:cNvSpPr/>
            <p:nvPr/>
          </p:nvSpPr>
          <p:spPr>
            <a:xfrm>
              <a:off x="1363725" y="1485925"/>
              <a:ext cx="59825" cy="19950"/>
            </a:xfrm>
            <a:custGeom>
              <a:avLst/>
              <a:gdLst/>
              <a:ahLst/>
              <a:cxnLst/>
              <a:rect l="l" t="t" r="r" b="b"/>
              <a:pathLst>
                <a:path w="2393" h="798" extrusionOk="0">
                  <a:moveTo>
                    <a:pt x="400" y="1"/>
                  </a:moveTo>
                  <a:cubicBezTo>
                    <a:pt x="179" y="1"/>
                    <a:pt x="1" y="179"/>
                    <a:pt x="1" y="400"/>
                  </a:cubicBezTo>
                  <a:cubicBezTo>
                    <a:pt x="1" y="619"/>
                    <a:pt x="179" y="797"/>
                    <a:pt x="400" y="797"/>
                  </a:cubicBezTo>
                  <a:lnTo>
                    <a:pt x="1993" y="797"/>
                  </a:lnTo>
                  <a:cubicBezTo>
                    <a:pt x="2214" y="797"/>
                    <a:pt x="2392" y="619"/>
                    <a:pt x="2392" y="400"/>
                  </a:cubicBezTo>
                  <a:cubicBezTo>
                    <a:pt x="2392" y="179"/>
                    <a:pt x="2214" y="1"/>
                    <a:pt x="19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0"/>
            <p:cNvSpPr/>
            <p:nvPr/>
          </p:nvSpPr>
          <p:spPr>
            <a:xfrm>
              <a:off x="1164525" y="1316575"/>
              <a:ext cx="89650" cy="139500"/>
            </a:xfrm>
            <a:custGeom>
              <a:avLst/>
              <a:gdLst/>
              <a:ahLst/>
              <a:cxnLst/>
              <a:rect l="l" t="t" r="r" b="b"/>
              <a:pathLst>
                <a:path w="3586" h="5580" extrusionOk="0">
                  <a:moveTo>
                    <a:pt x="1" y="1"/>
                  </a:moveTo>
                  <a:lnTo>
                    <a:pt x="1" y="4384"/>
                  </a:lnTo>
                  <a:cubicBezTo>
                    <a:pt x="1" y="5045"/>
                    <a:pt x="535" y="5579"/>
                    <a:pt x="1196" y="5579"/>
                  </a:cubicBezTo>
                  <a:lnTo>
                    <a:pt x="3586" y="5579"/>
                  </a:lnTo>
                  <a:lnTo>
                    <a:pt x="3586" y="4783"/>
                  </a:lnTo>
                  <a:lnTo>
                    <a:pt x="1196" y="4783"/>
                  </a:lnTo>
                  <a:cubicBezTo>
                    <a:pt x="975" y="4783"/>
                    <a:pt x="797" y="4605"/>
                    <a:pt x="797" y="4384"/>
                  </a:cubicBezTo>
                  <a:lnTo>
                    <a:pt x="7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0"/>
            <p:cNvSpPr/>
            <p:nvPr/>
          </p:nvSpPr>
          <p:spPr>
            <a:xfrm>
              <a:off x="1138950" y="1286700"/>
              <a:ext cx="75450" cy="38400"/>
            </a:xfrm>
            <a:custGeom>
              <a:avLst/>
              <a:gdLst/>
              <a:ahLst/>
              <a:cxnLst/>
              <a:rect l="l" t="t" r="r" b="b"/>
              <a:pathLst>
                <a:path w="3018" h="1536" extrusionOk="0">
                  <a:moveTo>
                    <a:pt x="1022" y="0"/>
                  </a:moveTo>
                  <a:lnTo>
                    <a:pt x="295" y="72"/>
                  </a:lnTo>
                  <a:cubicBezTo>
                    <a:pt x="29" y="72"/>
                    <a:pt x="1" y="284"/>
                    <a:pt x="86" y="536"/>
                  </a:cubicBezTo>
                  <a:cubicBezTo>
                    <a:pt x="299" y="1166"/>
                    <a:pt x="721" y="1532"/>
                    <a:pt x="1421" y="1532"/>
                  </a:cubicBezTo>
                  <a:cubicBezTo>
                    <a:pt x="1499" y="1532"/>
                    <a:pt x="1575" y="1535"/>
                    <a:pt x="1650" y="1535"/>
                  </a:cubicBezTo>
                  <a:cubicBezTo>
                    <a:pt x="1779" y="1535"/>
                    <a:pt x="1903" y="1527"/>
                    <a:pt x="2020" y="1480"/>
                  </a:cubicBezTo>
                  <a:cubicBezTo>
                    <a:pt x="2450" y="1305"/>
                    <a:pt x="2782" y="952"/>
                    <a:pt x="2931" y="514"/>
                  </a:cubicBezTo>
                  <a:cubicBezTo>
                    <a:pt x="3017" y="262"/>
                    <a:pt x="2815" y="0"/>
                    <a:pt x="2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0"/>
            <p:cNvSpPr/>
            <p:nvPr/>
          </p:nvSpPr>
          <p:spPr>
            <a:xfrm>
              <a:off x="1244225" y="1485925"/>
              <a:ext cx="298875" cy="79725"/>
            </a:xfrm>
            <a:custGeom>
              <a:avLst/>
              <a:gdLst/>
              <a:ahLst/>
              <a:cxnLst/>
              <a:rect l="l" t="t" r="r" b="b"/>
              <a:pathLst>
                <a:path w="11955" h="3189" extrusionOk="0">
                  <a:moveTo>
                    <a:pt x="2789" y="1"/>
                  </a:moveTo>
                  <a:cubicBezTo>
                    <a:pt x="2789" y="441"/>
                    <a:pt x="2432" y="797"/>
                    <a:pt x="1992" y="797"/>
                  </a:cubicBezTo>
                  <a:lnTo>
                    <a:pt x="0" y="797"/>
                  </a:lnTo>
                  <a:lnTo>
                    <a:pt x="0" y="2392"/>
                  </a:lnTo>
                  <a:cubicBezTo>
                    <a:pt x="0" y="2832"/>
                    <a:pt x="357" y="3189"/>
                    <a:pt x="797" y="3189"/>
                  </a:cubicBezTo>
                  <a:lnTo>
                    <a:pt x="11156" y="3189"/>
                  </a:lnTo>
                  <a:cubicBezTo>
                    <a:pt x="11157" y="3189"/>
                    <a:pt x="11159" y="3189"/>
                    <a:pt x="11160" y="3189"/>
                  </a:cubicBezTo>
                  <a:cubicBezTo>
                    <a:pt x="11480" y="3189"/>
                    <a:pt x="11767" y="2997"/>
                    <a:pt x="11891" y="2703"/>
                  </a:cubicBezTo>
                  <a:cubicBezTo>
                    <a:pt x="11933" y="2604"/>
                    <a:pt x="11954" y="2500"/>
                    <a:pt x="11954" y="2392"/>
                  </a:cubicBezTo>
                  <a:lnTo>
                    <a:pt x="3585" y="2392"/>
                  </a:lnTo>
                  <a:cubicBezTo>
                    <a:pt x="3145" y="2392"/>
                    <a:pt x="2789" y="2035"/>
                    <a:pt x="2789" y="1595"/>
                  </a:cubicBezTo>
                  <a:lnTo>
                    <a:pt x="27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0"/>
            <p:cNvSpPr/>
            <p:nvPr/>
          </p:nvSpPr>
          <p:spPr>
            <a:xfrm>
              <a:off x="1357300" y="1376350"/>
              <a:ext cx="77875" cy="76225"/>
            </a:xfrm>
            <a:custGeom>
              <a:avLst/>
              <a:gdLst/>
              <a:ahLst/>
              <a:cxnLst/>
              <a:rect l="l" t="t" r="r" b="b"/>
              <a:pathLst>
                <a:path w="3115" h="3049" extrusionOk="0">
                  <a:moveTo>
                    <a:pt x="1456" y="0"/>
                  </a:moveTo>
                  <a:cubicBezTo>
                    <a:pt x="861" y="0"/>
                    <a:pt x="274" y="332"/>
                    <a:pt x="0" y="939"/>
                  </a:cubicBezTo>
                  <a:cubicBezTo>
                    <a:pt x="204" y="847"/>
                    <a:pt x="424" y="799"/>
                    <a:pt x="647" y="799"/>
                  </a:cubicBezTo>
                  <a:cubicBezTo>
                    <a:pt x="650" y="799"/>
                    <a:pt x="654" y="799"/>
                    <a:pt x="657" y="799"/>
                  </a:cubicBezTo>
                  <a:cubicBezTo>
                    <a:pt x="658" y="799"/>
                    <a:pt x="660" y="799"/>
                    <a:pt x="661" y="799"/>
                  </a:cubicBezTo>
                  <a:cubicBezTo>
                    <a:pt x="1200" y="799"/>
                    <a:pt x="1703" y="1074"/>
                    <a:pt x="1995" y="1527"/>
                  </a:cubicBezTo>
                  <a:cubicBezTo>
                    <a:pt x="2290" y="1982"/>
                    <a:pt x="2332" y="2555"/>
                    <a:pt x="2110" y="3048"/>
                  </a:cubicBezTo>
                  <a:cubicBezTo>
                    <a:pt x="2587" y="2832"/>
                    <a:pt x="2928" y="2396"/>
                    <a:pt x="3021" y="1881"/>
                  </a:cubicBezTo>
                  <a:cubicBezTo>
                    <a:pt x="3115" y="1366"/>
                    <a:pt x="2950" y="838"/>
                    <a:pt x="2580" y="468"/>
                  </a:cubicBezTo>
                  <a:cubicBezTo>
                    <a:pt x="2263" y="151"/>
                    <a:pt x="1857" y="0"/>
                    <a:pt x="1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0"/>
            <p:cNvSpPr/>
            <p:nvPr/>
          </p:nvSpPr>
          <p:spPr>
            <a:xfrm>
              <a:off x="1473325" y="1436125"/>
              <a:ext cx="69725" cy="19950"/>
            </a:xfrm>
            <a:custGeom>
              <a:avLst/>
              <a:gdLst/>
              <a:ahLst/>
              <a:cxnLst/>
              <a:rect l="l" t="t" r="r" b="b"/>
              <a:pathLst>
                <a:path w="2789" h="798" extrusionOk="0">
                  <a:moveTo>
                    <a:pt x="0" y="1"/>
                  </a:moveTo>
                  <a:lnTo>
                    <a:pt x="0" y="797"/>
                  </a:lnTo>
                  <a:lnTo>
                    <a:pt x="2789" y="797"/>
                  </a:lnTo>
                  <a:lnTo>
                    <a:pt x="2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0"/>
            <p:cNvSpPr/>
            <p:nvPr/>
          </p:nvSpPr>
          <p:spPr>
            <a:xfrm>
              <a:off x="1244225" y="1436125"/>
              <a:ext cx="69725" cy="19950"/>
            </a:xfrm>
            <a:custGeom>
              <a:avLst/>
              <a:gdLst/>
              <a:ahLst/>
              <a:cxnLst/>
              <a:rect l="l" t="t" r="r" b="b"/>
              <a:pathLst>
                <a:path w="2789" h="798" extrusionOk="0">
                  <a:moveTo>
                    <a:pt x="0" y="1"/>
                  </a:moveTo>
                  <a:lnTo>
                    <a:pt x="0" y="797"/>
                  </a:lnTo>
                  <a:lnTo>
                    <a:pt x="2789" y="797"/>
                  </a:lnTo>
                  <a:lnTo>
                    <a:pt x="2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0"/>
            <p:cNvSpPr/>
            <p:nvPr/>
          </p:nvSpPr>
          <p:spPr>
            <a:xfrm>
              <a:off x="1134600" y="1286725"/>
              <a:ext cx="54850" cy="39875"/>
            </a:xfrm>
            <a:custGeom>
              <a:avLst/>
              <a:gdLst/>
              <a:ahLst/>
              <a:cxnLst/>
              <a:rect l="l" t="t" r="r" b="b"/>
              <a:pathLst>
                <a:path w="2194" h="1595" extrusionOk="0">
                  <a:moveTo>
                    <a:pt x="469" y="1"/>
                  </a:moveTo>
                  <a:cubicBezTo>
                    <a:pt x="204" y="1"/>
                    <a:pt x="1" y="259"/>
                    <a:pt x="85" y="513"/>
                  </a:cubicBezTo>
                  <a:cubicBezTo>
                    <a:pt x="313" y="1180"/>
                    <a:pt x="935" y="1595"/>
                    <a:pt x="1596" y="1595"/>
                  </a:cubicBezTo>
                  <a:cubicBezTo>
                    <a:pt x="1795" y="1595"/>
                    <a:pt x="1997" y="1557"/>
                    <a:pt x="2194" y="1478"/>
                  </a:cubicBezTo>
                  <a:cubicBezTo>
                    <a:pt x="1612" y="1240"/>
                    <a:pt x="1196" y="668"/>
                    <a:pt x="1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0"/>
            <p:cNvSpPr/>
            <p:nvPr/>
          </p:nvSpPr>
          <p:spPr>
            <a:xfrm>
              <a:off x="1161175" y="1246850"/>
              <a:ext cx="23300" cy="19975"/>
            </a:xfrm>
            <a:custGeom>
              <a:avLst/>
              <a:gdLst/>
              <a:ahLst/>
              <a:cxnLst/>
              <a:rect l="l" t="t" r="r" b="b"/>
              <a:pathLst>
                <a:path w="932" h="799" extrusionOk="0">
                  <a:moveTo>
                    <a:pt x="532" y="1"/>
                  </a:moveTo>
                  <a:cubicBezTo>
                    <a:pt x="177" y="1"/>
                    <a:pt x="0" y="430"/>
                    <a:pt x="251" y="682"/>
                  </a:cubicBezTo>
                  <a:cubicBezTo>
                    <a:pt x="332" y="763"/>
                    <a:pt x="431" y="799"/>
                    <a:pt x="529" y="799"/>
                  </a:cubicBezTo>
                  <a:cubicBezTo>
                    <a:pt x="734" y="799"/>
                    <a:pt x="931" y="640"/>
                    <a:pt x="931" y="400"/>
                  </a:cubicBezTo>
                  <a:cubicBezTo>
                    <a:pt x="931" y="179"/>
                    <a:pt x="753" y="1"/>
                    <a:pt x="5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0"/>
            <p:cNvSpPr/>
            <p:nvPr/>
          </p:nvSpPr>
          <p:spPr>
            <a:xfrm>
              <a:off x="1373700" y="1764875"/>
              <a:ext cx="39875" cy="39850"/>
            </a:xfrm>
            <a:custGeom>
              <a:avLst/>
              <a:gdLst/>
              <a:ahLst/>
              <a:cxnLst/>
              <a:rect l="l" t="t" r="r" b="b"/>
              <a:pathLst>
                <a:path w="1595" h="1594" extrusionOk="0">
                  <a:moveTo>
                    <a:pt x="798" y="0"/>
                  </a:moveTo>
                  <a:cubicBezTo>
                    <a:pt x="357" y="0"/>
                    <a:pt x="1" y="357"/>
                    <a:pt x="1" y="797"/>
                  </a:cubicBezTo>
                  <a:lnTo>
                    <a:pt x="1" y="1594"/>
                  </a:lnTo>
                  <a:lnTo>
                    <a:pt x="1594" y="1594"/>
                  </a:lnTo>
                  <a:lnTo>
                    <a:pt x="1594" y="797"/>
                  </a:lnTo>
                  <a:cubicBezTo>
                    <a:pt x="1594" y="357"/>
                    <a:pt x="1238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0"/>
            <p:cNvSpPr/>
            <p:nvPr/>
          </p:nvSpPr>
          <p:spPr>
            <a:xfrm>
              <a:off x="1353800" y="1794750"/>
              <a:ext cx="79725" cy="19950"/>
            </a:xfrm>
            <a:custGeom>
              <a:avLst/>
              <a:gdLst/>
              <a:ahLst/>
              <a:cxnLst/>
              <a:rect l="l" t="t" r="r" b="b"/>
              <a:pathLst>
                <a:path w="3189" h="798" extrusionOk="0">
                  <a:moveTo>
                    <a:pt x="398" y="1"/>
                  </a:moveTo>
                  <a:cubicBezTo>
                    <a:pt x="179" y="1"/>
                    <a:pt x="0" y="179"/>
                    <a:pt x="0" y="399"/>
                  </a:cubicBezTo>
                  <a:cubicBezTo>
                    <a:pt x="0" y="619"/>
                    <a:pt x="179" y="798"/>
                    <a:pt x="398" y="798"/>
                  </a:cubicBezTo>
                  <a:lnTo>
                    <a:pt x="2789" y="798"/>
                  </a:lnTo>
                  <a:cubicBezTo>
                    <a:pt x="3010" y="798"/>
                    <a:pt x="3188" y="619"/>
                    <a:pt x="3188" y="399"/>
                  </a:cubicBezTo>
                  <a:cubicBezTo>
                    <a:pt x="3188" y="179"/>
                    <a:pt x="3010" y="1"/>
                    <a:pt x="27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0"/>
            <p:cNvSpPr/>
            <p:nvPr/>
          </p:nvSpPr>
          <p:spPr>
            <a:xfrm>
              <a:off x="1652650" y="1764875"/>
              <a:ext cx="39850" cy="39850"/>
            </a:xfrm>
            <a:custGeom>
              <a:avLst/>
              <a:gdLst/>
              <a:ahLst/>
              <a:cxnLst/>
              <a:rect l="l" t="t" r="r" b="b"/>
              <a:pathLst>
                <a:path w="1594" h="1594" extrusionOk="0">
                  <a:moveTo>
                    <a:pt x="797" y="0"/>
                  </a:moveTo>
                  <a:cubicBezTo>
                    <a:pt x="357" y="0"/>
                    <a:pt x="0" y="357"/>
                    <a:pt x="0" y="797"/>
                  </a:cubicBezTo>
                  <a:lnTo>
                    <a:pt x="0" y="1594"/>
                  </a:lnTo>
                  <a:lnTo>
                    <a:pt x="1594" y="1594"/>
                  </a:lnTo>
                  <a:lnTo>
                    <a:pt x="1594" y="797"/>
                  </a:lnTo>
                  <a:cubicBezTo>
                    <a:pt x="1594" y="357"/>
                    <a:pt x="1237" y="0"/>
                    <a:pt x="7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0"/>
            <p:cNvSpPr/>
            <p:nvPr/>
          </p:nvSpPr>
          <p:spPr>
            <a:xfrm>
              <a:off x="1632700" y="1794750"/>
              <a:ext cx="79725" cy="19950"/>
            </a:xfrm>
            <a:custGeom>
              <a:avLst/>
              <a:gdLst/>
              <a:ahLst/>
              <a:cxnLst/>
              <a:rect l="l" t="t" r="r" b="b"/>
              <a:pathLst>
                <a:path w="3189" h="798" extrusionOk="0">
                  <a:moveTo>
                    <a:pt x="399" y="1"/>
                  </a:moveTo>
                  <a:cubicBezTo>
                    <a:pt x="179" y="1"/>
                    <a:pt x="0" y="179"/>
                    <a:pt x="0" y="399"/>
                  </a:cubicBezTo>
                  <a:cubicBezTo>
                    <a:pt x="0" y="619"/>
                    <a:pt x="179" y="798"/>
                    <a:pt x="399" y="798"/>
                  </a:cubicBezTo>
                  <a:lnTo>
                    <a:pt x="2791" y="798"/>
                  </a:lnTo>
                  <a:cubicBezTo>
                    <a:pt x="3010" y="798"/>
                    <a:pt x="3188" y="619"/>
                    <a:pt x="3188" y="399"/>
                  </a:cubicBezTo>
                  <a:cubicBezTo>
                    <a:pt x="3188" y="179"/>
                    <a:pt x="3010" y="1"/>
                    <a:pt x="27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0"/>
            <p:cNvSpPr/>
            <p:nvPr/>
          </p:nvSpPr>
          <p:spPr>
            <a:xfrm>
              <a:off x="1094775" y="1764875"/>
              <a:ext cx="39900" cy="39850"/>
            </a:xfrm>
            <a:custGeom>
              <a:avLst/>
              <a:gdLst/>
              <a:ahLst/>
              <a:cxnLst/>
              <a:rect l="l" t="t" r="r" b="b"/>
              <a:pathLst>
                <a:path w="1596" h="1594" extrusionOk="0">
                  <a:moveTo>
                    <a:pt x="797" y="0"/>
                  </a:moveTo>
                  <a:cubicBezTo>
                    <a:pt x="357" y="0"/>
                    <a:pt x="0" y="357"/>
                    <a:pt x="0" y="797"/>
                  </a:cubicBezTo>
                  <a:lnTo>
                    <a:pt x="0" y="1594"/>
                  </a:lnTo>
                  <a:lnTo>
                    <a:pt x="1595" y="1594"/>
                  </a:lnTo>
                  <a:lnTo>
                    <a:pt x="1595" y="797"/>
                  </a:lnTo>
                  <a:cubicBezTo>
                    <a:pt x="1595" y="357"/>
                    <a:pt x="1237" y="0"/>
                    <a:pt x="7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0"/>
            <p:cNvSpPr/>
            <p:nvPr/>
          </p:nvSpPr>
          <p:spPr>
            <a:xfrm>
              <a:off x="1074825" y="1794750"/>
              <a:ext cx="79725" cy="19950"/>
            </a:xfrm>
            <a:custGeom>
              <a:avLst/>
              <a:gdLst/>
              <a:ahLst/>
              <a:cxnLst/>
              <a:rect l="l" t="t" r="r" b="b"/>
              <a:pathLst>
                <a:path w="3189" h="798" extrusionOk="0">
                  <a:moveTo>
                    <a:pt x="399" y="1"/>
                  </a:moveTo>
                  <a:cubicBezTo>
                    <a:pt x="179" y="1"/>
                    <a:pt x="1" y="179"/>
                    <a:pt x="1" y="399"/>
                  </a:cubicBezTo>
                  <a:cubicBezTo>
                    <a:pt x="1" y="619"/>
                    <a:pt x="179" y="798"/>
                    <a:pt x="399" y="798"/>
                  </a:cubicBezTo>
                  <a:lnTo>
                    <a:pt x="2791" y="798"/>
                  </a:lnTo>
                  <a:cubicBezTo>
                    <a:pt x="3010" y="798"/>
                    <a:pt x="3188" y="619"/>
                    <a:pt x="3188" y="399"/>
                  </a:cubicBezTo>
                  <a:cubicBezTo>
                    <a:pt x="3188" y="179"/>
                    <a:pt x="3010" y="1"/>
                    <a:pt x="27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7" name="Google Shape;1457;p50"/>
          <p:cNvGrpSpPr/>
          <p:nvPr/>
        </p:nvGrpSpPr>
        <p:grpSpPr>
          <a:xfrm>
            <a:off x="2166101" y="2381571"/>
            <a:ext cx="552289" cy="537196"/>
            <a:chOff x="1918950" y="1234525"/>
            <a:chExt cx="637600" cy="620175"/>
          </a:xfrm>
        </p:grpSpPr>
        <p:sp>
          <p:nvSpPr>
            <p:cNvPr id="1458" name="Google Shape;1458;p50"/>
            <p:cNvSpPr/>
            <p:nvPr/>
          </p:nvSpPr>
          <p:spPr>
            <a:xfrm>
              <a:off x="2422825" y="1450450"/>
              <a:ext cx="61750" cy="194100"/>
            </a:xfrm>
            <a:custGeom>
              <a:avLst/>
              <a:gdLst/>
              <a:ahLst/>
              <a:cxnLst/>
              <a:rect l="l" t="t" r="r" b="b"/>
              <a:pathLst>
                <a:path w="2470" h="7764" extrusionOk="0">
                  <a:moveTo>
                    <a:pt x="1235" y="1"/>
                  </a:moveTo>
                  <a:cubicBezTo>
                    <a:pt x="553" y="1"/>
                    <a:pt x="0" y="554"/>
                    <a:pt x="0" y="1235"/>
                  </a:cubicBezTo>
                  <a:cubicBezTo>
                    <a:pt x="0" y="2150"/>
                    <a:pt x="679" y="5779"/>
                    <a:pt x="1030" y="7594"/>
                  </a:cubicBezTo>
                  <a:cubicBezTo>
                    <a:pt x="1052" y="7707"/>
                    <a:pt x="1143" y="7763"/>
                    <a:pt x="1235" y="7763"/>
                  </a:cubicBezTo>
                  <a:cubicBezTo>
                    <a:pt x="1326" y="7763"/>
                    <a:pt x="1417" y="7707"/>
                    <a:pt x="1439" y="7594"/>
                  </a:cubicBezTo>
                  <a:cubicBezTo>
                    <a:pt x="1790" y="5779"/>
                    <a:pt x="2469" y="2150"/>
                    <a:pt x="2469" y="1235"/>
                  </a:cubicBezTo>
                  <a:cubicBezTo>
                    <a:pt x="2469" y="554"/>
                    <a:pt x="1916" y="1"/>
                    <a:pt x="12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0"/>
            <p:cNvSpPr/>
            <p:nvPr/>
          </p:nvSpPr>
          <p:spPr>
            <a:xfrm>
              <a:off x="2431475" y="1460750"/>
              <a:ext cx="42800" cy="41175"/>
            </a:xfrm>
            <a:custGeom>
              <a:avLst/>
              <a:gdLst/>
              <a:ahLst/>
              <a:cxnLst/>
              <a:rect l="l" t="t" r="r" b="b"/>
              <a:pathLst>
                <a:path w="1712" h="1647" extrusionOk="0">
                  <a:moveTo>
                    <a:pt x="889" y="1"/>
                  </a:moveTo>
                  <a:cubicBezTo>
                    <a:pt x="556" y="1"/>
                    <a:pt x="256" y="201"/>
                    <a:pt x="128" y="508"/>
                  </a:cubicBezTo>
                  <a:cubicBezTo>
                    <a:pt x="1" y="816"/>
                    <a:pt x="72" y="1169"/>
                    <a:pt x="307" y="1406"/>
                  </a:cubicBezTo>
                  <a:cubicBezTo>
                    <a:pt x="465" y="1563"/>
                    <a:pt x="675" y="1646"/>
                    <a:pt x="889" y="1646"/>
                  </a:cubicBezTo>
                  <a:cubicBezTo>
                    <a:pt x="995" y="1646"/>
                    <a:pt x="1102" y="1626"/>
                    <a:pt x="1204" y="1584"/>
                  </a:cubicBezTo>
                  <a:cubicBezTo>
                    <a:pt x="1511" y="1456"/>
                    <a:pt x="1711" y="1156"/>
                    <a:pt x="1711" y="823"/>
                  </a:cubicBezTo>
                  <a:cubicBezTo>
                    <a:pt x="1711" y="368"/>
                    <a:pt x="1344" y="1"/>
                    <a:pt x="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0"/>
            <p:cNvSpPr/>
            <p:nvPr/>
          </p:nvSpPr>
          <p:spPr>
            <a:xfrm>
              <a:off x="2268600" y="1302325"/>
              <a:ext cx="287950" cy="107800"/>
            </a:xfrm>
            <a:custGeom>
              <a:avLst/>
              <a:gdLst/>
              <a:ahLst/>
              <a:cxnLst/>
              <a:rect l="l" t="t" r="r" b="b"/>
              <a:pathLst>
                <a:path w="11518" h="4312" extrusionOk="0">
                  <a:moveTo>
                    <a:pt x="2038" y="0"/>
                  </a:moveTo>
                  <a:lnTo>
                    <a:pt x="1" y="78"/>
                  </a:lnTo>
                  <a:lnTo>
                    <a:pt x="1" y="4312"/>
                  </a:lnTo>
                  <a:lnTo>
                    <a:pt x="11268" y="4312"/>
                  </a:lnTo>
                  <a:lnTo>
                    <a:pt x="11517" y="3870"/>
                  </a:lnTo>
                  <a:lnTo>
                    <a:pt x="11517" y="3647"/>
                  </a:lnTo>
                  <a:cubicBezTo>
                    <a:pt x="11517" y="3290"/>
                    <a:pt x="11287" y="2973"/>
                    <a:pt x="10946" y="2864"/>
                  </a:cubicBezTo>
                  <a:lnTo>
                    <a:pt x="20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0"/>
            <p:cNvSpPr/>
            <p:nvPr/>
          </p:nvSpPr>
          <p:spPr>
            <a:xfrm>
              <a:off x="2268600" y="1285950"/>
              <a:ext cx="287950" cy="133700"/>
            </a:xfrm>
            <a:custGeom>
              <a:avLst/>
              <a:gdLst/>
              <a:ahLst/>
              <a:cxnLst/>
              <a:rect l="l" t="t" r="r" b="b"/>
              <a:pathLst>
                <a:path w="11518" h="5348" extrusionOk="0">
                  <a:moveTo>
                    <a:pt x="1" y="0"/>
                  </a:moveTo>
                  <a:lnTo>
                    <a:pt x="1" y="5347"/>
                  </a:lnTo>
                  <a:lnTo>
                    <a:pt x="11106" y="5347"/>
                  </a:lnTo>
                  <a:cubicBezTo>
                    <a:pt x="11333" y="5347"/>
                    <a:pt x="11517" y="5163"/>
                    <a:pt x="11517" y="4937"/>
                  </a:cubicBezTo>
                  <a:lnTo>
                    <a:pt x="11517" y="4524"/>
                  </a:lnTo>
                  <a:lnTo>
                    <a:pt x="4563" y="4524"/>
                  </a:lnTo>
                  <a:cubicBezTo>
                    <a:pt x="4016" y="4524"/>
                    <a:pt x="3535" y="4163"/>
                    <a:pt x="3379" y="3638"/>
                  </a:cubicBezTo>
                  <a:lnTo>
                    <a:pt x="3106" y="2710"/>
                  </a:lnTo>
                  <a:cubicBezTo>
                    <a:pt x="2990" y="2315"/>
                    <a:pt x="2758" y="1966"/>
                    <a:pt x="2441" y="1705"/>
                  </a:cubicBezTo>
                  <a:cubicBezTo>
                    <a:pt x="2137" y="1455"/>
                    <a:pt x="2008" y="1056"/>
                    <a:pt x="2038" y="663"/>
                  </a:cubicBezTo>
                  <a:lnTo>
                    <a:pt x="2038" y="6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0"/>
            <p:cNvSpPr/>
            <p:nvPr/>
          </p:nvSpPr>
          <p:spPr>
            <a:xfrm>
              <a:off x="2443275" y="1429700"/>
              <a:ext cx="20800" cy="51625"/>
            </a:xfrm>
            <a:custGeom>
              <a:avLst/>
              <a:gdLst/>
              <a:ahLst/>
              <a:cxnLst/>
              <a:rect l="l" t="t" r="r" b="b"/>
              <a:pathLst>
                <a:path w="832" h="2065" extrusionOk="0">
                  <a:moveTo>
                    <a:pt x="416" y="0"/>
                  </a:moveTo>
                  <a:cubicBezTo>
                    <a:pt x="185" y="0"/>
                    <a:pt x="0" y="190"/>
                    <a:pt x="4" y="421"/>
                  </a:cubicBezTo>
                  <a:lnTo>
                    <a:pt x="4" y="1654"/>
                  </a:lnTo>
                  <a:cubicBezTo>
                    <a:pt x="4" y="1881"/>
                    <a:pt x="188" y="2065"/>
                    <a:pt x="416" y="2065"/>
                  </a:cubicBezTo>
                  <a:cubicBezTo>
                    <a:pt x="644" y="2065"/>
                    <a:pt x="828" y="1881"/>
                    <a:pt x="828" y="1654"/>
                  </a:cubicBezTo>
                  <a:lnTo>
                    <a:pt x="828" y="421"/>
                  </a:lnTo>
                  <a:cubicBezTo>
                    <a:pt x="832" y="190"/>
                    <a:pt x="647" y="0"/>
                    <a:pt x="4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0"/>
            <p:cNvSpPr/>
            <p:nvPr/>
          </p:nvSpPr>
          <p:spPr>
            <a:xfrm>
              <a:off x="2433125" y="1413425"/>
              <a:ext cx="41150" cy="47350"/>
            </a:xfrm>
            <a:custGeom>
              <a:avLst/>
              <a:gdLst/>
              <a:ahLst/>
              <a:cxnLst/>
              <a:rect l="l" t="t" r="r" b="b"/>
              <a:pathLst>
                <a:path w="1646" h="1894" extrusionOk="0">
                  <a:moveTo>
                    <a:pt x="802" y="1"/>
                  </a:moveTo>
                  <a:lnTo>
                    <a:pt x="0" y="248"/>
                  </a:lnTo>
                  <a:lnTo>
                    <a:pt x="0" y="1482"/>
                  </a:lnTo>
                  <a:cubicBezTo>
                    <a:pt x="0" y="1710"/>
                    <a:pt x="184" y="1894"/>
                    <a:pt x="412" y="1894"/>
                  </a:cubicBezTo>
                  <a:lnTo>
                    <a:pt x="1234" y="1894"/>
                  </a:lnTo>
                  <a:cubicBezTo>
                    <a:pt x="1462" y="1894"/>
                    <a:pt x="1645" y="1710"/>
                    <a:pt x="1645" y="1482"/>
                  </a:cubicBezTo>
                  <a:lnTo>
                    <a:pt x="1645" y="248"/>
                  </a:lnTo>
                  <a:lnTo>
                    <a:pt x="8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0"/>
            <p:cNvSpPr/>
            <p:nvPr/>
          </p:nvSpPr>
          <p:spPr>
            <a:xfrm>
              <a:off x="2433125" y="1388775"/>
              <a:ext cx="41125" cy="30875"/>
            </a:xfrm>
            <a:custGeom>
              <a:avLst/>
              <a:gdLst/>
              <a:ahLst/>
              <a:cxnLst/>
              <a:rect l="l" t="t" r="r" b="b"/>
              <a:pathLst>
                <a:path w="1645" h="1235" extrusionOk="0">
                  <a:moveTo>
                    <a:pt x="822" y="0"/>
                  </a:moveTo>
                  <a:cubicBezTo>
                    <a:pt x="368" y="0"/>
                    <a:pt x="0" y="368"/>
                    <a:pt x="0" y="824"/>
                  </a:cubicBezTo>
                  <a:lnTo>
                    <a:pt x="0" y="1234"/>
                  </a:lnTo>
                  <a:lnTo>
                    <a:pt x="1644" y="1234"/>
                  </a:lnTo>
                  <a:lnTo>
                    <a:pt x="1644" y="822"/>
                  </a:lnTo>
                  <a:cubicBezTo>
                    <a:pt x="1644" y="368"/>
                    <a:pt x="1276" y="0"/>
                    <a:pt x="8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0"/>
            <p:cNvSpPr/>
            <p:nvPr/>
          </p:nvSpPr>
          <p:spPr>
            <a:xfrm>
              <a:off x="1990950" y="1450450"/>
              <a:ext cx="61725" cy="194100"/>
            </a:xfrm>
            <a:custGeom>
              <a:avLst/>
              <a:gdLst/>
              <a:ahLst/>
              <a:cxnLst/>
              <a:rect l="l" t="t" r="r" b="b"/>
              <a:pathLst>
                <a:path w="2469" h="7764" extrusionOk="0">
                  <a:moveTo>
                    <a:pt x="1234" y="1"/>
                  </a:moveTo>
                  <a:cubicBezTo>
                    <a:pt x="553" y="1"/>
                    <a:pt x="0" y="554"/>
                    <a:pt x="0" y="1235"/>
                  </a:cubicBezTo>
                  <a:cubicBezTo>
                    <a:pt x="0" y="2150"/>
                    <a:pt x="679" y="5779"/>
                    <a:pt x="1030" y="7594"/>
                  </a:cubicBezTo>
                  <a:cubicBezTo>
                    <a:pt x="1052" y="7707"/>
                    <a:pt x="1143" y="7763"/>
                    <a:pt x="1234" y="7763"/>
                  </a:cubicBezTo>
                  <a:cubicBezTo>
                    <a:pt x="1326" y="7763"/>
                    <a:pt x="1417" y="7707"/>
                    <a:pt x="1439" y="7594"/>
                  </a:cubicBezTo>
                  <a:cubicBezTo>
                    <a:pt x="1790" y="5779"/>
                    <a:pt x="2469" y="2150"/>
                    <a:pt x="2469" y="1235"/>
                  </a:cubicBezTo>
                  <a:cubicBezTo>
                    <a:pt x="2468" y="554"/>
                    <a:pt x="1916" y="1"/>
                    <a:pt x="1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0"/>
            <p:cNvSpPr/>
            <p:nvPr/>
          </p:nvSpPr>
          <p:spPr>
            <a:xfrm>
              <a:off x="1999600" y="1460750"/>
              <a:ext cx="42800" cy="41175"/>
            </a:xfrm>
            <a:custGeom>
              <a:avLst/>
              <a:gdLst/>
              <a:ahLst/>
              <a:cxnLst/>
              <a:rect l="l" t="t" r="r" b="b"/>
              <a:pathLst>
                <a:path w="1712" h="1647" extrusionOk="0">
                  <a:moveTo>
                    <a:pt x="889" y="1"/>
                  </a:moveTo>
                  <a:cubicBezTo>
                    <a:pt x="555" y="1"/>
                    <a:pt x="255" y="201"/>
                    <a:pt x="128" y="508"/>
                  </a:cubicBezTo>
                  <a:cubicBezTo>
                    <a:pt x="1" y="816"/>
                    <a:pt x="71" y="1169"/>
                    <a:pt x="306" y="1406"/>
                  </a:cubicBezTo>
                  <a:cubicBezTo>
                    <a:pt x="464" y="1563"/>
                    <a:pt x="675" y="1646"/>
                    <a:pt x="889" y="1646"/>
                  </a:cubicBezTo>
                  <a:cubicBezTo>
                    <a:pt x="995" y="1646"/>
                    <a:pt x="1102" y="1626"/>
                    <a:pt x="1203" y="1584"/>
                  </a:cubicBezTo>
                  <a:cubicBezTo>
                    <a:pt x="1510" y="1456"/>
                    <a:pt x="1711" y="1156"/>
                    <a:pt x="1711" y="823"/>
                  </a:cubicBezTo>
                  <a:cubicBezTo>
                    <a:pt x="1711" y="368"/>
                    <a:pt x="1343" y="1"/>
                    <a:pt x="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0"/>
            <p:cNvSpPr/>
            <p:nvPr/>
          </p:nvSpPr>
          <p:spPr>
            <a:xfrm>
              <a:off x="1918950" y="1302325"/>
              <a:ext cx="287950" cy="107050"/>
            </a:xfrm>
            <a:custGeom>
              <a:avLst/>
              <a:gdLst/>
              <a:ahLst/>
              <a:cxnLst/>
              <a:rect l="l" t="t" r="r" b="b"/>
              <a:pathLst>
                <a:path w="11518" h="4282" extrusionOk="0">
                  <a:moveTo>
                    <a:pt x="9480" y="0"/>
                  </a:moveTo>
                  <a:lnTo>
                    <a:pt x="572" y="2864"/>
                  </a:lnTo>
                  <a:cubicBezTo>
                    <a:pt x="231" y="2973"/>
                    <a:pt x="1" y="3290"/>
                    <a:pt x="1" y="3647"/>
                  </a:cubicBezTo>
                  <a:lnTo>
                    <a:pt x="1" y="3870"/>
                  </a:lnTo>
                  <a:lnTo>
                    <a:pt x="550" y="4282"/>
                  </a:lnTo>
                  <a:lnTo>
                    <a:pt x="11518" y="4282"/>
                  </a:lnTo>
                  <a:lnTo>
                    <a:pt x="11518" y="159"/>
                  </a:lnTo>
                  <a:lnTo>
                    <a:pt x="94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0"/>
            <p:cNvSpPr/>
            <p:nvPr/>
          </p:nvSpPr>
          <p:spPr>
            <a:xfrm>
              <a:off x="1918950" y="1285950"/>
              <a:ext cx="287950" cy="133700"/>
            </a:xfrm>
            <a:custGeom>
              <a:avLst/>
              <a:gdLst/>
              <a:ahLst/>
              <a:cxnLst/>
              <a:rect l="l" t="t" r="r" b="b"/>
              <a:pathLst>
                <a:path w="11518" h="5348" extrusionOk="0">
                  <a:moveTo>
                    <a:pt x="11518" y="0"/>
                  </a:moveTo>
                  <a:lnTo>
                    <a:pt x="9480" y="654"/>
                  </a:lnTo>
                  <a:lnTo>
                    <a:pt x="9480" y="663"/>
                  </a:lnTo>
                  <a:cubicBezTo>
                    <a:pt x="9510" y="1056"/>
                    <a:pt x="9383" y="1455"/>
                    <a:pt x="9077" y="1705"/>
                  </a:cubicBezTo>
                  <a:cubicBezTo>
                    <a:pt x="8760" y="1966"/>
                    <a:pt x="8528" y="2315"/>
                    <a:pt x="8411" y="2710"/>
                  </a:cubicBezTo>
                  <a:lnTo>
                    <a:pt x="8139" y="3638"/>
                  </a:lnTo>
                  <a:cubicBezTo>
                    <a:pt x="7983" y="4163"/>
                    <a:pt x="7502" y="4524"/>
                    <a:pt x="6955" y="4524"/>
                  </a:cubicBezTo>
                  <a:lnTo>
                    <a:pt x="1" y="4524"/>
                  </a:lnTo>
                  <a:lnTo>
                    <a:pt x="1" y="4937"/>
                  </a:lnTo>
                  <a:cubicBezTo>
                    <a:pt x="1" y="5163"/>
                    <a:pt x="185" y="5347"/>
                    <a:pt x="413" y="5347"/>
                  </a:cubicBezTo>
                  <a:lnTo>
                    <a:pt x="11518" y="5347"/>
                  </a:lnTo>
                  <a:lnTo>
                    <a:pt x="115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0"/>
            <p:cNvSpPr/>
            <p:nvPr/>
          </p:nvSpPr>
          <p:spPr>
            <a:xfrm>
              <a:off x="2011525" y="1429900"/>
              <a:ext cx="20575" cy="51425"/>
            </a:xfrm>
            <a:custGeom>
              <a:avLst/>
              <a:gdLst/>
              <a:ahLst/>
              <a:cxnLst/>
              <a:rect l="l" t="t" r="r" b="b"/>
              <a:pathLst>
                <a:path w="823" h="2057" extrusionOk="0">
                  <a:moveTo>
                    <a:pt x="412" y="1"/>
                  </a:moveTo>
                  <a:cubicBezTo>
                    <a:pt x="184" y="1"/>
                    <a:pt x="0" y="185"/>
                    <a:pt x="0" y="413"/>
                  </a:cubicBezTo>
                  <a:lnTo>
                    <a:pt x="0" y="1646"/>
                  </a:lnTo>
                  <a:cubicBezTo>
                    <a:pt x="0" y="1873"/>
                    <a:pt x="184" y="2057"/>
                    <a:pt x="412" y="2057"/>
                  </a:cubicBezTo>
                  <a:cubicBezTo>
                    <a:pt x="639" y="2057"/>
                    <a:pt x="822" y="1873"/>
                    <a:pt x="822" y="1646"/>
                  </a:cubicBezTo>
                  <a:lnTo>
                    <a:pt x="822" y="413"/>
                  </a:lnTo>
                  <a:cubicBezTo>
                    <a:pt x="822" y="185"/>
                    <a:pt x="639" y="1"/>
                    <a:pt x="4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0"/>
            <p:cNvSpPr/>
            <p:nvPr/>
          </p:nvSpPr>
          <p:spPr>
            <a:xfrm>
              <a:off x="2325575" y="1467325"/>
              <a:ext cx="43750" cy="50875"/>
            </a:xfrm>
            <a:custGeom>
              <a:avLst/>
              <a:gdLst/>
              <a:ahLst/>
              <a:cxnLst/>
              <a:rect l="l" t="t" r="r" b="b"/>
              <a:pathLst>
                <a:path w="1750" h="2035" extrusionOk="0">
                  <a:moveTo>
                    <a:pt x="1304" y="1"/>
                  </a:moveTo>
                  <a:lnTo>
                    <a:pt x="1" y="653"/>
                  </a:lnTo>
                  <a:lnTo>
                    <a:pt x="364" y="1601"/>
                  </a:lnTo>
                  <a:cubicBezTo>
                    <a:pt x="468" y="1869"/>
                    <a:pt x="723" y="2035"/>
                    <a:pt x="996" y="2035"/>
                  </a:cubicBezTo>
                  <a:cubicBezTo>
                    <a:pt x="1068" y="2035"/>
                    <a:pt x="1142" y="2023"/>
                    <a:pt x="1215" y="1998"/>
                  </a:cubicBezTo>
                  <a:cubicBezTo>
                    <a:pt x="1559" y="1882"/>
                    <a:pt x="1750" y="1516"/>
                    <a:pt x="1646" y="1167"/>
                  </a:cubicBezTo>
                  <a:lnTo>
                    <a:pt x="1304" y="1"/>
                  </a:lnTo>
                  <a:close/>
                </a:path>
              </a:pathLst>
            </a:custGeom>
            <a:solidFill>
              <a:srgbClr val="D7D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0"/>
            <p:cNvSpPr/>
            <p:nvPr/>
          </p:nvSpPr>
          <p:spPr>
            <a:xfrm>
              <a:off x="2182975" y="1234525"/>
              <a:ext cx="116500" cy="118550"/>
            </a:xfrm>
            <a:custGeom>
              <a:avLst/>
              <a:gdLst/>
              <a:ahLst/>
              <a:cxnLst/>
              <a:rect l="l" t="t" r="r" b="b"/>
              <a:pathLst>
                <a:path w="4660" h="4742" extrusionOk="0">
                  <a:moveTo>
                    <a:pt x="2191" y="1"/>
                  </a:moveTo>
                  <a:cubicBezTo>
                    <a:pt x="1745" y="1"/>
                    <a:pt x="1300" y="121"/>
                    <a:pt x="906" y="361"/>
                  </a:cubicBezTo>
                  <a:cubicBezTo>
                    <a:pt x="197" y="795"/>
                    <a:pt x="0" y="1576"/>
                    <a:pt x="0" y="2469"/>
                  </a:cubicBezTo>
                  <a:cubicBezTo>
                    <a:pt x="0" y="3832"/>
                    <a:pt x="633" y="4741"/>
                    <a:pt x="1997" y="4741"/>
                  </a:cubicBezTo>
                  <a:cubicBezTo>
                    <a:pt x="3070" y="4741"/>
                    <a:pt x="4519" y="3291"/>
                    <a:pt x="4519" y="3291"/>
                  </a:cubicBezTo>
                  <a:cubicBezTo>
                    <a:pt x="4611" y="3027"/>
                    <a:pt x="4659" y="2749"/>
                    <a:pt x="4659" y="2469"/>
                  </a:cubicBezTo>
                  <a:cubicBezTo>
                    <a:pt x="4659" y="1576"/>
                    <a:pt x="4177" y="753"/>
                    <a:pt x="3399" y="317"/>
                  </a:cubicBezTo>
                  <a:cubicBezTo>
                    <a:pt x="3023" y="106"/>
                    <a:pt x="2607" y="1"/>
                    <a:pt x="2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0"/>
            <p:cNvSpPr/>
            <p:nvPr/>
          </p:nvSpPr>
          <p:spPr>
            <a:xfrm>
              <a:off x="2174825" y="1243500"/>
              <a:ext cx="121150" cy="114425"/>
            </a:xfrm>
            <a:custGeom>
              <a:avLst/>
              <a:gdLst/>
              <a:ahLst/>
              <a:cxnLst/>
              <a:rect l="l" t="t" r="r" b="b"/>
              <a:pathLst>
                <a:path w="4846" h="4577" extrusionOk="0">
                  <a:moveTo>
                    <a:pt x="1232" y="1"/>
                  </a:moveTo>
                  <a:lnTo>
                    <a:pt x="1232" y="1"/>
                  </a:lnTo>
                  <a:cubicBezTo>
                    <a:pt x="547" y="418"/>
                    <a:pt x="108" y="1142"/>
                    <a:pt x="55" y="1943"/>
                  </a:cubicBezTo>
                  <a:cubicBezTo>
                    <a:pt x="1" y="2743"/>
                    <a:pt x="340" y="3519"/>
                    <a:pt x="963" y="4024"/>
                  </a:cubicBezTo>
                  <a:cubicBezTo>
                    <a:pt x="1408" y="4386"/>
                    <a:pt x="1959" y="4576"/>
                    <a:pt x="2519" y="4576"/>
                  </a:cubicBezTo>
                  <a:cubicBezTo>
                    <a:pt x="2742" y="4576"/>
                    <a:pt x="2967" y="4546"/>
                    <a:pt x="3187" y="4484"/>
                  </a:cubicBezTo>
                  <a:cubicBezTo>
                    <a:pt x="3960" y="4266"/>
                    <a:pt x="4576" y="3688"/>
                    <a:pt x="4845" y="2931"/>
                  </a:cubicBezTo>
                  <a:lnTo>
                    <a:pt x="4845" y="2931"/>
                  </a:lnTo>
                  <a:lnTo>
                    <a:pt x="1919" y="2932"/>
                  </a:lnTo>
                  <a:cubicBezTo>
                    <a:pt x="1622" y="2931"/>
                    <a:pt x="1348" y="2771"/>
                    <a:pt x="1199" y="2512"/>
                  </a:cubicBezTo>
                  <a:cubicBezTo>
                    <a:pt x="751" y="1732"/>
                    <a:pt x="763" y="769"/>
                    <a:pt x="1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0"/>
            <p:cNvSpPr/>
            <p:nvPr/>
          </p:nvSpPr>
          <p:spPr>
            <a:xfrm>
              <a:off x="2106075" y="1337350"/>
              <a:ext cx="263350" cy="180925"/>
            </a:xfrm>
            <a:custGeom>
              <a:avLst/>
              <a:gdLst/>
              <a:ahLst/>
              <a:cxnLst/>
              <a:rect l="l" t="t" r="r" b="b"/>
              <a:pathLst>
                <a:path w="10534" h="7237" extrusionOk="0">
                  <a:moveTo>
                    <a:pt x="2899" y="0"/>
                  </a:moveTo>
                  <a:cubicBezTo>
                    <a:pt x="2352" y="0"/>
                    <a:pt x="1871" y="361"/>
                    <a:pt x="1717" y="886"/>
                  </a:cubicBezTo>
                  <a:lnTo>
                    <a:pt x="105" y="6366"/>
                  </a:lnTo>
                  <a:cubicBezTo>
                    <a:pt x="0" y="6715"/>
                    <a:pt x="191" y="7083"/>
                    <a:pt x="537" y="7200"/>
                  </a:cubicBezTo>
                  <a:cubicBezTo>
                    <a:pt x="608" y="7224"/>
                    <a:pt x="681" y="7236"/>
                    <a:pt x="753" y="7236"/>
                  </a:cubicBezTo>
                  <a:cubicBezTo>
                    <a:pt x="1027" y="7236"/>
                    <a:pt x="1284" y="7070"/>
                    <a:pt x="1387" y="6800"/>
                  </a:cubicBezTo>
                  <a:lnTo>
                    <a:pt x="3211" y="2057"/>
                  </a:lnTo>
                  <a:lnTo>
                    <a:pt x="7324" y="2057"/>
                  </a:lnTo>
                  <a:lnTo>
                    <a:pt x="9147" y="6800"/>
                  </a:lnTo>
                  <a:cubicBezTo>
                    <a:pt x="9250" y="7070"/>
                    <a:pt x="9507" y="7236"/>
                    <a:pt x="9780" y="7236"/>
                  </a:cubicBezTo>
                  <a:cubicBezTo>
                    <a:pt x="9852" y="7236"/>
                    <a:pt x="9926" y="7224"/>
                    <a:pt x="9998" y="7200"/>
                  </a:cubicBezTo>
                  <a:cubicBezTo>
                    <a:pt x="10343" y="7083"/>
                    <a:pt x="10534" y="6715"/>
                    <a:pt x="10429" y="6366"/>
                  </a:cubicBezTo>
                  <a:lnTo>
                    <a:pt x="8818" y="886"/>
                  </a:lnTo>
                  <a:cubicBezTo>
                    <a:pt x="8663" y="361"/>
                    <a:pt x="8182" y="0"/>
                    <a:pt x="7635" y="0"/>
                  </a:cubicBezTo>
                  <a:lnTo>
                    <a:pt x="7324" y="0"/>
                  </a:lnTo>
                  <a:lnTo>
                    <a:pt x="5283" y="354"/>
                  </a:lnTo>
                  <a:lnTo>
                    <a:pt x="32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0"/>
            <p:cNvSpPr/>
            <p:nvPr/>
          </p:nvSpPr>
          <p:spPr>
            <a:xfrm>
              <a:off x="2186325" y="1337350"/>
              <a:ext cx="102850" cy="151650"/>
            </a:xfrm>
            <a:custGeom>
              <a:avLst/>
              <a:gdLst/>
              <a:ahLst/>
              <a:cxnLst/>
              <a:rect l="l" t="t" r="r" b="b"/>
              <a:pathLst>
                <a:path w="4114" h="6066" extrusionOk="0">
                  <a:moveTo>
                    <a:pt x="1" y="0"/>
                  </a:moveTo>
                  <a:lnTo>
                    <a:pt x="1" y="2057"/>
                  </a:lnTo>
                  <a:lnTo>
                    <a:pt x="823" y="6066"/>
                  </a:lnTo>
                  <a:lnTo>
                    <a:pt x="4114" y="5759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0"/>
            <p:cNvSpPr/>
            <p:nvPr/>
          </p:nvSpPr>
          <p:spPr>
            <a:xfrm>
              <a:off x="2201325" y="1514700"/>
              <a:ext cx="87850" cy="94200"/>
            </a:xfrm>
            <a:custGeom>
              <a:avLst/>
              <a:gdLst/>
              <a:ahLst/>
              <a:cxnLst/>
              <a:rect l="l" t="t" r="r" b="b"/>
              <a:pathLst>
                <a:path w="3514" h="3768" extrusionOk="0">
                  <a:moveTo>
                    <a:pt x="1" y="0"/>
                  </a:moveTo>
                  <a:lnTo>
                    <a:pt x="223" y="3768"/>
                  </a:lnTo>
                  <a:lnTo>
                    <a:pt x="1046" y="3601"/>
                  </a:lnTo>
                  <a:lnTo>
                    <a:pt x="1046" y="1544"/>
                  </a:lnTo>
                  <a:cubicBezTo>
                    <a:pt x="1046" y="1317"/>
                    <a:pt x="1230" y="1133"/>
                    <a:pt x="1458" y="1133"/>
                  </a:cubicBezTo>
                  <a:cubicBezTo>
                    <a:pt x="1684" y="1133"/>
                    <a:pt x="1956" y="1317"/>
                    <a:pt x="1956" y="1544"/>
                  </a:cubicBezTo>
                  <a:lnTo>
                    <a:pt x="2692" y="3755"/>
                  </a:lnTo>
                  <a:lnTo>
                    <a:pt x="3514" y="3601"/>
                  </a:lnTo>
                  <a:lnTo>
                    <a:pt x="3514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0"/>
            <p:cNvSpPr/>
            <p:nvPr/>
          </p:nvSpPr>
          <p:spPr>
            <a:xfrm>
              <a:off x="2106075" y="1467325"/>
              <a:ext cx="43775" cy="50950"/>
            </a:xfrm>
            <a:custGeom>
              <a:avLst/>
              <a:gdLst/>
              <a:ahLst/>
              <a:cxnLst/>
              <a:rect l="l" t="t" r="r" b="b"/>
              <a:pathLst>
                <a:path w="1751" h="2038" extrusionOk="0">
                  <a:moveTo>
                    <a:pt x="447" y="1"/>
                  </a:moveTo>
                  <a:lnTo>
                    <a:pt x="105" y="1167"/>
                  </a:lnTo>
                  <a:cubicBezTo>
                    <a:pt x="0" y="1516"/>
                    <a:pt x="191" y="1884"/>
                    <a:pt x="537" y="2001"/>
                  </a:cubicBezTo>
                  <a:cubicBezTo>
                    <a:pt x="608" y="2025"/>
                    <a:pt x="681" y="2037"/>
                    <a:pt x="753" y="2037"/>
                  </a:cubicBezTo>
                  <a:cubicBezTo>
                    <a:pt x="1027" y="2037"/>
                    <a:pt x="1284" y="1871"/>
                    <a:pt x="1387" y="1601"/>
                  </a:cubicBezTo>
                  <a:lnTo>
                    <a:pt x="1751" y="653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0"/>
            <p:cNvSpPr/>
            <p:nvPr/>
          </p:nvSpPr>
          <p:spPr>
            <a:xfrm>
              <a:off x="2186325" y="1514525"/>
              <a:ext cx="20575" cy="94375"/>
            </a:xfrm>
            <a:custGeom>
              <a:avLst/>
              <a:gdLst/>
              <a:ahLst/>
              <a:cxnLst/>
              <a:rect l="l" t="t" r="r" b="b"/>
              <a:pathLst>
                <a:path w="823" h="3775" extrusionOk="0">
                  <a:moveTo>
                    <a:pt x="414" y="0"/>
                  </a:moveTo>
                  <a:lnTo>
                    <a:pt x="1" y="318"/>
                  </a:lnTo>
                  <a:lnTo>
                    <a:pt x="1" y="3608"/>
                  </a:lnTo>
                  <a:lnTo>
                    <a:pt x="823" y="3775"/>
                  </a:lnTo>
                  <a:lnTo>
                    <a:pt x="823" y="318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0"/>
            <p:cNvSpPr/>
            <p:nvPr/>
          </p:nvSpPr>
          <p:spPr>
            <a:xfrm>
              <a:off x="2237750" y="1543025"/>
              <a:ext cx="30875" cy="65575"/>
            </a:xfrm>
            <a:custGeom>
              <a:avLst/>
              <a:gdLst/>
              <a:ahLst/>
              <a:cxnLst/>
              <a:rect l="l" t="t" r="r" b="b"/>
              <a:pathLst>
                <a:path w="1235" h="2623" extrusionOk="0">
                  <a:moveTo>
                    <a:pt x="1" y="0"/>
                  </a:moveTo>
                  <a:cubicBezTo>
                    <a:pt x="227" y="0"/>
                    <a:pt x="411" y="184"/>
                    <a:pt x="411" y="411"/>
                  </a:cubicBezTo>
                  <a:lnTo>
                    <a:pt x="411" y="2468"/>
                  </a:lnTo>
                  <a:lnTo>
                    <a:pt x="1235" y="2622"/>
                  </a:lnTo>
                  <a:lnTo>
                    <a:pt x="1235" y="823"/>
                  </a:lnTo>
                  <a:cubicBezTo>
                    <a:pt x="1235" y="368"/>
                    <a:pt x="865" y="0"/>
                    <a:pt x="4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0"/>
            <p:cNvSpPr/>
            <p:nvPr/>
          </p:nvSpPr>
          <p:spPr>
            <a:xfrm>
              <a:off x="2222300" y="1368475"/>
              <a:ext cx="30900" cy="82000"/>
            </a:xfrm>
            <a:custGeom>
              <a:avLst/>
              <a:gdLst/>
              <a:ahLst/>
              <a:cxnLst/>
              <a:rect l="l" t="t" r="r" b="b"/>
              <a:pathLst>
                <a:path w="1236" h="3280" extrusionOk="0">
                  <a:moveTo>
                    <a:pt x="617" y="0"/>
                  </a:moveTo>
                  <a:cubicBezTo>
                    <a:pt x="281" y="0"/>
                    <a:pt x="6" y="270"/>
                    <a:pt x="1" y="607"/>
                  </a:cubicBezTo>
                  <a:lnTo>
                    <a:pt x="1" y="2663"/>
                  </a:lnTo>
                  <a:cubicBezTo>
                    <a:pt x="1" y="3004"/>
                    <a:pt x="278" y="3280"/>
                    <a:pt x="619" y="3280"/>
                  </a:cubicBezTo>
                  <a:cubicBezTo>
                    <a:pt x="958" y="3280"/>
                    <a:pt x="1236" y="3004"/>
                    <a:pt x="1236" y="2663"/>
                  </a:cubicBezTo>
                  <a:lnTo>
                    <a:pt x="1236" y="607"/>
                  </a:lnTo>
                  <a:cubicBezTo>
                    <a:pt x="1229" y="270"/>
                    <a:pt x="954" y="0"/>
                    <a:pt x="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0"/>
            <p:cNvSpPr/>
            <p:nvPr/>
          </p:nvSpPr>
          <p:spPr>
            <a:xfrm>
              <a:off x="2186375" y="1388775"/>
              <a:ext cx="20575" cy="101900"/>
            </a:xfrm>
            <a:custGeom>
              <a:avLst/>
              <a:gdLst/>
              <a:ahLst/>
              <a:cxnLst/>
              <a:rect l="l" t="t" r="r" b="b"/>
              <a:pathLst>
                <a:path w="823" h="4076" extrusionOk="0">
                  <a:moveTo>
                    <a:pt x="0" y="0"/>
                  </a:moveTo>
                  <a:lnTo>
                    <a:pt x="0" y="3702"/>
                  </a:lnTo>
                  <a:lnTo>
                    <a:pt x="379" y="4075"/>
                  </a:lnTo>
                  <a:lnTo>
                    <a:pt x="821" y="3702"/>
                  </a:lnTo>
                  <a:lnTo>
                    <a:pt x="822" y="822"/>
                  </a:lnTo>
                  <a:cubicBezTo>
                    <a:pt x="822" y="368"/>
                    <a:pt x="45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0"/>
            <p:cNvSpPr/>
            <p:nvPr/>
          </p:nvSpPr>
          <p:spPr>
            <a:xfrm>
              <a:off x="2001225" y="1417175"/>
              <a:ext cx="41175" cy="43600"/>
            </a:xfrm>
            <a:custGeom>
              <a:avLst/>
              <a:gdLst/>
              <a:ahLst/>
              <a:cxnLst/>
              <a:rect l="l" t="t" r="r" b="b"/>
              <a:pathLst>
                <a:path w="1647" h="1744" extrusionOk="0">
                  <a:moveTo>
                    <a:pt x="833" y="0"/>
                  </a:moveTo>
                  <a:lnTo>
                    <a:pt x="1" y="98"/>
                  </a:lnTo>
                  <a:lnTo>
                    <a:pt x="1" y="1332"/>
                  </a:lnTo>
                  <a:cubicBezTo>
                    <a:pt x="1" y="1560"/>
                    <a:pt x="185" y="1744"/>
                    <a:pt x="412" y="1744"/>
                  </a:cubicBezTo>
                  <a:lnTo>
                    <a:pt x="1234" y="1744"/>
                  </a:lnTo>
                  <a:cubicBezTo>
                    <a:pt x="1462" y="1744"/>
                    <a:pt x="1646" y="1560"/>
                    <a:pt x="1646" y="1332"/>
                  </a:cubicBezTo>
                  <a:lnTo>
                    <a:pt x="1646" y="98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0"/>
            <p:cNvSpPr/>
            <p:nvPr/>
          </p:nvSpPr>
          <p:spPr>
            <a:xfrm>
              <a:off x="2001225" y="1388775"/>
              <a:ext cx="41175" cy="30875"/>
            </a:xfrm>
            <a:custGeom>
              <a:avLst/>
              <a:gdLst/>
              <a:ahLst/>
              <a:cxnLst/>
              <a:rect l="l" t="t" r="r" b="b"/>
              <a:pathLst>
                <a:path w="1647" h="1235" extrusionOk="0">
                  <a:moveTo>
                    <a:pt x="823" y="0"/>
                  </a:moveTo>
                  <a:cubicBezTo>
                    <a:pt x="823" y="0"/>
                    <a:pt x="823" y="0"/>
                    <a:pt x="823" y="0"/>
                  </a:cubicBezTo>
                  <a:lnTo>
                    <a:pt x="823" y="0"/>
                  </a:lnTo>
                  <a:cubicBezTo>
                    <a:pt x="824" y="0"/>
                    <a:pt x="824" y="0"/>
                    <a:pt x="824" y="0"/>
                  </a:cubicBezTo>
                  <a:close/>
                  <a:moveTo>
                    <a:pt x="823" y="0"/>
                  </a:moveTo>
                  <a:lnTo>
                    <a:pt x="823" y="0"/>
                  </a:lnTo>
                  <a:cubicBezTo>
                    <a:pt x="368" y="1"/>
                    <a:pt x="1" y="368"/>
                    <a:pt x="1" y="822"/>
                  </a:cubicBezTo>
                  <a:lnTo>
                    <a:pt x="1" y="1234"/>
                  </a:lnTo>
                  <a:lnTo>
                    <a:pt x="1646" y="1234"/>
                  </a:lnTo>
                  <a:lnTo>
                    <a:pt x="1646" y="824"/>
                  </a:lnTo>
                  <a:cubicBezTo>
                    <a:pt x="1646" y="368"/>
                    <a:pt x="1277" y="1"/>
                    <a:pt x="8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0"/>
            <p:cNvSpPr/>
            <p:nvPr/>
          </p:nvSpPr>
          <p:spPr>
            <a:xfrm>
              <a:off x="2196625" y="1481300"/>
              <a:ext cx="92550" cy="41175"/>
            </a:xfrm>
            <a:custGeom>
              <a:avLst/>
              <a:gdLst/>
              <a:ahLst/>
              <a:cxnLst/>
              <a:rect l="l" t="t" r="r" b="b"/>
              <a:pathLst>
                <a:path w="3702" h="1647" extrusionOk="0">
                  <a:moveTo>
                    <a:pt x="411" y="1"/>
                  </a:moveTo>
                  <a:lnTo>
                    <a:pt x="0" y="824"/>
                  </a:lnTo>
                  <a:lnTo>
                    <a:pt x="411" y="1646"/>
                  </a:lnTo>
                  <a:lnTo>
                    <a:pt x="3702" y="1646"/>
                  </a:lnTo>
                  <a:lnTo>
                    <a:pt x="3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0"/>
            <p:cNvSpPr/>
            <p:nvPr/>
          </p:nvSpPr>
          <p:spPr>
            <a:xfrm>
              <a:off x="2186325" y="1481300"/>
              <a:ext cx="20575" cy="41175"/>
            </a:xfrm>
            <a:custGeom>
              <a:avLst/>
              <a:gdLst/>
              <a:ahLst/>
              <a:cxnLst/>
              <a:rect l="l" t="t" r="r" b="b"/>
              <a:pathLst>
                <a:path w="823" h="1647" extrusionOk="0">
                  <a:moveTo>
                    <a:pt x="1" y="1"/>
                  </a:moveTo>
                  <a:lnTo>
                    <a:pt x="1" y="1646"/>
                  </a:lnTo>
                  <a:lnTo>
                    <a:pt x="823" y="1646"/>
                  </a:lnTo>
                  <a:lnTo>
                    <a:pt x="8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0"/>
            <p:cNvSpPr/>
            <p:nvPr/>
          </p:nvSpPr>
          <p:spPr>
            <a:xfrm>
              <a:off x="2186325" y="1660500"/>
              <a:ext cx="102850" cy="194200"/>
            </a:xfrm>
            <a:custGeom>
              <a:avLst/>
              <a:gdLst/>
              <a:ahLst/>
              <a:cxnLst/>
              <a:rect l="l" t="t" r="r" b="b"/>
              <a:pathLst>
                <a:path w="4114" h="7768" extrusionOk="0">
                  <a:moveTo>
                    <a:pt x="1234" y="0"/>
                  </a:moveTo>
                  <a:cubicBezTo>
                    <a:pt x="486" y="326"/>
                    <a:pt x="2" y="1066"/>
                    <a:pt x="1" y="1882"/>
                  </a:cubicBezTo>
                  <a:cubicBezTo>
                    <a:pt x="1" y="3072"/>
                    <a:pt x="1077" y="5984"/>
                    <a:pt x="1672" y="7503"/>
                  </a:cubicBezTo>
                  <a:cubicBezTo>
                    <a:pt x="1741" y="7679"/>
                    <a:pt x="1899" y="7767"/>
                    <a:pt x="2058" y="7767"/>
                  </a:cubicBezTo>
                  <a:cubicBezTo>
                    <a:pt x="2216" y="7767"/>
                    <a:pt x="2374" y="7679"/>
                    <a:pt x="2443" y="7503"/>
                  </a:cubicBezTo>
                  <a:cubicBezTo>
                    <a:pt x="3038" y="5982"/>
                    <a:pt x="4114" y="3072"/>
                    <a:pt x="4114" y="1882"/>
                  </a:cubicBezTo>
                  <a:cubicBezTo>
                    <a:pt x="4114" y="1066"/>
                    <a:pt x="3628" y="326"/>
                    <a:pt x="2880" y="0"/>
                  </a:cubicBezTo>
                  <a:lnTo>
                    <a:pt x="2880" y="969"/>
                  </a:lnTo>
                  <a:cubicBezTo>
                    <a:pt x="3260" y="1310"/>
                    <a:pt x="3392" y="1851"/>
                    <a:pt x="3209" y="2329"/>
                  </a:cubicBezTo>
                  <a:cubicBezTo>
                    <a:pt x="3027" y="2807"/>
                    <a:pt x="2569" y="3123"/>
                    <a:pt x="2058" y="3123"/>
                  </a:cubicBezTo>
                  <a:cubicBezTo>
                    <a:pt x="1546" y="3123"/>
                    <a:pt x="1087" y="2807"/>
                    <a:pt x="905" y="2329"/>
                  </a:cubicBezTo>
                  <a:cubicBezTo>
                    <a:pt x="722" y="1851"/>
                    <a:pt x="854" y="1310"/>
                    <a:pt x="1234" y="969"/>
                  </a:cubicBezTo>
                  <a:lnTo>
                    <a:pt x="12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0"/>
            <p:cNvSpPr/>
            <p:nvPr/>
          </p:nvSpPr>
          <p:spPr>
            <a:xfrm>
              <a:off x="2186325" y="1604700"/>
              <a:ext cx="41175" cy="61725"/>
            </a:xfrm>
            <a:custGeom>
              <a:avLst/>
              <a:gdLst/>
              <a:ahLst/>
              <a:cxnLst/>
              <a:rect l="l" t="t" r="r" b="b"/>
              <a:pathLst>
                <a:path w="1647" h="2469" extrusionOk="0">
                  <a:moveTo>
                    <a:pt x="824" y="1"/>
                  </a:moveTo>
                  <a:lnTo>
                    <a:pt x="1" y="2468"/>
                  </a:lnTo>
                  <a:lnTo>
                    <a:pt x="1646" y="2468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0"/>
            <p:cNvSpPr/>
            <p:nvPr/>
          </p:nvSpPr>
          <p:spPr>
            <a:xfrm>
              <a:off x="2186325" y="1604700"/>
              <a:ext cx="20575" cy="61725"/>
            </a:xfrm>
            <a:custGeom>
              <a:avLst/>
              <a:gdLst/>
              <a:ahLst/>
              <a:cxnLst/>
              <a:rect l="l" t="t" r="r" b="b"/>
              <a:pathLst>
                <a:path w="823" h="2469" extrusionOk="0">
                  <a:moveTo>
                    <a:pt x="1" y="1"/>
                  </a:moveTo>
                  <a:lnTo>
                    <a:pt x="1" y="2468"/>
                  </a:lnTo>
                  <a:lnTo>
                    <a:pt x="823" y="2468"/>
                  </a:lnTo>
                  <a:lnTo>
                    <a:pt x="8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0"/>
            <p:cNvSpPr/>
            <p:nvPr/>
          </p:nvSpPr>
          <p:spPr>
            <a:xfrm>
              <a:off x="2176025" y="1645850"/>
              <a:ext cx="51475" cy="28750"/>
            </a:xfrm>
            <a:custGeom>
              <a:avLst/>
              <a:gdLst/>
              <a:ahLst/>
              <a:cxnLst/>
              <a:rect l="l" t="t" r="r" b="b"/>
              <a:pathLst>
                <a:path w="2059" h="1150" extrusionOk="0">
                  <a:moveTo>
                    <a:pt x="824" y="0"/>
                  </a:moveTo>
                  <a:cubicBezTo>
                    <a:pt x="370" y="0"/>
                    <a:pt x="1" y="368"/>
                    <a:pt x="1" y="822"/>
                  </a:cubicBezTo>
                  <a:lnTo>
                    <a:pt x="963" y="1149"/>
                  </a:lnTo>
                  <a:lnTo>
                    <a:pt x="2058" y="822"/>
                  </a:lnTo>
                  <a:lnTo>
                    <a:pt x="20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0"/>
            <p:cNvSpPr/>
            <p:nvPr/>
          </p:nvSpPr>
          <p:spPr>
            <a:xfrm>
              <a:off x="2248025" y="1604700"/>
              <a:ext cx="41150" cy="61725"/>
            </a:xfrm>
            <a:custGeom>
              <a:avLst/>
              <a:gdLst/>
              <a:ahLst/>
              <a:cxnLst/>
              <a:rect l="l" t="t" r="r" b="b"/>
              <a:pathLst>
                <a:path w="1646" h="2469" extrusionOk="0">
                  <a:moveTo>
                    <a:pt x="822" y="1"/>
                  </a:moveTo>
                  <a:lnTo>
                    <a:pt x="0" y="2468"/>
                  </a:lnTo>
                  <a:lnTo>
                    <a:pt x="1646" y="2468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0"/>
            <p:cNvSpPr/>
            <p:nvPr/>
          </p:nvSpPr>
          <p:spPr>
            <a:xfrm>
              <a:off x="2248025" y="1604700"/>
              <a:ext cx="20600" cy="61725"/>
            </a:xfrm>
            <a:custGeom>
              <a:avLst/>
              <a:gdLst/>
              <a:ahLst/>
              <a:cxnLst/>
              <a:rect l="l" t="t" r="r" b="b"/>
              <a:pathLst>
                <a:path w="824" h="2469" extrusionOk="0">
                  <a:moveTo>
                    <a:pt x="0" y="1"/>
                  </a:moveTo>
                  <a:lnTo>
                    <a:pt x="0" y="2468"/>
                  </a:lnTo>
                  <a:lnTo>
                    <a:pt x="824" y="2468"/>
                  </a:lnTo>
                  <a:lnTo>
                    <a:pt x="8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0"/>
            <p:cNvSpPr/>
            <p:nvPr/>
          </p:nvSpPr>
          <p:spPr>
            <a:xfrm>
              <a:off x="2248025" y="1645850"/>
              <a:ext cx="51450" cy="30875"/>
            </a:xfrm>
            <a:custGeom>
              <a:avLst/>
              <a:gdLst/>
              <a:ahLst/>
              <a:cxnLst/>
              <a:rect l="l" t="t" r="r" b="b"/>
              <a:pathLst>
                <a:path w="2058" h="1235" extrusionOk="0">
                  <a:moveTo>
                    <a:pt x="0" y="0"/>
                  </a:moveTo>
                  <a:lnTo>
                    <a:pt x="0" y="822"/>
                  </a:lnTo>
                  <a:lnTo>
                    <a:pt x="1029" y="1234"/>
                  </a:lnTo>
                  <a:lnTo>
                    <a:pt x="2057" y="822"/>
                  </a:lnTo>
                  <a:cubicBezTo>
                    <a:pt x="2057" y="368"/>
                    <a:pt x="1688" y="0"/>
                    <a:pt x="12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0"/>
            <p:cNvSpPr/>
            <p:nvPr/>
          </p:nvSpPr>
          <p:spPr>
            <a:xfrm>
              <a:off x="2176025" y="1666400"/>
              <a:ext cx="51475" cy="20600"/>
            </a:xfrm>
            <a:custGeom>
              <a:avLst/>
              <a:gdLst/>
              <a:ahLst/>
              <a:cxnLst/>
              <a:rect l="l" t="t" r="r" b="b"/>
              <a:pathLst>
                <a:path w="2059" h="824" extrusionOk="0">
                  <a:moveTo>
                    <a:pt x="1" y="0"/>
                  </a:moveTo>
                  <a:lnTo>
                    <a:pt x="1" y="412"/>
                  </a:lnTo>
                  <a:cubicBezTo>
                    <a:pt x="1" y="640"/>
                    <a:pt x="185" y="824"/>
                    <a:pt x="413" y="824"/>
                  </a:cubicBezTo>
                  <a:lnTo>
                    <a:pt x="1646" y="824"/>
                  </a:lnTo>
                  <a:cubicBezTo>
                    <a:pt x="1874" y="824"/>
                    <a:pt x="2058" y="640"/>
                    <a:pt x="2058" y="412"/>
                  </a:cubicBezTo>
                  <a:lnTo>
                    <a:pt x="20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0"/>
            <p:cNvSpPr/>
            <p:nvPr/>
          </p:nvSpPr>
          <p:spPr>
            <a:xfrm>
              <a:off x="2248025" y="1666400"/>
              <a:ext cx="51450" cy="20600"/>
            </a:xfrm>
            <a:custGeom>
              <a:avLst/>
              <a:gdLst/>
              <a:ahLst/>
              <a:cxnLst/>
              <a:rect l="l" t="t" r="r" b="b"/>
              <a:pathLst>
                <a:path w="2058" h="824" extrusionOk="0">
                  <a:moveTo>
                    <a:pt x="0" y="0"/>
                  </a:moveTo>
                  <a:lnTo>
                    <a:pt x="0" y="412"/>
                  </a:lnTo>
                  <a:cubicBezTo>
                    <a:pt x="0" y="640"/>
                    <a:pt x="184" y="824"/>
                    <a:pt x="412" y="824"/>
                  </a:cubicBezTo>
                  <a:lnTo>
                    <a:pt x="1646" y="824"/>
                  </a:lnTo>
                  <a:cubicBezTo>
                    <a:pt x="1873" y="824"/>
                    <a:pt x="2057" y="640"/>
                    <a:pt x="2057" y="412"/>
                  </a:cubicBezTo>
                  <a:lnTo>
                    <a:pt x="20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4" name="Google Shape;1494;p50"/>
          <p:cNvGrpSpPr/>
          <p:nvPr/>
        </p:nvGrpSpPr>
        <p:grpSpPr>
          <a:xfrm>
            <a:off x="2890850" y="2409550"/>
            <a:ext cx="552224" cy="481239"/>
            <a:chOff x="2720350" y="1269925"/>
            <a:chExt cx="637525" cy="555575"/>
          </a:xfrm>
        </p:grpSpPr>
        <p:sp>
          <p:nvSpPr>
            <p:cNvPr id="1495" name="Google Shape;1495;p50"/>
            <p:cNvSpPr/>
            <p:nvPr/>
          </p:nvSpPr>
          <p:spPr>
            <a:xfrm>
              <a:off x="2893550" y="1695400"/>
              <a:ext cx="362350" cy="119975"/>
            </a:xfrm>
            <a:custGeom>
              <a:avLst/>
              <a:gdLst/>
              <a:ahLst/>
              <a:cxnLst/>
              <a:rect l="l" t="t" r="r" b="b"/>
              <a:pathLst>
                <a:path w="14494" h="4799" extrusionOk="0">
                  <a:moveTo>
                    <a:pt x="0" y="1"/>
                  </a:moveTo>
                  <a:lnTo>
                    <a:pt x="758" y="4798"/>
                  </a:lnTo>
                  <a:lnTo>
                    <a:pt x="14494" y="4798"/>
                  </a:lnTo>
                  <a:lnTo>
                    <a:pt x="14494" y="7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0"/>
            <p:cNvSpPr/>
            <p:nvPr/>
          </p:nvSpPr>
          <p:spPr>
            <a:xfrm>
              <a:off x="2750875" y="1673975"/>
              <a:ext cx="505025" cy="141400"/>
            </a:xfrm>
            <a:custGeom>
              <a:avLst/>
              <a:gdLst/>
              <a:ahLst/>
              <a:cxnLst/>
              <a:rect l="l" t="t" r="r" b="b"/>
              <a:pathLst>
                <a:path w="20201" h="5656" extrusionOk="0">
                  <a:moveTo>
                    <a:pt x="926" y="0"/>
                  </a:moveTo>
                  <a:lnTo>
                    <a:pt x="1" y="1616"/>
                  </a:lnTo>
                  <a:lnTo>
                    <a:pt x="1" y="5655"/>
                  </a:lnTo>
                  <a:lnTo>
                    <a:pt x="6465" y="5655"/>
                  </a:lnTo>
                  <a:lnTo>
                    <a:pt x="6465" y="1616"/>
                  </a:lnTo>
                  <a:lnTo>
                    <a:pt x="20201" y="1616"/>
                  </a:lnTo>
                  <a:lnTo>
                    <a:pt x="202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0"/>
            <p:cNvSpPr/>
            <p:nvPr/>
          </p:nvSpPr>
          <p:spPr>
            <a:xfrm>
              <a:off x="2750875" y="1673925"/>
              <a:ext cx="161650" cy="40475"/>
            </a:xfrm>
            <a:custGeom>
              <a:avLst/>
              <a:gdLst/>
              <a:ahLst/>
              <a:cxnLst/>
              <a:rect l="l" t="t" r="r" b="b"/>
              <a:pathLst>
                <a:path w="6466" h="1619" extrusionOk="0">
                  <a:moveTo>
                    <a:pt x="1" y="1"/>
                  </a:moveTo>
                  <a:lnTo>
                    <a:pt x="1" y="1618"/>
                  </a:lnTo>
                  <a:lnTo>
                    <a:pt x="6465" y="1618"/>
                  </a:lnTo>
                  <a:lnTo>
                    <a:pt x="64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0"/>
            <p:cNvSpPr/>
            <p:nvPr/>
          </p:nvSpPr>
          <p:spPr>
            <a:xfrm>
              <a:off x="3189175" y="1334725"/>
              <a:ext cx="102975" cy="103000"/>
            </a:xfrm>
            <a:custGeom>
              <a:avLst/>
              <a:gdLst/>
              <a:ahLst/>
              <a:cxnLst/>
              <a:rect l="l" t="t" r="r" b="b"/>
              <a:pathLst>
                <a:path w="4119" h="4120" extrusionOk="0">
                  <a:moveTo>
                    <a:pt x="2503" y="0"/>
                  </a:moveTo>
                  <a:lnTo>
                    <a:pt x="0" y="2503"/>
                  </a:lnTo>
                  <a:lnTo>
                    <a:pt x="1616" y="4119"/>
                  </a:lnTo>
                  <a:lnTo>
                    <a:pt x="4119" y="1616"/>
                  </a:lnTo>
                  <a:lnTo>
                    <a:pt x="3695" y="317"/>
                  </a:lnTo>
                  <a:lnTo>
                    <a:pt x="25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0"/>
            <p:cNvSpPr/>
            <p:nvPr/>
          </p:nvSpPr>
          <p:spPr>
            <a:xfrm>
              <a:off x="3251750" y="1305300"/>
              <a:ext cx="69850" cy="69875"/>
            </a:xfrm>
            <a:custGeom>
              <a:avLst/>
              <a:gdLst/>
              <a:ahLst/>
              <a:cxnLst/>
              <a:rect l="l" t="t" r="r" b="b"/>
              <a:pathLst>
                <a:path w="2794" h="2795" extrusionOk="0">
                  <a:moveTo>
                    <a:pt x="1177" y="0"/>
                  </a:moveTo>
                  <a:lnTo>
                    <a:pt x="0" y="1177"/>
                  </a:lnTo>
                  <a:lnTo>
                    <a:pt x="1615" y="2795"/>
                  </a:lnTo>
                  <a:lnTo>
                    <a:pt x="2793" y="1616"/>
                  </a:lnTo>
                  <a:lnTo>
                    <a:pt x="1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0"/>
            <p:cNvSpPr/>
            <p:nvPr/>
          </p:nvSpPr>
          <p:spPr>
            <a:xfrm>
              <a:off x="3003375" y="1310525"/>
              <a:ext cx="313075" cy="312950"/>
            </a:xfrm>
            <a:custGeom>
              <a:avLst/>
              <a:gdLst/>
              <a:ahLst/>
              <a:cxnLst/>
              <a:rect l="l" t="t" r="r" b="b"/>
              <a:pathLst>
                <a:path w="12523" h="12518" extrusionOk="0">
                  <a:moveTo>
                    <a:pt x="404" y="1"/>
                  </a:moveTo>
                  <a:cubicBezTo>
                    <a:pt x="181" y="1"/>
                    <a:pt x="0" y="182"/>
                    <a:pt x="2" y="407"/>
                  </a:cubicBezTo>
                  <a:lnTo>
                    <a:pt x="2" y="802"/>
                  </a:lnTo>
                  <a:lnTo>
                    <a:pt x="11716" y="12518"/>
                  </a:lnTo>
                  <a:lnTo>
                    <a:pt x="12111" y="12518"/>
                  </a:lnTo>
                  <a:cubicBezTo>
                    <a:pt x="12339" y="12518"/>
                    <a:pt x="12523" y="12331"/>
                    <a:pt x="12519" y="12103"/>
                  </a:cubicBezTo>
                  <a:cubicBezTo>
                    <a:pt x="12305" y="5516"/>
                    <a:pt x="7004" y="214"/>
                    <a:pt x="415" y="1"/>
                  </a:cubicBezTo>
                  <a:cubicBezTo>
                    <a:pt x="411" y="1"/>
                    <a:pt x="408" y="1"/>
                    <a:pt x="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0"/>
            <p:cNvSpPr/>
            <p:nvPr/>
          </p:nvSpPr>
          <p:spPr>
            <a:xfrm>
              <a:off x="3003400" y="1330550"/>
              <a:ext cx="292900" cy="292925"/>
            </a:xfrm>
            <a:custGeom>
              <a:avLst/>
              <a:gdLst/>
              <a:ahLst/>
              <a:cxnLst/>
              <a:rect l="l" t="t" r="r" b="b"/>
              <a:pathLst>
                <a:path w="11716" h="11717" extrusionOk="0">
                  <a:moveTo>
                    <a:pt x="1" y="1"/>
                  </a:moveTo>
                  <a:lnTo>
                    <a:pt x="1" y="11717"/>
                  </a:lnTo>
                  <a:lnTo>
                    <a:pt x="11715" y="11717"/>
                  </a:lnTo>
                  <a:cubicBezTo>
                    <a:pt x="11715" y="5245"/>
                    <a:pt x="647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0"/>
            <p:cNvSpPr/>
            <p:nvPr/>
          </p:nvSpPr>
          <p:spPr>
            <a:xfrm>
              <a:off x="2902375" y="1805225"/>
              <a:ext cx="383625" cy="20275"/>
            </a:xfrm>
            <a:custGeom>
              <a:avLst/>
              <a:gdLst/>
              <a:ahLst/>
              <a:cxnLst/>
              <a:rect l="l" t="t" r="r" b="b"/>
              <a:pathLst>
                <a:path w="15345" h="811" extrusionOk="0">
                  <a:moveTo>
                    <a:pt x="405" y="1"/>
                  </a:moveTo>
                  <a:lnTo>
                    <a:pt x="1" y="405"/>
                  </a:lnTo>
                  <a:lnTo>
                    <a:pt x="405" y="810"/>
                  </a:lnTo>
                  <a:lnTo>
                    <a:pt x="14949" y="810"/>
                  </a:lnTo>
                  <a:cubicBezTo>
                    <a:pt x="15169" y="804"/>
                    <a:pt x="15345" y="625"/>
                    <a:pt x="15345" y="405"/>
                  </a:cubicBezTo>
                  <a:cubicBezTo>
                    <a:pt x="15345" y="186"/>
                    <a:pt x="15169" y="6"/>
                    <a:pt x="14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0"/>
            <p:cNvSpPr/>
            <p:nvPr/>
          </p:nvSpPr>
          <p:spPr>
            <a:xfrm>
              <a:off x="3003400" y="1350750"/>
              <a:ext cx="272700" cy="343450"/>
            </a:xfrm>
            <a:custGeom>
              <a:avLst/>
              <a:gdLst/>
              <a:ahLst/>
              <a:cxnLst/>
              <a:rect l="l" t="t" r="r" b="b"/>
              <a:pathLst>
                <a:path w="10908" h="13738" extrusionOk="0">
                  <a:moveTo>
                    <a:pt x="1" y="0"/>
                  </a:moveTo>
                  <a:lnTo>
                    <a:pt x="7271" y="13737"/>
                  </a:lnTo>
                  <a:lnTo>
                    <a:pt x="10504" y="13737"/>
                  </a:lnTo>
                  <a:cubicBezTo>
                    <a:pt x="10727" y="13737"/>
                    <a:pt x="10908" y="13556"/>
                    <a:pt x="10908" y="13332"/>
                  </a:cubicBezTo>
                  <a:lnTo>
                    <a:pt x="10908" y="10909"/>
                  </a:lnTo>
                  <a:cubicBezTo>
                    <a:pt x="10908" y="4884"/>
                    <a:pt x="6025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0"/>
            <p:cNvSpPr/>
            <p:nvPr/>
          </p:nvSpPr>
          <p:spPr>
            <a:xfrm>
              <a:off x="2730700" y="1350750"/>
              <a:ext cx="272725" cy="343450"/>
            </a:xfrm>
            <a:custGeom>
              <a:avLst/>
              <a:gdLst/>
              <a:ahLst/>
              <a:cxnLst/>
              <a:rect l="l" t="t" r="r" b="b"/>
              <a:pathLst>
                <a:path w="10909" h="13738" extrusionOk="0">
                  <a:moveTo>
                    <a:pt x="10909" y="0"/>
                  </a:moveTo>
                  <a:cubicBezTo>
                    <a:pt x="4884" y="0"/>
                    <a:pt x="0" y="4884"/>
                    <a:pt x="0" y="10909"/>
                  </a:cubicBezTo>
                  <a:lnTo>
                    <a:pt x="0" y="13332"/>
                  </a:lnTo>
                  <a:cubicBezTo>
                    <a:pt x="0" y="13556"/>
                    <a:pt x="181" y="13737"/>
                    <a:pt x="405" y="13737"/>
                  </a:cubicBezTo>
                  <a:lnTo>
                    <a:pt x="3636" y="13737"/>
                  </a:lnTo>
                  <a:lnTo>
                    <a:pt x="10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0"/>
            <p:cNvSpPr/>
            <p:nvPr/>
          </p:nvSpPr>
          <p:spPr>
            <a:xfrm>
              <a:off x="2821600" y="1350750"/>
              <a:ext cx="181825" cy="343450"/>
            </a:xfrm>
            <a:custGeom>
              <a:avLst/>
              <a:gdLst/>
              <a:ahLst/>
              <a:cxnLst/>
              <a:rect l="l" t="t" r="r" b="b"/>
              <a:pathLst>
                <a:path w="7273" h="13738" extrusionOk="0">
                  <a:moveTo>
                    <a:pt x="7273" y="0"/>
                  </a:moveTo>
                  <a:cubicBezTo>
                    <a:pt x="3256" y="0"/>
                    <a:pt x="0" y="4884"/>
                    <a:pt x="0" y="10909"/>
                  </a:cubicBezTo>
                  <a:lnTo>
                    <a:pt x="0" y="13737"/>
                  </a:lnTo>
                  <a:lnTo>
                    <a:pt x="4444" y="13737"/>
                  </a:lnTo>
                  <a:lnTo>
                    <a:pt x="72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0"/>
            <p:cNvSpPr/>
            <p:nvPr/>
          </p:nvSpPr>
          <p:spPr>
            <a:xfrm>
              <a:off x="3003400" y="1350750"/>
              <a:ext cx="181825" cy="343450"/>
            </a:xfrm>
            <a:custGeom>
              <a:avLst/>
              <a:gdLst/>
              <a:ahLst/>
              <a:cxnLst/>
              <a:rect l="l" t="t" r="r" b="b"/>
              <a:pathLst>
                <a:path w="7273" h="13738" extrusionOk="0">
                  <a:moveTo>
                    <a:pt x="1" y="0"/>
                  </a:moveTo>
                  <a:lnTo>
                    <a:pt x="2829" y="13737"/>
                  </a:lnTo>
                  <a:lnTo>
                    <a:pt x="7273" y="13737"/>
                  </a:lnTo>
                  <a:lnTo>
                    <a:pt x="7273" y="10909"/>
                  </a:lnTo>
                  <a:cubicBezTo>
                    <a:pt x="7273" y="4884"/>
                    <a:pt x="4016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0"/>
            <p:cNvSpPr/>
            <p:nvPr/>
          </p:nvSpPr>
          <p:spPr>
            <a:xfrm>
              <a:off x="2932700" y="1350750"/>
              <a:ext cx="141425" cy="343450"/>
            </a:xfrm>
            <a:custGeom>
              <a:avLst/>
              <a:gdLst/>
              <a:ahLst/>
              <a:cxnLst/>
              <a:rect l="l" t="t" r="r" b="b"/>
              <a:pathLst>
                <a:path w="5657" h="13738" extrusionOk="0">
                  <a:moveTo>
                    <a:pt x="2829" y="0"/>
                  </a:moveTo>
                  <a:cubicBezTo>
                    <a:pt x="1267" y="0"/>
                    <a:pt x="0" y="4884"/>
                    <a:pt x="0" y="10909"/>
                  </a:cubicBezTo>
                  <a:lnTo>
                    <a:pt x="0" y="13737"/>
                  </a:lnTo>
                  <a:lnTo>
                    <a:pt x="5657" y="13737"/>
                  </a:lnTo>
                  <a:lnTo>
                    <a:pt x="5657" y="10909"/>
                  </a:lnTo>
                  <a:cubicBezTo>
                    <a:pt x="5657" y="4884"/>
                    <a:pt x="4391" y="0"/>
                    <a:pt x="2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0"/>
            <p:cNvSpPr/>
            <p:nvPr/>
          </p:nvSpPr>
          <p:spPr>
            <a:xfrm>
              <a:off x="2942775" y="1734550"/>
              <a:ext cx="121250" cy="70700"/>
            </a:xfrm>
            <a:custGeom>
              <a:avLst/>
              <a:gdLst/>
              <a:ahLst/>
              <a:cxnLst/>
              <a:rect l="l" t="t" r="r" b="b"/>
              <a:pathLst>
                <a:path w="4850" h="2828" extrusionOk="0">
                  <a:moveTo>
                    <a:pt x="405" y="1"/>
                  </a:moveTo>
                  <a:cubicBezTo>
                    <a:pt x="182" y="1"/>
                    <a:pt x="1" y="182"/>
                    <a:pt x="1" y="404"/>
                  </a:cubicBezTo>
                  <a:lnTo>
                    <a:pt x="1" y="2828"/>
                  </a:lnTo>
                  <a:lnTo>
                    <a:pt x="4849" y="2828"/>
                  </a:lnTo>
                  <a:lnTo>
                    <a:pt x="4849" y="404"/>
                  </a:lnTo>
                  <a:cubicBezTo>
                    <a:pt x="4849" y="182"/>
                    <a:pt x="4668" y="1"/>
                    <a:pt x="4445" y="1"/>
                  </a:cubicBezTo>
                  <a:lnTo>
                    <a:pt x="2829" y="1"/>
                  </a:lnTo>
                  <a:lnTo>
                    <a:pt x="2385" y="45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0"/>
            <p:cNvSpPr/>
            <p:nvPr/>
          </p:nvSpPr>
          <p:spPr>
            <a:xfrm>
              <a:off x="2872075" y="1734775"/>
              <a:ext cx="20250" cy="40200"/>
            </a:xfrm>
            <a:custGeom>
              <a:avLst/>
              <a:gdLst/>
              <a:ahLst/>
              <a:cxnLst/>
              <a:rect l="l" t="t" r="r" b="b"/>
              <a:pathLst>
                <a:path w="810" h="1608" extrusionOk="0">
                  <a:moveTo>
                    <a:pt x="405" y="0"/>
                  </a:moveTo>
                  <a:cubicBezTo>
                    <a:pt x="186" y="0"/>
                    <a:pt x="6" y="176"/>
                    <a:pt x="2" y="395"/>
                  </a:cubicBezTo>
                  <a:lnTo>
                    <a:pt x="2" y="1203"/>
                  </a:lnTo>
                  <a:cubicBezTo>
                    <a:pt x="0" y="1427"/>
                    <a:pt x="181" y="1608"/>
                    <a:pt x="405" y="1608"/>
                  </a:cubicBezTo>
                  <a:cubicBezTo>
                    <a:pt x="628" y="1608"/>
                    <a:pt x="810" y="1427"/>
                    <a:pt x="810" y="1203"/>
                  </a:cubicBezTo>
                  <a:lnTo>
                    <a:pt x="810" y="395"/>
                  </a:lnTo>
                  <a:cubicBezTo>
                    <a:pt x="804" y="176"/>
                    <a:pt x="626" y="0"/>
                    <a:pt x="4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0"/>
            <p:cNvSpPr/>
            <p:nvPr/>
          </p:nvSpPr>
          <p:spPr>
            <a:xfrm>
              <a:off x="3175100" y="1734775"/>
              <a:ext cx="20225" cy="40200"/>
            </a:xfrm>
            <a:custGeom>
              <a:avLst/>
              <a:gdLst/>
              <a:ahLst/>
              <a:cxnLst/>
              <a:rect l="l" t="t" r="r" b="b"/>
              <a:pathLst>
                <a:path w="809" h="1608" extrusionOk="0">
                  <a:moveTo>
                    <a:pt x="403" y="0"/>
                  </a:moveTo>
                  <a:cubicBezTo>
                    <a:pt x="184" y="0"/>
                    <a:pt x="4" y="176"/>
                    <a:pt x="0" y="395"/>
                  </a:cubicBezTo>
                  <a:lnTo>
                    <a:pt x="0" y="1203"/>
                  </a:lnTo>
                  <a:cubicBezTo>
                    <a:pt x="0" y="1427"/>
                    <a:pt x="181" y="1608"/>
                    <a:pt x="403" y="1608"/>
                  </a:cubicBezTo>
                  <a:cubicBezTo>
                    <a:pt x="627" y="1608"/>
                    <a:pt x="808" y="1427"/>
                    <a:pt x="808" y="1203"/>
                  </a:cubicBezTo>
                  <a:lnTo>
                    <a:pt x="808" y="395"/>
                  </a:lnTo>
                  <a:cubicBezTo>
                    <a:pt x="804" y="176"/>
                    <a:pt x="624" y="0"/>
                    <a:pt x="4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0"/>
            <p:cNvSpPr/>
            <p:nvPr/>
          </p:nvSpPr>
          <p:spPr>
            <a:xfrm>
              <a:off x="3114350" y="1734350"/>
              <a:ext cx="20475" cy="40625"/>
            </a:xfrm>
            <a:custGeom>
              <a:avLst/>
              <a:gdLst/>
              <a:ahLst/>
              <a:cxnLst/>
              <a:rect l="l" t="t" r="r" b="b"/>
              <a:pathLst>
                <a:path w="819" h="1625" extrusionOk="0">
                  <a:moveTo>
                    <a:pt x="410" y="0"/>
                  </a:moveTo>
                  <a:cubicBezTo>
                    <a:pt x="183" y="0"/>
                    <a:pt x="1" y="186"/>
                    <a:pt x="7" y="412"/>
                  </a:cubicBezTo>
                  <a:lnTo>
                    <a:pt x="7" y="1220"/>
                  </a:lnTo>
                  <a:cubicBezTo>
                    <a:pt x="7" y="1444"/>
                    <a:pt x="186" y="1625"/>
                    <a:pt x="410" y="1625"/>
                  </a:cubicBezTo>
                  <a:cubicBezTo>
                    <a:pt x="633" y="1625"/>
                    <a:pt x="814" y="1444"/>
                    <a:pt x="814" y="1220"/>
                  </a:cubicBezTo>
                  <a:lnTo>
                    <a:pt x="814" y="412"/>
                  </a:lnTo>
                  <a:cubicBezTo>
                    <a:pt x="819" y="186"/>
                    <a:pt x="636" y="0"/>
                    <a:pt x="4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0"/>
            <p:cNvSpPr/>
            <p:nvPr/>
          </p:nvSpPr>
          <p:spPr>
            <a:xfrm>
              <a:off x="2811475" y="1734775"/>
              <a:ext cx="20225" cy="40200"/>
            </a:xfrm>
            <a:custGeom>
              <a:avLst/>
              <a:gdLst/>
              <a:ahLst/>
              <a:cxnLst/>
              <a:rect l="l" t="t" r="r" b="b"/>
              <a:pathLst>
                <a:path w="809" h="1608" extrusionOk="0">
                  <a:moveTo>
                    <a:pt x="405" y="0"/>
                  </a:moveTo>
                  <a:cubicBezTo>
                    <a:pt x="185" y="0"/>
                    <a:pt x="6" y="176"/>
                    <a:pt x="1" y="395"/>
                  </a:cubicBezTo>
                  <a:lnTo>
                    <a:pt x="1" y="1203"/>
                  </a:lnTo>
                  <a:cubicBezTo>
                    <a:pt x="1" y="1427"/>
                    <a:pt x="182" y="1608"/>
                    <a:pt x="405" y="1608"/>
                  </a:cubicBezTo>
                  <a:cubicBezTo>
                    <a:pt x="629" y="1608"/>
                    <a:pt x="808" y="1427"/>
                    <a:pt x="808" y="1203"/>
                  </a:cubicBezTo>
                  <a:lnTo>
                    <a:pt x="808" y="395"/>
                  </a:lnTo>
                  <a:cubicBezTo>
                    <a:pt x="804" y="176"/>
                    <a:pt x="625" y="0"/>
                    <a:pt x="4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0"/>
            <p:cNvSpPr/>
            <p:nvPr/>
          </p:nvSpPr>
          <p:spPr>
            <a:xfrm>
              <a:off x="3268850" y="1280300"/>
              <a:ext cx="89025" cy="82250"/>
            </a:xfrm>
            <a:custGeom>
              <a:avLst/>
              <a:gdLst/>
              <a:ahLst/>
              <a:cxnLst/>
              <a:rect l="l" t="t" r="r" b="b"/>
              <a:pathLst>
                <a:path w="3561" h="3290" extrusionOk="0">
                  <a:moveTo>
                    <a:pt x="1095" y="0"/>
                  </a:moveTo>
                  <a:lnTo>
                    <a:pt x="1" y="1095"/>
                  </a:lnTo>
                  <a:lnTo>
                    <a:pt x="2197" y="3290"/>
                  </a:lnTo>
                  <a:lnTo>
                    <a:pt x="2732" y="3206"/>
                  </a:lnTo>
                  <a:lnTo>
                    <a:pt x="3404" y="2534"/>
                  </a:lnTo>
                  <a:cubicBezTo>
                    <a:pt x="3561" y="2376"/>
                    <a:pt x="3561" y="2119"/>
                    <a:pt x="3404" y="1962"/>
                  </a:cubicBezTo>
                  <a:lnTo>
                    <a:pt x="3404" y="1961"/>
                  </a:lnTo>
                  <a:lnTo>
                    <a:pt x="1450" y="7"/>
                  </a:lnTo>
                  <a:lnTo>
                    <a:pt x="10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0"/>
            <p:cNvSpPr/>
            <p:nvPr/>
          </p:nvSpPr>
          <p:spPr>
            <a:xfrm>
              <a:off x="3254050" y="1269925"/>
              <a:ext cx="83100" cy="101900"/>
            </a:xfrm>
            <a:custGeom>
              <a:avLst/>
              <a:gdLst/>
              <a:ahLst/>
              <a:cxnLst/>
              <a:rect l="l" t="t" r="r" b="b"/>
              <a:pathLst>
                <a:path w="3324" h="4076" extrusionOk="0">
                  <a:moveTo>
                    <a:pt x="1454" y="0"/>
                  </a:moveTo>
                  <a:cubicBezTo>
                    <a:pt x="1350" y="0"/>
                    <a:pt x="1247" y="40"/>
                    <a:pt x="1167" y="119"/>
                  </a:cubicBezTo>
                  <a:lnTo>
                    <a:pt x="157" y="1130"/>
                  </a:lnTo>
                  <a:cubicBezTo>
                    <a:pt x="0" y="1287"/>
                    <a:pt x="0" y="1543"/>
                    <a:pt x="157" y="1700"/>
                  </a:cubicBezTo>
                  <a:lnTo>
                    <a:pt x="2414" y="3958"/>
                  </a:lnTo>
                  <a:cubicBezTo>
                    <a:pt x="2493" y="4036"/>
                    <a:pt x="2597" y="4076"/>
                    <a:pt x="2700" y="4076"/>
                  </a:cubicBezTo>
                  <a:cubicBezTo>
                    <a:pt x="2804" y="4076"/>
                    <a:pt x="2907" y="4036"/>
                    <a:pt x="2985" y="3958"/>
                  </a:cubicBezTo>
                  <a:lnTo>
                    <a:pt x="3324" y="3620"/>
                  </a:lnTo>
                  <a:lnTo>
                    <a:pt x="1656" y="1952"/>
                  </a:lnTo>
                  <a:cubicBezTo>
                    <a:pt x="1340" y="1636"/>
                    <a:pt x="1340" y="1124"/>
                    <a:pt x="1656" y="808"/>
                  </a:cubicBezTo>
                  <a:lnTo>
                    <a:pt x="2042" y="422"/>
                  </a:lnTo>
                  <a:lnTo>
                    <a:pt x="1739" y="119"/>
                  </a:lnTo>
                  <a:cubicBezTo>
                    <a:pt x="1660" y="40"/>
                    <a:pt x="1557" y="0"/>
                    <a:pt x="1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0"/>
            <p:cNvSpPr/>
            <p:nvPr/>
          </p:nvSpPr>
          <p:spPr>
            <a:xfrm>
              <a:off x="2720350" y="1805225"/>
              <a:ext cx="192175" cy="20275"/>
            </a:xfrm>
            <a:custGeom>
              <a:avLst/>
              <a:gdLst/>
              <a:ahLst/>
              <a:cxnLst/>
              <a:rect l="l" t="t" r="r" b="b"/>
              <a:pathLst>
                <a:path w="7687" h="811" extrusionOk="0">
                  <a:moveTo>
                    <a:pt x="406" y="1"/>
                  </a:moveTo>
                  <a:cubicBezTo>
                    <a:pt x="183" y="1"/>
                    <a:pt x="1" y="182"/>
                    <a:pt x="1" y="405"/>
                  </a:cubicBezTo>
                  <a:cubicBezTo>
                    <a:pt x="1" y="629"/>
                    <a:pt x="183" y="810"/>
                    <a:pt x="406" y="810"/>
                  </a:cubicBezTo>
                  <a:cubicBezTo>
                    <a:pt x="409" y="810"/>
                    <a:pt x="412" y="810"/>
                    <a:pt x="414" y="810"/>
                  </a:cubicBezTo>
                  <a:lnTo>
                    <a:pt x="7686" y="810"/>
                  </a:lnTo>
                  <a:lnTo>
                    <a:pt x="7686" y="1"/>
                  </a:lnTo>
                  <a:lnTo>
                    <a:pt x="414" y="1"/>
                  </a:lnTo>
                  <a:cubicBezTo>
                    <a:pt x="412" y="1"/>
                    <a:pt x="409" y="1"/>
                    <a:pt x="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0"/>
            <p:cNvSpPr/>
            <p:nvPr/>
          </p:nvSpPr>
          <p:spPr>
            <a:xfrm>
              <a:off x="2993275" y="1734550"/>
              <a:ext cx="20225" cy="70700"/>
            </a:xfrm>
            <a:custGeom>
              <a:avLst/>
              <a:gdLst/>
              <a:ahLst/>
              <a:cxnLst/>
              <a:rect l="l" t="t" r="r" b="b"/>
              <a:pathLst>
                <a:path w="809" h="2828" extrusionOk="0">
                  <a:moveTo>
                    <a:pt x="1" y="1"/>
                  </a:moveTo>
                  <a:lnTo>
                    <a:pt x="1" y="2828"/>
                  </a:lnTo>
                  <a:lnTo>
                    <a:pt x="809" y="2828"/>
                  </a:lnTo>
                  <a:lnTo>
                    <a:pt x="8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7" name="Google Shape;1517;p50"/>
          <p:cNvGrpSpPr/>
          <p:nvPr/>
        </p:nvGrpSpPr>
        <p:grpSpPr>
          <a:xfrm>
            <a:off x="3615534" y="2374036"/>
            <a:ext cx="454300" cy="552267"/>
            <a:chOff x="3561975" y="1204475"/>
            <a:chExt cx="524475" cy="637575"/>
          </a:xfrm>
        </p:grpSpPr>
        <p:sp>
          <p:nvSpPr>
            <p:cNvPr id="1518" name="Google Shape;1518;p50"/>
            <p:cNvSpPr/>
            <p:nvPr/>
          </p:nvSpPr>
          <p:spPr>
            <a:xfrm>
              <a:off x="3911625" y="1728900"/>
              <a:ext cx="41175" cy="72000"/>
            </a:xfrm>
            <a:custGeom>
              <a:avLst/>
              <a:gdLst/>
              <a:ahLst/>
              <a:cxnLst/>
              <a:rect l="l" t="t" r="r" b="b"/>
              <a:pathLst>
                <a:path w="1647" h="2880" extrusionOk="0">
                  <a:moveTo>
                    <a:pt x="1" y="1"/>
                  </a:moveTo>
                  <a:lnTo>
                    <a:pt x="823" y="2880"/>
                  </a:lnTo>
                  <a:lnTo>
                    <a:pt x="1646" y="2880"/>
                  </a:lnTo>
                  <a:lnTo>
                    <a:pt x="16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0"/>
            <p:cNvSpPr/>
            <p:nvPr/>
          </p:nvSpPr>
          <p:spPr>
            <a:xfrm>
              <a:off x="3911600" y="1728900"/>
              <a:ext cx="20600" cy="72000"/>
            </a:xfrm>
            <a:custGeom>
              <a:avLst/>
              <a:gdLst/>
              <a:ahLst/>
              <a:cxnLst/>
              <a:rect l="l" t="t" r="r" b="b"/>
              <a:pathLst>
                <a:path w="824" h="2880" extrusionOk="0">
                  <a:moveTo>
                    <a:pt x="0" y="1"/>
                  </a:moveTo>
                  <a:lnTo>
                    <a:pt x="0" y="2880"/>
                  </a:lnTo>
                  <a:lnTo>
                    <a:pt x="824" y="2880"/>
                  </a:lnTo>
                  <a:lnTo>
                    <a:pt x="8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0"/>
            <p:cNvSpPr/>
            <p:nvPr/>
          </p:nvSpPr>
          <p:spPr>
            <a:xfrm>
              <a:off x="3911625" y="1800875"/>
              <a:ext cx="70250" cy="28575"/>
            </a:xfrm>
            <a:custGeom>
              <a:avLst/>
              <a:gdLst/>
              <a:ahLst/>
              <a:cxnLst/>
              <a:rect l="l" t="t" r="r" b="b"/>
              <a:pathLst>
                <a:path w="2810" h="1143" extrusionOk="0">
                  <a:moveTo>
                    <a:pt x="1" y="1"/>
                  </a:moveTo>
                  <a:lnTo>
                    <a:pt x="1" y="824"/>
                  </a:lnTo>
                  <a:lnTo>
                    <a:pt x="412" y="1143"/>
                  </a:lnTo>
                  <a:lnTo>
                    <a:pt x="2468" y="1143"/>
                  </a:lnTo>
                  <a:lnTo>
                    <a:pt x="2809" y="824"/>
                  </a:lnTo>
                  <a:cubicBezTo>
                    <a:pt x="2634" y="330"/>
                    <a:pt x="2168" y="1"/>
                    <a:pt x="16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0"/>
            <p:cNvSpPr/>
            <p:nvPr/>
          </p:nvSpPr>
          <p:spPr>
            <a:xfrm>
              <a:off x="3911625" y="1821475"/>
              <a:ext cx="72000" cy="20575"/>
            </a:xfrm>
            <a:custGeom>
              <a:avLst/>
              <a:gdLst/>
              <a:ahLst/>
              <a:cxnLst/>
              <a:rect l="l" t="t" r="r" b="b"/>
              <a:pathLst>
                <a:path w="2880" h="823" extrusionOk="0">
                  <a:moveTo>
                    <a:pt x="1" y="0"/>
                  </a:moveTo>
                  <a:lnTo>
                    <a:pt x="1" y="410"/>
                  </a:lnTo>
                  <a:cubicBezTo>
                    <a:pt x="1" y="638"/>
                    <a:pt x="184" y="822"/>
                    <a:pt x="411" y="822"/>
                  </a:cubicBezTo>
                  <a:lnTo>
                    <a:pt x="2468" y="822"/>
                  </a:lnTo>
                  <a:cubicBezTo>
                    <a:pt x="2694" y="822"/>
                    <a:pt x="2880" y="638"/>
                    <a:pt x="2880" y="410"/>
                  </a:cubicBezTo>
                  <a:cubicBezTo>
                    <a:pt x="2880" y="270"/>
                    <a:pt x="2856" y="132"/>
                    <a:pt x="28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0"/>
            <p:cNvSpPr/>
            <p:nvPr/>
          </p:nvSpPr>
          <p:spPr>
            <a:xfrm>
              <a:off x="3767675" y="1728900"/>
              <a:ext cx="41150" cy="72000"/>
            </a:xfrm>
            <a:custGeom>
              <a:avLst/>
              <a:gdLst/>
              <a:ahLst/>
              <a:cxnLst/>
              <a:rect l="l" t="t" r="r" b="b"/>
              <a:pathLst>
                <a:path w="1646" h="2880" extrusionOk="0">
                  <a:moveTo>
                    <a:pt x="0" y="1"/>
                  </a:moveTo>
                  <a:lnTo>
                    <a:pt x="822" y="2880"/>
                  </a:lnTo>
                  <a:lnTo>
                    <a:pt x="1646" y="2880"/>
                  </a:lnTo>
                  <a:lnTo>
                    <a:pt x="16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0"/>
            <p:cNvSpPr/>
            <p:nvPr/>
          </p:nvSpPr>
          <p:spPr>
            <a:xfrm>
              <a:off x="3767625" y="1728900"/>
              <a:ext cx="20625" cy="72000"/>
            </a:xfrm>
            <a:custGeom>
              <a:avLst/>
              <a:gdLst/>
              <a:ahLst/>
              <a:cxnLst/>
              <a:rect l="l" t="t" r="r" b="b"/>
              <a:pathLst>
                <a:path w="825" h="2880" extrusionOk="0">
                  <a:moveTo>
                    <a:pt x="1" y="1"/>
                  </a:moveTo>
                  <a:lnTo>
                    <a:pt x="1" y="2880"/>
                  </a:lnTo>
                  <a:lnTo>
                    <a:pt x="824" y="2880"/>
                  </a:lnTo>
                  <a:lnTo>
                    <a:pt x="8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0"/>
            <p:cNvSpPr/>
            <p:nvPr/>
          </p:nvSpPr>
          <p:spPr>
            <a:xfrm>
              <a:off x="4015550" y="1682625"/>
              <a:ext cx="70900" cy="138875"/>
            </a:xfrm>
            <a:custGeom>
              <a:avLst/>
              <a:gdLst/>
              <a:ahLst/>
              <a:cxnLst/>
              <a:rect l="l" t="t" r="r" b="b"/>
              <a:pathLst>
                <a:path w="2836" h="5555" extrusionOk="0">
                  <a:moveTo>
                    <a:pt x="0" y="1"/>
                  </a:moveTo>
                  <a:lnTo>
                    <a:pt x="1247" y="2292"/>
                  </a:lnTo>
                  <a:cubicBezTo>
                    <a:pt x="1388" y="2577"/>
                    <a:pt x="1562" y="3251"/>
                    <a:pt x="1562" y="3571"/>
                  </a:cubicBezTo>
                  <a:lnTo>
                    <a:pt x="2014" y="5554"/>
                  </a:lnTo>
                  <a:cubicBezTo>
                    <a:pt x="2468" y="5554"/>
                    <a:pt x="2836" y="5185"/>
                    <a:pt x="2836" y="4731"/>
                  </a:cubicBezTo>
                  <a:lnTo>
                    <a:pt x="2836" y="3544"/>
                  </a:lnTo>
                  <a:cubicBezTo>
                    <a:pt x="2836" y="3241"/>
                    <a:pt x="2781" y="2941"/>
                    <a:pt x="2672" y="2658"/>
                  </a:cubicBezTo>
                  <a:lnTo>
                    <a:pt x="1872" y="58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0"/>
            <p:cNvSpPr/>
            <p:nvPr/>
          </p:nvSpPr>
          <p:spPr>
            <a:xfrm>
              <a:off x="4019800" y="1700450"/>
              <a:ext cx="46075" cy="121050"/>
            </a:xfrm>
            <a:custGeom>
              <a:avLst/>
              <a:gdLst/>
              <a:ahLst/>
              <a:cxnLst/>
              <a:rect l="l" t="t" r="r" b="b"/>
              <a:pathLst>
                <a:path w="1843" h="4842" extrusionOk="0">
                  <a:moveTo>
                    <a:pt x="231" y="1"/>
                  </a:moveTo>
                  <a:lnTo>
                    <a:pt x="0" y="332"/>
                  </a:lnTo>
                  <a:lnTo>
                    <a:pt x="804" y="1938"/>
                  </a:lnTo>
                  <a:cubicBezTo>
                    <a:pt x="945" y="2224"/>
                    <a:pt x="1020" y="2539"/>
                    <a:pt x="1020" y="2858"/>
                  </a:cubicBezTo>
                  <a:lnTo>
                    <a:pt x="1020" y="4018"/>
                  </a:lnTo>
                  <a:cubicBezTo>
                    <a:pt x="1020" y="4472"/>
                    <a:pt x="1388" y="4841"/>
                    <a:pt x="1842" y="4841"/>
                  </a:cubicBezTo>
                  <a:lnTo>
                    <a:pt x="1842" y="2859"/>
                  </a:lnTo>
                  <a:cubicBezTo>
                    <a:pt x="1842" y="2412"/>
                    <a:pt x="1738" y="1970"/>
                    <a:pt x="1540" y="1570"/>
                  </a:cubicBezTo>
                  <a:lnTo>
                    <a:pt x="809" y="111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0"/>
            <p:cNvSpPr/>
            <p:nvPr/>
          </p:nvSpPr>
          <p:spPr>
            <a:xfrm>
              <a:off x="3963025" y="1626075"/>
              <a:ext cx="99350" cy="77175"/>
            </a:xfrm>
            <a:custGeom>
              <a:avLst/>
              <a:gdLst/>
              <a:ahLst/>
              <a:cxnLst/>
              <a:rect l="l" t="t" r="r" b="b"/>
              <a:pathLst>
                <a:path w="3974" h="3087" extrusionOk="0">
                  <a:moveTo>
                    <a:pt x="177" y="1"/>
                  </a:moveTo>
                  <a:lnTo>
                    <a:pt x="0" y="617"/>
                  </a:lnTo>
                  <a:lnTo>
                    <a:pt x="0" y="1677"/>
                  </a:lnTo>
                  <a:lnTo>
                    <a:pt x="1136" y="1677"/>
                  </a:lnTo>
                  <a:cubicBezTo>
                    <a:pt x="1449" y="1677"/>
                    <a:pt x="2079" y="2021"/>
                    <a:pt x="2217" y="2300"/>
                  </a:cubicBezTo>
                  <a:lnTo>
                    <a:pt x="3080" y="3086"/>
                  </a:lnTo>
                  <a:lnTo>
                    <a:pt x="3973" y="2843"/>
                  </a:lnTo>
                  <a:lnTo>
                    <a:pt x="3286" y="1055"/>
                  </a:lnTo>
                  <a:cubicBezTo>
                    <a:pt x="3041" y="419"/>
                    <a:pt x="2431" y="1"/>
                    <a:pt x="1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0"/>
            <p:cNvSpPr/>
            <p:nvPr/>
          </p:nvSpPr>
          <p:spPr>
            <a:xfrm>
              <a:off x="3963025" y="1656925"/>
              <a:ext cx="77025" cy="51850"/>
            </a:xfrm>
            <a:custGeom>
              <a:avLst/>
              <a:gdLst/>
              <a:ahLst/>
              <a:cxnLst/>
              <a:rect l="l" t="t" r="r" b="b"/>
              <a:pathLst>
                <a:path w="3081" h="2074" extrusionOk="0">
                  <a:moveTo>
                    <a:pt x="1142" y="0"/>
                  </a:moveTo>
                  <a:cubicBezTo>
                    <a:pt x="1140" y="0"/>
                    <a:pt x="1139" y="0"/>
                    <a:pt x="1138" y="0"/>
                  </a:cubicBezTo>
                  <a:lnTo>
                    <a:pt x="0" y="0"/>
                  </a:lnTo>
                  <a:lnTo>
                    <a:pt x="0" y="824"/>
                  </a:lnTo>
                  <a:lnTo>
                    <a:pt x="1138" y="824"/>
                  </a:lnTo>
                  <a:cubicBezTo>
                    <a:pt x="1449" y="824"/>
                    <a:pt x="1734" y="999"/>
                    <a:pt x="1874" y="1278"/>
                  </a:cubicBezTo>
                  <a:lnTo>
                    <a:pt x="2271" y="2073"/>
                  </a:lnTo>
                  <a:lnTo>
                    <a:pt x="3080" y="1854"/>
                  </a:lnTo>
                  <a:lnTo>
                    <a:pt x="2609" y="910"/>
                  </a:lnTo>
                  <a:cubicBezTo>
                    <a:pt x="2333" y="352"/>
                    <a:pt x="1764" y="0"/>
                    <a:pt x="1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0"/>
            <p:cNvSpPr/>
            <p:nvPr/>
          </p:nvSpPr>
          <p:spPr>
            <a:xfrm>
              <a:off x="3644250" y="1369000"/>
              <a:ext cx="20575" cy="102850"/>
            </a:xfrm>
            <a:custGeom>
              <a:avLst/>
              <a:gdLst/>
              <a:ahLst/>
              <a:cxnLst/>
              <a:rect l="l" t="t" r="r" b="b"/>
              <a:pathLst>
                <a:path w="823" h="4114" extrusionOk="0">
                  <a:moveTo>
                    <a:pt x="1" y="0"/>
                  </a:moveTo>
                  <a:lnTo>
                    <a:pt x="1" y="4113"/>
                  </a:lnTo>
                  <a:lnTo>
                    <a:pt x="823" y="4113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0"/>
            <p:cNvSpPr/>
            <p:nvPr/>
          </p:nvSpPr>
          <p:spPr>
            <a:xfrm>
              <a:off x="3561975" y="1461575"/>
              <a:ext cx="113150" cy="113100"/>
            </a:xfrm>
            <a:custGeom>
              <a:avLst/>
              <a:gdLst/>
              <a:ahLst/>
              <a:cxnLst/>
              <a:rect l="l" t="t" r="r" b="b"/>
              <a:pathLst>
                <a:path w="4526" h="4524" extrusionOk="0">
                  <a:moveTo>
                    <a:pt x="3703" y="0"/>
                  </a:moveTo>
                  <a:lnTo>
                    <a:pt x="3218" y="410"/>
                  </a:lnTo>
                  <a:lnTo>
                    <a:pt x="3218" y="3184"/>
                  </a:lnTo>
                  <a:lnTo>
                    <a:pt x="413" y="3184"/>
                  </a:lnTo>
                  <a:lnTo>
                    <a:pt x="1" y="3701"/>
                  </a:lnTo>
                  <a:lnTo>
                    <a:pt x="1" y="4113"/>
                  </a:lnTo>
                  <a:cubicBezTo>
                    <a:pt x="1" y="4339"/>
                    <a:pt x="185" y="4523"/>
                    <a:pt x="413" y="4523"/>
                  </a:cubicBezTo>
                  <a:lnTo>
                    <a:pt x="3703" y="4523"/>
                  </a:lnTo>
                  <a:cubicBezTo>
                    <a:pt x="4158" y="4523"/>
                    <a:pt x="4525" y="4156"/>
                    <a:pt x="4525" y="3701"/>
                  </a:cubicBezTo>
                  <a:lnTo>
                    <a:pt x="4525" y="412"/>
                  </a:lnTo>
                  <a:cubicBezTo>
                    <a:pt x="4525" y="184"/>
                    <a:pt x="4342" y="0"/>
                    <a:pt x="4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0"/>
            <p:cNvSpPr/>
            <p:nvPr/>
          </p:nvSpPr>
          <p:spPr>
            <a:xfrm>
              <a:off x="3561975" y="1461575"/>
              <a:ext cx="92600" cy="92550"/>
            </a:xfrm>
            <a:custGeom>
              <a:avLst/>
              <a:gdLst/>
              <a:ahLst/>
              <a:cxnLst/>
              <a:rect l="l" t="t" r="r" b="b"/>
              <a:pathLst>
                <a:path w="3704" h="3702" extrusionOk="0">
                  <a:moveTo>
                    <a:pt x="3289" y="0"/>
                  </a:moveTo>
                  <a:cubicBezTo>
                    <a:pt x="3063" y="0"/>
                    <a:pt x="2880" y="185"/>
                    <a:pt x="2880" y="410"/>
                  </a:cubicBezTo>
                  <a:lnTo>
                    <a:pt x="2880" y="2879"/>
                  </a:lnTo>
                  <a:lnTo>
                    <a:pt x="413" y="2879"/>
                  </a:lnTo>
                  <a:cubicBezTo>
                    <a:pt x="412" y="2879"/>
                    <a:pt x="411" y="2879"/>
                    <a:pt x="410" y="2879"/>
                  </a:cubicBezTo>
                  <a:cubicBezTo>
                    <a:pt x="183" y="2879"/>
                    <a:pt x="1" y="3064"/>
                    <a:pt x="1" y="3290"/>
                  </a:cubicBezTo>
                  <a:lnTo>
                    <a:pt x="1" y="3701"/>
                  </a:lnTo>
                  <a:lnTo>
                    <a:pt x="2880" y="3701"/>
                  </a:lnTo>
                  <a:cubicBezTo>
                    <a:pt x="3334" y="3701"/>
                    <a:pt x="3703" y="3333"/>
                    <a:pt x="3703" y="2879"/>
                  </a:cubicBezTo>
                  <a:lnTo>
                    <a:pt x="3703" y="0"/>
                  </a:lnTo>
                  <a:lnTo>
                    <a:pt x="3292" y="0"/>
                  </a:lnTo>
                  <a:cubicBezTo>
                    <a:pt x="3291" y="0"/>
                    <a:pt x="3290" y="0"/>
                    <a:pt x="3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0"/>
            <p:cNvSpPr/>
            <p:nvPr/>
          </p:nvSpPr>
          <p:spPr>
            <a:xfrm>
              <a:off x="3602100" y="1512950"/>
              <a:ext cx="82850" cy="156825"/>
            </a:xfrm>
            <a:custGeom>
              <a:avLst/>
              <a:gdLst/>
              <a:ahLst/>
              <a:cxnLst/>
              <a:rect l="l" t="t" r="r" b="b"/>
              <a:pathLst>
                <a:path w="3314" h="6273" extrusionOk="0">
                  <a:moveTo>
                    <a:pt x="453" y="1"/>
                  </a:moveTo>
                  <a:lnTo>
                    <a:pt x="0" y="823"/>
                  </a:lnTo>
                  <a:lnTo>
                    <a:pt x="0" y="1693"/>
                  </a:lnTo>
                  <a:cubicBezTo>
                    <a:pt x="0" y="2204"/>
                    <a:pt x="119" y="2707"/>
                    <a:pt x="348" y="3164"/>
                  </a:cubicBezTo>
                  <a:lnTo>
                    <a:pt x="1602" y="5363"/>
                  </a:lnTo>
                  <a:cubicBezTo>
                    <a:pt x="1881" y="5921"/>
                    <a:pt x="2451" y="6273"/>
                    <a:pt x="3073" y="6273"/>
                  </a:cubicBezTo>
                  <a:lnTo>
                    <a:pt x="3314" y="6273"/>
                  </a:lnTo>
                  <a:lnTo>
                    <a:pt x="2920" y="4526"/>
                  </a:lnTo>
                  <a:lnTo>
                    <a:pt x="2686" y="4526"/>
                  </a:lnTo>
                  <a:lnTo>
                    <a:pt x="1438" y="2342"/>
                  </a:lnTo>
                  <a:cubicBezTo>
                    <a:pt x="1332" y="2156"/>
                    <a:pt x="1275" y="1945"/>
                    <a:pt x="1275" y="1730"/>
                  </a:cubicBezTo>
                  <a:lnTo>
                    <a:pt x="12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0"/>
            <p:cNvSpPr/>
            <p:nvPr/>
          </p:nvSpPr>
          <p:spPr>
            <a:xfrm>
              <a:off x="3592825" y="1512950"/>
              <a:ext cx="104200" cy="164575"/>
            </a:xfrm>
            <a:custGeom>
              <a:avLst/>
              <a:gdLst/>
              <a:ahLst/>
              <a:cxnLst/>
              <a:rect l="l" t="t" r="r" b="b"/>
              <a:pathLst>
                <a:path w="4168" h="6583" extrusionOk="0">
                  <a:moveTo>
                    <a:pt x="824" y="1"/>
                  </a:moveTo>
                  <a:cubicBezTo>
                    <a:pt x="368" y="1"/>
                    <a:pt x="1" y="370"/>
                    <a:pt x="1" y="824"/>
                  </a:cubicBezTo>
                  <a:lnTo>
                    <a:pt x="1" y="1693"/>
                  </a:lnTo>
                  <a:cubicBezTo>
                    <a:pt x="1" y="2204"/>
                    <a:pt x="119" y="2707"/>
                    <a:pt x="349" y="3164"/>
                  </a:cubicBezTo>
                  <a:lnTo>
                    <a:pt x="1602" y="5673"/>
                  </a:lnTo>
                  <a:cubicBezTo>
                    <a:pt x="1881" y="6230"/>
                    <a:pt x="2451" y="6583"/>
                    <a:pt x="3075" y="6583"/>
                  </a:cubicBezTo>
                  <a:lnTo>
                    <a:pt x="3291" y="6583"/>
                  </a:lnTo>
                  <a:lnTo>
                    <a:pt x="4167" y="6223"/>
                  </a:lnTo>
                  <a:lnTo>
                    <a:pt x="3291" y="5761"/>
                  </a:lnTo>
                  <a:lnTo>
                    <a:pt x="3075" y="5761"/>
                  </a:lnTo>
                  <a:cubicBezTo>
                    <a:pt x="2762" y="5761"/>
                    <a:pt x="2478" y="5585"/>
                    <a:pt x="2339" y="5305"/>
                  </a:cubicBezTo>
                  <a:lnTo>
                    <a:pt x="1084" y="2797"/>
                  </a:lnTo>
                  <a:cubicBezTo>
                    <a:pt x="913" y="2453"/>
                    <a:pt x="824" y="2075"/>
                    <a:pt x="824" y="1693"/>
                  </a:cubicBezTo>
                  <a:lnTo>
                    <a:pt x="8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0"/>
            <p:cNvSpPr/>
            <p:nvPr/>
          </p:nvSpPr>
          <p:spPr>
            <a:xfrm>
              <a:off x="3739550" y="1574300"/>
              <a:ext cx="252775" cy="188050"/>
            </a:xfrm>
            <a:custGeom>
              <a:avLst/>
              <a:gdLst/>
              <a:ahLst/>
              <a:cxnLst/>
              <a:rect l="l" t="t" r="r" b="b"/>
              <a:pathLst>
                <a:path w="10111" h="7522" extrusionOk="0">
                  <a:moveTo>
                    <a:pt x="3866" y="0"/>
                  </a:moveTo>
                  <a:cubicBezTo>
                    <a:pt x="1152" y="0"/>
                    <a:pt x="0" y="55"/>
                    <a:pt x="0" y="2894"/>
                  </a:cubicBezTo>
                  <a:cubicBezTo>
                    <a:pt x="0" y="5848"/>
                    <a:pt x="1946" y="7522"/>
                    <a:pt x="4899" y="7522"/>
                  </a:cubicBezTo>
                  <a:lnTo>
                    <a:pt x="10111" y="2072"/>
                  </a:lnTo>
                  <a:cubicBezTo>
                    <a:pt x="10008" y="1405"/>
                    <a:pt x="9778" y="763"/>
                    <a:pt x="9436" y="183"/>
                  </a:cubicBezTo>
                  <a:cubicBezTo>
                    <a:pt x="9436" y="183"/>
                    <a:pt x="6163" y="0"/>
                    <a:pt x="4201" y="0"/>
                  </a:cubicBezTo>
                  <a:cubicBezTo>
                    <a:pt x="4087" y="0"/>
                    <a:pt x="3975" y="0"/>
                    <a:pt x="38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0"/>
            <p:cNvSpPr/>
            <p:nvPr/>
          </p:nvSpPr>
          <p:spPr>
            <a:xfrm>
              <a:off x="3723350" y="1512950"/>
              <a:ext cx="252100" cy="267400"/>
            </a:xfrm>
            <a:custGeom>
              <a:avLst/>
              <a:gdLst/>
              <a:ahLst/>
              <a:cxnLst/>
              <a:rect l="l" t="t" r="r" b="b"/>
              <a:pathLst>
                <a:path w="10084" h="10696" extrusionOk="0">
                  <a:moveTo>
                    <a:pt x="5478" y="1"/>
                  </a:moveTo>
                  <a:cubicBezTo>
                    <a:pt x="5477" y="1"/>
                    <a:pt x="5476" y="1"/>
                    <a:pt x="5474" y="1"/>
                  </a:cubicBezTo>
                  <a:cubicBezTo>
                    <a:pt x="3511" y="1"/>
                    <a:pt x="1799" y="1063"/>
                    <a:pt x="869" y="2641"/>
                  </a:cubicBezTo>
                  <a:cubicBezTo>
                    <a:pt x="870" y="2644"/>
                    <a:pt x="873" y="2645"/>
                    <a:pt x="875" y="2647"/>
                  </a:cubicBezTo>
                  <a:cubicBezTo>
                    <a:pt x="288" y="3638"/>
                    <a:pt x="0" y="4826"/>
                    <a:pt x="180" y="6100"/>
                  </a:cubicBezTo>
                  <a:cubicBezTo>
                    <a:pt x="514" y="8459"/>
                    <a:pt x="2427" y="10359"/>
                    <a:pt x="4791" y="10653"/>
                  </a:cubicBezTo>
                  <a:cubicBezTo>
                    <a:pt x="5022" y="10682"/>
                    <a:pt x="5250" y="10696"/>
                    <a:pt x="5475" y="10696"/>
                  </a:cubicBezTo>
                  <a:cubicBezTo>
                    <a:pt x="7244" y="10696"/>
                    <a:pt x="8807" y="9833"/>
                    <a:pt x="9781" y="8508"/>
                  </a:cubicBezTo>
                  <a:lnTo>
                    <a:pt x="9781" y="8508"/>
                  </a:lnTo>
                  <a:cubicBezTo>
                    <a:pt x="8862" y="9188"/>
                    <a:pt x="7752" y="9550"/>
                    <a:pt x="6618" y="9550"/>
                  </a:cubicBezTo>
                  <a:cubicBezTo>
                    <a:pt x="6449" y="9550"/>
                    <a:pt x="6278" y="9542"/>
                    <a:pt x="6108" y="9526"/>
                  </a:cubicBezTo>
                  <a:cubicBezTo>
                    <a:pt x="4096" y="9336"/>
                    <a:pt x="2377" y="7959"/>
                    <a:pt x="1637" y="6079"/>
                  </a:cubicBezTo>
                  <a:cubicBezTo>
                    <a:pt x="1371" y="5404"/>
                    <a:pt x="1265" y="4753"/>
                    <a:pt x="1274" y="4131"/>
                  </a:cubicBezTo>
                  <a:cubicBezTo>
                    <a:pt x="1278" y="3790"/>
                    <a:pt x="1559" y="3542"/>
                    <a:pt x="1864" y="3542"/>
                  </a:cubicBezTo>
                  <a:cubicBezTo>
                    <a:pt x="1960" y="3542"/>
                    <a:pt x="2059" y="3567"/>
                    <a:pt x="2152" y="3621"/>
                  </a:cubicBezTo>
                  <a:cubicBezTo>
                    <a:pt x="3156" y="4213"/>
                    <a:pt x="4301" y="4526"/>
                    <a:pt x="5466" y="4526"/>
                  </a:cubicBezTo>
                  <a:cubicBezTo>
                    <a:pt x="5469" y="4526"/>
                    <a:pt x="5472" y="4526"/>
                    <a:pt x="5474" y="4526"/>
                  </a:cubicBezTo>
                  <a:cubicBezTo>
                    <a:pt x="7268" y="4526"/>
                    <a:pt x="8897" y="3800"/>
                    <a:pt x="10084" y="2637"/>
                  </a:cubicBezTo>
                  <a:cubicBezTo>
                    <a:pt x="9124" y="1004"/>
                    <a:pt x="7371" y="1"/>
                    <a:pt x="5478" y="1"/>
                  </a:cubicBezTo>
                  <a:close/>
                </a:path>
              </a:pathLst>
            </a:custGeom>
            <a:solidFill>
              <a:srgbClr val="B2D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0"/>
            <p:cNvSpPr/>
            <p:nvPr/>
          </p:nvSpPr>
          <p:spPr>
            <a:xfrm>
              <a:off x="3735275" y="1626075"/>
              <a:ext cx="262475" cy="148125"/>
            </a:xfrm>
            <a:custGeom>
              <a:avLst/>
              <a:gdLst/>
              <a:ahLst/>
              <a:cxnLst/>
              <a:rect l="l" t="t" r="r" b="b"/>
              <a:pathLst>
                <a:path w="10499" h="5925" extrusionOk="0">
                  <a:moveTo>
                    <a:pt x="805" y="1"/>
                  </a:moveTo>
                  <a:lnTo>
                    <a:pt x="0" y="824"/>
                  </a:lnTo>
                  <a:cubicBezTo>
                    <a:pt x="0" y="3777"/>
                    <a:pt x="2043" y="5925"/>
                    <a:pt x="4996" y="5925"/>
                  </a:cubicBezTo>
                  <a:cubicBezTo>
                    <a:pt x="6765" y="5925"/>
                    <a:pt x="8334" y="5312"/>
                    <a:pt x="9307" y="3988"/>
                  </a:cubicBezTo>
                  <a:cubicBezTo>
                    <a:pt x="10147" y="2840"/>
                    <a:pt x="10498" y="1407"/>
                    <a:pt x="10282" y="1"/>
                  </a:cubicBezTo>
                  <a:lnTo>
                    <a:pt x="7735" y="1"/>
                  </a:lnTo>
                  <a:cubicBezTo>
                    <a:pt x="7299" y="1"/>
                    <a:pt x="6881" y="173"/>
                    <a:pt x="6572" y="483"/>
                  </a:cubicBezTo>
                  <a:lnTo>
                    <a:pt x="5422" y="1632"/>
                  </a:lnTo>
                  <a:cubicBezTo>
                    <a:pt x="5418" y="1638"/>
                    <a:pt x="5413" y="1642"/>
                    <a:pt x="5408" y="1646"/>
                  </a:cubicBezTo>
                  <a:cubicBezTo>
                    <a:pt x="5293" y="1754"/>
                    <a:pt x="5147" y="1943"/>
                    <a:pt x="5002" y="1943"/>
                  </a:cubicBezTo>
                  <a:cubicBezTo>
                    <a:pt x="5001" y="1943"/>
                    <a:pt x="5001" y="1943"/>
                    <a:pt x="5000" y="1943"/>
                  </a:cubicBezTo>
                  <a:cubicBezTo>
                    <a:pt x="4851" y="1943"/>
                    <a:pt x="4701" y="1755"/>
                    <a:pt x="4586" y="1646"/>
                  </a:cubicBezTo>
                  <a:cubicBezTo>
                    <a:pt x="4580" y="1642"/>
                    <a:pt x="4576" y="1638"/>
                    <a:pt x="4572" y="1632"/>
                  </a:cubicBezTo>
                  <a:lnTo>
                    <a:pt x="3421" y="483"/>
                  </a:lnTo>
                  <a:cubicBezTo>
                    <a:pt x="3113" y="175"/>
                    <a:pt x="2694" y="1"/>
                    <a:pt x="2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0"/>
            <p:cNvSpPr/>
            <p:nvPr/>
          </p:nvSpPr>
          <p:spPr>
            <a:xfrm>
              <a:off x="3818275" y="1255875"/>
              <a:ext cx="32475" cy="82300"/>
            </a:xfrm>
            <a:custGeom>
              <a:avLst/>
              <a:gdLst/>
              <a:ahLst/>
              <a:cxnLst/>
              <a:rect l="l" t="t" r="r" b="b"/>
              <a:pathLst>
                <a:path w="1299" h="3292" extrusionOk="0">
                  <a:moveTo>
                    <a:pt x="443" y="1"/>
                  </a:moveTo>
                  <a:cubicBezTo>
                    <a:pt x="421" y="1"/>
                    <a:pt x="398" y="3"/>
                    <a:pt x="376" y="6"/>
                  </a:cubicBezTo>
                  <a:cubicBezTo>
                    <a:pt x="152" y="43"/>
                    <a:pt x="1" y="255"/>
                    <a:pt x="38" y="480"/>
                  </a:cubicBezTo>
                  <a:lnTo>
                    <a:pt x="449" y="2948"/>
                  </a:lnTo>
                  <a:cubicBezTo>
                    <a:pt x="482" y="3146"/>
                    <a:pt x="653" y="3292"/>
                    <a:pt x="854" y="3292"/>
                  </a:cubicBezTo>
                  <a:cubicBezTo>
                    <a:pt x="877" y="3292"/>
                    <a:pt x="901" y="3289"/>
                    <a:pt x="922" y="3286"/>
                  </a:cubicBezTo>
                  <a:cubicBezTo>
                    <a:pt x="1147" y="3248"/>
                    <a:pt x="1298" y="3037"/>
                    <a:pt x="1260" y="2812"/>
                  </a:cubicBezTo>
                  <a:lnTo>
                    <a:pt x="850" y="345"/>
                  </a:lnTo>
                  <a:cubicBezTo>
                    <a:pt x="815" y="144"/>
                    <a:pt x="640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0"/>
            <p:cNvSpPr/>
            <p:nvPr/>
          </p:nvSpPr>
          <p:spPr>
            <a:xfrm>
              <a:off x="3869675" y="1255875"/>
              <a:ext cx="32450" cy="82300"/>
            </a:xfrm>
            <a:custGeom>
              <a:avLst/>
              <a:gdLst/>
              <a:ahLst/>
              <a:cxnLst/>
              <a:rect l="l" t="t" r="r" b="b"/>
              <a:pathLst>
                <a:path w="1298" h="3292" extrusionOk="0">
                  <a:moveTo>
                    <a:pt x="854" y="1"/>
                  </a:moveTo>
                  <a:cubicBezTo>
                    <a:pt x="657" y="1"/>
                    <a:pt x="482" y="144"/>
                    <a:pt x="449" y="345"/>
                  </a:cubicBezTo>
                  <a:lnTo>
                    <a:pt x="39" y="2812"/>
                  </a:lnTo>
                  <a:cubicBezTo>
                    <a:pt x="1" y="3037"/>
                    <a:pt x="152" y="3249"/>
                    <a:pt x="377" y="3286"/>
                  </a:cubicBezTo>
                  <a:cubicBezTo>
                    <a:pt x="399" y="3290"/>
                    <a:pt x="422" y="3292"/>
                    <a:pt x="444" y="3292"/>
                  </a:cubicBezTo>
                  <a:lnTo>
                    <a:pt x="444" y="3292"/>
                  </a:lnTo>
                  <a:cubicBezTo>
                    <a:pt x="645" y="3291"/>
                    <a:pt x="816" y="3146"/>
                    <a:pt x="849" y="2948"/>
                  </a:cubicBezTo>
                  <a:lnTo>
                    <a:pt x="1260" y="480"/>
                  </a:lnTo>
                  <a:cubicBezTo>
                    <a:pt x="1298" y="255"/>
                    <a:pt x="1147" y="45"/>
                    <a:pt x="922" y="6"/>
                  </a:cubicBezTo>
                  <a:cubicBezTo>
                    <a:pt x="899" y="3"/>
                    <a:pt x="877" y="1"/>
                    <a:pt x="854" y="1"/>
                  </a:cubicBezTo>
                  <a:close/>
                  <a:moveTo>
                    <a:pt x="444" y="3292"/>
                  </a:moveTo>
                  <a:cubicBezTo>
                    <a:pt x="444" y="3292"/>
                    <a:pt x="444" y="3292"/>
                    <a:pt x="443" y="3292"/>
                  </a:cubicBezTo>
                  <a:lnTo>
                    <a:pt x="445" y="3292"/>
                  </a:lnTo>
                  <a:cubicBezTo>
                    <a:pt x="445" y="3292"/>
                    <a:pt x="444" y="3292"/>
                    <a:pt x="444" y="32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0"/>
            <p:cNvSpPr/>
            <p:nvPr/>
          </p:nvSpPr>
          <p:spPr>
            <a:xfrm>
              <a:off x="3687625" y="1249475"/>
              <a:ext cx="123725" cy="147350"/>
            </a:xfrm>
            <a:custGeom>
              <a:avLst/>
              <a:gdLst/>
              <a:ahLst/>
              <a:cxnLst/>
              <a:rect l="l" t="t" r="r" b="b"/>
              <a:pathLst>
                <a:path w="4949" h="5894" extrusionOk="0">
                  <a:moveTo>
                    <a:pt x="644" y="1"/>
                  </a:moveTo>
                  <a:lnTo>
                    <a:pt x="0" y="514"/>
                  </a:lnTo>
                  <a:lnTo>
                    <a:pt x="4306" y="5894"/>
                  </a:lnTo>
                  <a:lnTo>
                    <a:pt x="4948" y="5380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0"/>
            <p:cNvSpPr/>
            <p:nvPr/>
          </p:nvSpPr>
          <p:spPr>
            <a:xfrm>
              <a:off x="3912575" y="1249475"/>
              <a:ext cx="120225" cy="143000"/>
            </a:xfrm>
            <a:custGeom>
              <a:avLst/>
              <a:gdLst/>
              <a:ahLst/>
              <a:cxnLst/>
              <a:rect l="l" t="t" r="r" b="b"/>
              <a:pathLst>
                <a:path w="4809" h="5720" extrusionOk="0">
                  <a:moveTo>
                    <a:pt x="4166" y="1"/>
                  </a:moveTo>
                  <a:lnTo>
                    <a:pt x="1" y="5206"/>
                  </a:lnTo>
                  <a:lnTo>
                    <a:pt x="643" y="5719"/>
                  </a:lnTo>
                  <a:lnTo>
                    <a:pt x="4808" y="514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0"/>
            <p:cNvSpPr/>
            <p:nvPr/>
          </p:nvSpPr>
          <p:spPr>
            <a:xfrm>
              <a:off x="3718775" y="1317600"/>
              <a:ext cx="285450" cy="279150"/>
            </a:xfrm>
            <a:custGeom>
              <a:avLst/>
              <a:gdLst/>
              <a:ahLst/>
              <a:cxnLst/>
              <a:rect l="l" t="t" r="r" b="b"/>
              <a:pathLst>
                <a:path w="11418" h="11166" extrusionOk="0">
                  <a:moveTo>
                    <a:pt x="5644" y="1"/>
                  </a:moveTo>
                  <a:cubicBezTo>
                    <a:pt x="4421" y="1"/>
                    <a:pt x="3229" y="394"/>
                    <a:pt x="2245" y="1120"/>
                  </a:cubicBezTo>
                  <a:cubicBezTo>
                    <a:pt x="821" y="2168"/>
                    <a:pt x="1" y="3856"/>
                    <a:pt x="1" y="5759"/>
                  </a:cubicBezTo>
                  <a:cubicBezTo>
                    <a:pt x="1" y="8940"/>
                    <a:pt x="2477" y="11165"/>
                    <a:pt x="5657" y="11165"/>
                  </a:cubicBezTo>
                  <a:cubicBezTo>
                    <a:pt x="7563" y="11165"/>
                    <a:pt x="9251" y="10592"/>
                    <a:pt x="10299" y="9166"/>
                  </a:cubicBezTo>
                  <a:cubicBezTo>
                    <a:pt x="11027" y="8178"/>
                    <a:pt x="11417" y="6984"/>
                    <a:pt x="11416" y="5759"/>
                  </a:cubicBezTo>
                  <a:cubicBezTo>
                    <a:pt x="11416" y="2579"/>
                    <a:pt x="8838" y="1"/>
                    <a:pt x="5657" y="1"/>
                  </a:cubicBezTo>
                  <a:cubicBezTo>
                    <a:pt x="5653" y="1"/>
                    <a:pt x="5649" y="1"/>
                    <a:pt x="56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0"/>
            <p:cNvSpPr/>
            <p:nvPr/>
          </p:nvSpPr>
          <p:spPr>
            <a:xfrm>
              <a:off x="3648950" y="1204475"/>
              <a:ext cx="98200" cy="100100"/>
            </a:xfrm>
            <a:custGeom>
              <a:avLst/>
              <a:gdLst/>
              <a:ahLst/>
              <a:cxnLst/>
              <a:rect l="l" t="t" r="r" b="b"/>
              <a:pathLst>
                <a:path w="3928" h="4004" extrusionOk="0">
                  <a:moveTo>
                    <a:pt x="1869" y="0"/>
                  </a:moveTo>
                  <a:cubicBezTo>
                    <a:pt x="1481" y="0"/>
                    <a:pt x="1094" y="110"/>
                    <a:pt x="756" y="326"/>
                  </a:cubicBezTo>
                  <a:cubicBezTo>
                    <a:pt x="189" y="693"/>
                    <a:pt x="1" y="1332"/>
                    <a:pt x="1" y="2057"/>
                  </a:cubicBezTo>
                  <a:cubicBezTo>
                    <a:pt x="1" y="3193"/>
                    <a:pt x="734" y="4004"/>
                    <a:pt x="1870" y="4004"/>
                  </a:cubicBezTo>
                  <a:cubicBezTo>
                    <a:pt x="2596" y="4004"/>
                    <a:pt x="3232" y="3738"/>
                    <a:pt x="3599" y="3170"/>
                  </a:cubicBezTo>
                  <a:cubicBezTo>
                    <a:pt x="3813" y="2838"/>
                    <a:pt x="3927" y="2452"/>
                    <a:pt x="3926" y="2057"/>
                  </a:cubicBezTo>
                  <a:cubicBezTo>
                    <a:pt x="3926" y="1304"/>
                    <a:pt x="3515" y="612"/>
                    <a:pt x="2855" y="251"/>
                  </a:cubicBezTo>
                  <a:cubicBezTo>
                    <a:pt x="2547" y="83"/>
                    <a:pt x="2208" y="0"/>
                    <a:pt x="18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0"/>
            <p:cNvSpPr/>
            <p:nvPr/>
          </p:nvSpPr>
          <p:spPr>
            <a:xfrm>
              <a:off x="3685250" y="1235125"/>
              <a:ext cx="20850" cy="41375"/>
            </a:xfrm>
            <a:custGeom>
              <a:avLst/>
              <a:gdLst/>
              <a:ahLst/>
              <a:cxnLst/>
              <a:rect l="l" t="t" r="r" b="b"/>
              <a:pathLst>
                <a:path w="834" h="1655" extrusionOk="0">
                  <a:moveTo>
                    <a:pt x="418" y="0"/>
                  </a:moveTo>
                  <a:cubicBezTo>
                    <a:pt x="187" y="0"/>
                    <a:pt x="1" y="188"/>
                    <a:pt x="6" y="419"/>
                  </a:cubicBezTo>
                  <a:lnTo>
                    <a:pt x="6" y="1242"/>
                  </a:lnTo>
                  <a:cubicBezTo>
                    <a:pt x="6" y="1469"/>
                    <a:pt x="190" y="1654"/>
                    <a:pt x="418" y="1654"/>
                  </a:cubicBezTo>
                  <a:cubicBezTo>
                    <a:pt x="644" y="1654"/>
                    <a:pt x="828" y="1469"/>
                    <a:pt x="828" y="1242"/>
                  </a:cubicBezTo>
                  <a:lnTo>
                    <a:pt x="828" y="419"/>
                  </a:lnTo>
                  <a:cubicBezTo>
                    <a:pt x="834" y="188"/>
                    <a:pt x="647" y="0"/>
                    <a:pt x="4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0"/>
            <p:cNvSpPr/>
            <p:nvPr/>
          </p:nvSpPr>
          <p:spPr>
            <a:xfrm>
              <a:off x="3789375" y="1451275"/>
              <a:ext cx="141650" cy="61700"/>
            </a:xfrm>
            <a:custGeom>
              <a:avLst/>
              <a:gdLst/>
              <a:ahLst/>
              <a:cxnLst/>
              <a:rect l="l" t="t" r="r" b="b"/>
              <a:pathLst>
                <a:path w="5666" h="2468" extrusionOk="0">
                  <a:moveTo>
                    <a:pt x="421" y="0"/>
                  </a:moveTo>
                  <a:cubicBezTo>
                    <a:pt x="179" y="0"/>
                    <a:pt x="1" y="238"/>
                    <a:pt x="82" y="466"/>
                  </a:cubicBezTo>
                  <a:cubicBezTo>
                    <a:pt x="499" y="1636"/>
                    <a:pt x="1574" y="2468"/>
                    <a:pt x="2833" y="2468"/>
                  </a:cubicBezTo>
                  <a:cubicBezTo>
                    <a:pt x="4093" y="2468"/>
                    <a:pt x="5168" y="1636"/>
                    <a:pt x="5585" y="466"/>
                  </a:cubicBezTo>
                  <a:cubicBezTo>
                    <a:pt x="5666" y="238"/>
                    <a:pt x="5488" y="0"/>
                    <a:pt x="52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0"/>
            <p:cNvSpPr/>
            <p:nvPr/>
          </p:nvSpPr>
          <p:spPr>
            <a:xfrm>
              <a:off x="3738550" y="1800875"/>
              <a:ext cx="70275" cy="28075"/>
            </a:xfrm>
            <a:custGeom>
              <a:avLst/>
              <a:gdLst/>
              <a:ahLst/>
              <a:cxnLst/>
              <a:rect l="l" t="t" r="r" b="b"/>
              <a:pathLst>
                <a:path w="2811" h="1123" extrusionOk="0">
                  <a:moveTo>
                    <a:pt x="1165" y="1"/>
                  </a:moveTo>
                  <a:cubicBezTo>
                    <a:pt x="642" y="1"/>
                    <a:pt x="175" y="330"/>
                    <a:pt x="1" y="823"/>
                  </a:cubicBezTo>
                  <a:lnTo>
                    <a:pt x="342" y="1123"/>
                  </a:lnTo>
                  <a:lnTo>
                    <a:pt x="2399" y="1123"/>
                  </a:lnTo>
                  <a:lnTo>
                    <a:pt x="2811" y="824"/>
                  </a:lnTo>
                  <a:lnTo>
                    <a:pt x="28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0"/>
            <p:cNvSpPr/>
            <p:nvPr/>
          </p:nvSpPr>
          <p:spPr>
            <a:xfrm>
              <a:off x="3891300" y="1677500"/>
              <a:ext cx="20675" cy="20575"/>
            </a:xfrm>
            <a:custGeom>
              <a:avLst/>
              <a:gdLst/>
              <a:ahLst/>
              <a:cxnLst/>
              <a:rect l="l" t="t" r="r" b="b"/>
              <a:pathLst>
                <a:path w="827" h="823" extrusionOk="0">
                  <a:moveTo>
                    <a:pt x="416" y="1"/>
                  </a:moveTo>
                  <a:cubicBezTo>
                    <a:pt x="413" y="1"/>
                    <a:pt x="410" y="1"/>
                    <a:pt x="406" y="1"/>
                  </a:cubicBezTo>
                  <a:lnTo>
                    <a:pt x="402" y="1"/>
                  </a:lnTo>
                  <a:cubicBezTo>
                    <a:pt x="178" y="6"/>
                    <a:pt x="0" y="189"/>
                    <a:pt x="0" y="414"/>
                  </a:cubicBezTo>
                  <a:cubicBezTo>
                    <a:pt x="1" y="637"/>
                    <a:pt x="181" y="820"/>
                    <a:pt x="406" y="823"/>
                  </a:cubicBezTo>
                  <a:cubicBezTo>
                    <a:pt x="409" y="823"/>
                    <a:pt x="411" y="823"/>
                    <a:pt x="414" y="823"/>
                  </a:cubicBezTo>
                  <a:cubicBezTo>
                    <a:pt x="641" y="823"/>
                    <a:pt x="826" y="639"/>
                    <a:pt x="826" y="411"/>
                  </a:cubicBezTo>
                  <a:cubicBezTo>
                    <a:pt x="826" y="184"/>
                    <a:pt x="642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0"/>
            <p:cNvSpPr/>
            <p:nvPr/>
          </p:nvSpPr>
          <p:spPr>
            <a:xfrm>
              <a:off x="3891075" y="1718600"/>
              <a:ext cx="20650" cy="20625"/>
            </a:xfrm>
            <a:custGeom>
              <a:avLst/>
              <a:gdLst/>
              <a:ahLst/>
              <a:cxnLst/>
              <a:rect l="l" t="t" r="r" b="b"/>
              <a:pathLst>
                <a:path w="826" h="825" extrusionOk="0">
                  <a:moveTo>
                    <a:pt x="411" y="1"/>
                  </a:moveTo>
                  <a:cubicBezTo>
                    <a:pt x="183" y="2"/>
                    <a:pt x="1" y="188"/>
                    <a:pt x="2" y="414"/>
                  </a:cubicBezTo>
                  <a:cubicBezTo>
                    <a:pt x="2" y="642"/>
                    <a:pt x="187" y="824"/>
                    <a:pt x="415" y="824"/>
                  </a:cubicBezTo>
                  <a:cubicBezTo>
                    <a:pt x="641" y="824"/>
                    <a:pt x="825" y="639"/>
                    <a:pt x="825" y="413"/>
                  </a:cubicBezTo>
                  <a:cubicBezTo>
                    <a:pt x="825" y="185"/>
                    <a:pt x="641" y="1"/>
                    <a:pt x="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0"/>
            <p:cNvSpPr/>
            <p:nvPr/>
          </p:nvSpPr>
          <p:spPr>
            <a:xfrm>
              <a:off x="3613375" y="1389550"/>
              <a:ext cx="82375" cy="41150"/>
            </a:xfrm>
            <a:custGeom>
              <a:avLst/>
              <a:gdLst/>
              <a:ahLst/>
              <a:cxnLst/>
              <a:rect l="l" t="t" r="r" b="b"/>
              <a:pathLst>
                <a:path w="3295" h="1646" extrusionOk="0">
                  <a:moveTo>
                    <a:pt x="484" y="0"/>
                  </a:moveTo>
                  <a:cubicBezTo>
                    <a:pt x="210" y="0"/>
                    <a:pt x="1" y="269"/>
                    <a:pt x="88" y="530"/>
                  </a:cubicBezTo>
                  <a:cubicBezTo>
                    <a:pt x="315" y="1197"/>
                    <a:pt x="941" y="1646"/>
                    <a:pt x="1647" y="1646"/>
                  </a:cubicBezTo>
                  <a:cubicBezTo>
                    <a:pt x="2352" y="1646"/>
                    <a:pt x="2979" y="1197"/>
                    <a:pt x="3205" y="530"/>
                  </a:cubicBezTo>
                  <a:cubicBezTo>
                    <a:pt x="3294" y="269"/>
                    <a:pt x="3085" y="0"/>
                    <a:pt x="2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0"/>
            <p:cNvSpPr/>
            <p:nvPr/>
          </p:nvSpPr>
          <p:spPr>
            <a:xfrm>
              <a:off x="3675100" y="1626075"/>
              <a:ext cx="61700" cy="41450"/>
            </a:xfrm>
            <a:custGeom>
              <a:avLst/>
              <a:gdLst/>
              <a:ahLst/>
              <a:cxnLst/>
              <a:rect l="l" t="t" r="r" b="b"/>
              <a:pathLst>
                <a:path w="2468" h="1658" extrusionOk="0">
                  <a:moveTo>
                    <a:pt x="0" y="1"/>
                  </a:moveTo>
                  <a:lnTo>
                    <a:pt x="0" y="1236"/>
                  </a:lnTo>
                  <a:lnTo>
                    <a:pt x="2468" y="1657"/>
                  </a:lnTo>
                  <a:lnTo>
                    <a:pt x="2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0"/>
            <p:cNvSpPr/>
            <p:nvPr/>
          </p:nvSpPr>
          <p:spPr>
            <a:xfrm>
              <a:off x="3675100" y="1656925"/>
              <a:ext cx="61700" cy="20575"/>
            </a:xfrm>
            <a:custGeom>
              <a:avLst/>
              <a:gdLst/>
              <a:ahLst/>
              <a:cxnLst/>
              <a:rect l="l" t="t" r="r" b="b"/>
              <a:pathLst>
                <a:path w="2468" h="823" extrusionOk="0">
                  <a:moveTo>
                    <a:pt x="0" y="0"/>
                  </a:moveTo>
                  <a:lnTo>
                    <a:pt x="0" y="822"/>
                  </a:lnTo>
                  <a:lnTo>
                    <a:pt x="2468" y="822"/>
                  </a:lnTo>
                  <a:lnTo>
                    <a:pt x="24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0"/>
            <p:cNvSpPr/>
            <p:nvPr/>
          </p:nvSpPr>
          <p:spPr>
            <a:xfrm>
              <a:off x="3716200" y="1345475"/>
              <a:ext cx="260075" cy="260050"/>
            </a:xfrm>
            <a:custGeom>
              <a:avLst/>
              <a:gdLst/>
              <a:ahLst/>
              <a:cxnLst/>
              <a:rect l="l" t="t" r="r" b="b"/>
              <a:pathLst>
                <a:path w="10403" h="10402" extrusionOk="0">
                  <a:moveTo>
                    <a:pt x="2352" y="1"/>
                  </a:moveTo>
                  <a:cubicBezTo>
                    <a:pt x="874" y="1084"/>
                    <a:pt x="1" y="2809"/>
                    <a:pt x="2" y="4643"/>
                  </a:cubicBezTo>
                  <a:cubicBezTo>
                    <a:pt x="2" y="7823"/>
                    <a:pt x="2581" y="10401"/>
                    <a:pt x="5760" y="10401"/>
                  </a:cubicBezTo>
                  <a:cubicBezTo>
                    <a:pt x="7666" y="10401"/>
                    <a:pt x="9356" y="9477"/>
                    <a:pt x="10402" y="8051"/>
                  </a:cubicBezTo>
                  <a:lnTo>
                    <a:pt x="10402" y="8051"/>
                  </a:lnTo>
                  <a:cubicBezTo>
                    <a:pt x="9418" y="8776"/>
                    <a:pt x="8229" y="9167"/>
                    <a:pt x="7009" y="9167"/>
                  </a:cubicBezTo>
                  <a:cubicBezTo>
                    <a:pt x="7004" y="9167"/>
                    <a:pt x="7000" y="9167"/>
                    <a:pt x="6996" y="9167"/>
                  </a:cubicBezTo>
                  <a:cubicBezTo>
                    <a:pt x="3815" y="9167"/>
                    <a:pt x="1237" y="6590"/>
                    <a:pt x="1237" y="3409"/>
                  </a:cubicBezTo>
                  <a:cubicBezTo>
                    <a:pt x="1234" y="2182"/>
                    <a:pt x="1625" y="988"/>
                    <a:pt x="2352" y="1"/>
                  </a:cubicBezTo>
                  <a:close/>
                </a:path>
              </a:pathLst>
            </a:custGeom>
            <a:solidFill>
              <a:srgbClr val="B2D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0"/>
            <p:cNvSpPr/>
            <p:nvPr/>
          </p:nvSpPr>
          <p:spPr>
            <a:xfrm>
              <a:off x="3636150" y="1212650"/>
              <a:ext cx="102825" cy="94675"/>
            </a:xfrm>
            <a:custGeom>
              <a:avLst/>
              <a:gdLst/>
              <a:ahLst/>
              <a:cxnLst/>
              <a:rect l="l" t="t" r="r" b="b"/>
              <a:pathLst>
                <a:path w="4113" h="3787" extrusionOk="0">
                  <a:moveTo>
                    <a:pt x="1270" y="1"/>
                  </a:moveTo>
                  <a:lnTo>
                    <a:pt x="1270" y="1"/>
                  </a:lnTo>
                  <a:cubicBezTo>
                    <a:pt x="166" y="710"/>
                    <a:pt x="1" y="2256"/>
                    <a:pt x="927" y="3184"/>
                  </a:cubicBezTo>
                  <a:cubicBezTo>
                    <a:pt x="1334" y="3590"/>
                    <a:pt x="1859" y="3786"/>
                    <a:pt x="2380" y="3786"/>
                  </a:cubicBezTo>
                  <a:cubicBezTo>
                    <a:pt x="3050" y="3786"/>
                    <a:pt x="3713" y="3463"/>
                    <a:pt x="4112" y="2843"/>
                  </a:cubicBezTo>
                  <a:lnTo>
                    <a:pt x="4112" y="2843"/>
                  </a:lnTo>
                  <a:cubicBezTo>
                    <a:pt x="3780" y="3057"/>
                    <a:pt x="3394" y="3170"/>
                    <a:pt x="2999" y="3170"/>
                  </a:cubicBezTo>
                  <a:cubicBezTo>
                    <a:pt x="2246" y="3170"/>
                    <a:pt x="1554" y="2758"/>
                    <a:pt x="1193" y="2098"/>
                  </a:cubicBezTo>
                  <a:cubicBezTo>
                    <a:pt x="833" y="1438"/>
                    <a:pt x="862" y="633"/>
                    <a:pt x="1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0"/>
            <p:cNvSpPr/>
            <p:nvPr/>
          </p:nvSpPr>
          <p:spPr>
            <a:xfrm>
              <a:off x="3977375" y="1204475"/>
              <a:ext cx="98825" cy="98700"/>
            </a:xfrm>
            <a:custGeom>
              <a:avLst/>
              <a:gdLst/>
              <a:ahLst/>
              <a:cxnLst/>
              <a:rect l="l" t="t" r="r" b="b"/>
              <a:pathLst>
                <a:path w="3953" h="3948" extrusionOk="0">
                  <a:moveTo>
                    <a:pt x="1895" y="0"/>
                  </a:moveTo>
                  <a:cubicBezTo>
                    <a:pt x="1507" y="0"/>
                    <a:pt x="1120" y="110"/>
                    <a:pt x="782" y="326"/>
                  </a:cubicBezTo>
                  <a:cubicBezTo>
                    <a:pt x="214" y="693"/>
                    <a:pt x="1" y="1331"/>
                    <a:pt x="1" y="2057"/>
                  </a:cubicBezTo>
                  <a:cubicBezTo>
                    <a:pt x="1" y="3193"/>
                    <a:pt x="759" y="3947"/>
                    <a:pt x="1895" y="3947"/>
                  </a:cubicBezTo>
                  <a:cubicBezTo>
                    <a:pt x="2621" y="3947"/>
                    <a:pt x="3259" y="3738"/>
                    <a:pt x="3626" y="3169"/>
                  </a:cubicBezTo>
                  <a:cubicBezTo>
                    <a:pt x="3838" y="2838"/>
                    <a:pt x="3952" y="2452"/>
                    <a:pt x="3951" y="2057"/>
                  </a:cubicBezTo>
                  <a:cubicBezTo>
                    <a:pt x="3951" y="1304"/>
                    <a:pt x="3539" y="612"/>
                    <a:pt x="2880" y="251"/>
                  </a:cubicBezTo>
                  <a:cubicBezTo>
                    <a:pt x="2572" y="83"/>
                    <a:pt x="2233" y="0"/>
                    <a:pt x="18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0"/>
            <p:cNvSpPr/>
            <p:nvPr/>
          </p:nvSpPr>
          <p:spPr>
            <a:xfrm>
              <a:off x="4014450" y="1235325"/>
              <a:ext cx="20575" cy="41175"/>
            </a:xfrm>
            <a:custGeom>
              <a:avLst/>
              <a:gdLst/>
              <a:ahLst/>
              <a:cxnLst/>
              <a:rect l="l" t="t" r="r" b="b"/>
              <a:pathLst>
                <a:path w="823" h="1647" extrusionOk="0">
                  <a:moveTo>
                    <a:pt x="412" y="1"/>
                  </a:moveTo>
                  <a:cubicBezTo>
                    <a:pt x="184" y="1"/>
                    <a:pt x="1" y="185"/>
                    <a:pt x="1" y="411"/>
                  </a:cubicBezTo>
                  <a:lnTo>
                    <a:pt x="1" y="1234"/>
                  </a:lnTo>
                  <a:cubicBezTo>
                    <a:pt x="1" y="1461"/>
                    <a:pt x="184" y="1646"/>
                    <a:pt x="412" y="1646"/>
                  </a:cubicBezTo>
                  <a:cubicBezTo>
                    <a:pt x="639" y="1646"/>
                    <a:pt x="823" y="1461"/>
                    <a:pt x="823" y="1234"/>
                  </a:cubicBezTo>
                  <a:lnTo>
                    <a:pt x="823" y="411"/>
                  </a:lnTo>
                  <a:cubicBezTo>
                    <a:pt x="823" y="185"/>
                    <a:pt x="639" y="1"/>
                    <a:pt x="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0"/>
            <p:cNvSpPr/>
            <p:nvPr/>
          </p:nvSpPr>
          <p:spPr>
            <a:xfrm>
              <a:off x="3965175" y="1212625"/>
              <a:ext cx="102825" cy="94700"/>
            </a:xfrm>
            <a:custGeom>
              <a:avLst/>
              <a:gdLst/>
              <a:ahLst/>
              <a:cxnLst/>
              <a:rect l="l" t="t" r="r" b="b"/>
              <a:pathLst>
                <a:path w="4113" h="3788" extrusionOk="0">
                  <a:moveTo>
                    <a:pt x="1270" y="0"/>
                  </a:moveTo>
                  <a:cubicBezTo>
                    <a:pt x="166" y="711"/>
                    <a:pt x="1" y="2259"/>
                    <a:pt x="929" y="3185"/>
                  </a:cubicBezTo>
                  <a:cubicBezTo>
                    <a:pt x="1335" y="3591"/>
                    <a:pt x="1860" y="3787"/>
                    <a:pt x="2381" y="3787"/>
                  </a:cubicBezTo>
                  <a:cubicBezTo>
                    <a:pt x="3050" y="3787"/>
                    <a:pt x="3714" y="3463"/>
                    <a:pt x="4112" y="2843"/>
                  </a:cubicBezTo>
                  <a:lnTo>
                    <a:pt x="4112" y="2843"/>
                  </a:lnTo>
                  <a:cubicBezTo>
                    <a:pt x="3781" y="3056"/>
                    <a:pt x="3394" y="3171"/>
                    <a:pt x="2999" y="3171"/>
                  </a:cubicBezTo>
                  <a:lnTo>
                    <a:pt x="2999" y="3171"/>
                  </a:lnTo>
                  <a:cubicBezTo>
                    <a:pt x="2247" y="3171"/>
                    <a:pt x="1554" y="2759"/>
                    <a:pt x="1195" y="2099"/>
                  </a:cubicBezTo>
                  <a:cubicBezTo>
                    <a:pt x="834" y="1438"/>
                    <a:pt x="862" y="634"/>
                    <a:pt x="12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0"/>
            <p:cNvSpPr/>
            <p:nvPr/>
          </p:nvSpPr>
          <p:spPr>
            <a:xfrm>
              <a:off x="3726525" y="1626075"/>
              <a:ext cx="241475" cy="153900"/>
            </a:xfrm>
            <a:custGeom>
              <a:avLst/>
              <a:gdLst/>
              <a:ahLst/>
              <a:cxnLst/>
              <a:rect l="l" t="t" r="r" b="b"/>
              <a:pathLst>
                <a:path w="9659" h="6156" extrusionOk="0">
                  <a:moveTo>
                    <a:pt x="64" y="1"/>
                  </a:moveTo>
                  <a:cubicBezTo>
                    <a:pt x="22" y="272"/>
                    <a:pt x="1" y="548"/>
                    <a:pt x="1" y="823"/>
                  </a:cubicBezTo>
                  <a:cubicBezTo>
                    <a:pt x="1" y="3638"/>
                    <a:pt x="2175" y="5944"/>
                    <a:pt x="4936" y="6155"/>
                  </a:cubicBezTo>
                  <a:lnTo>
                    <a:pt x="5759" y="6155"/>
                  </a:lnTo>
                  <a:cubicBezTo>
                    <a:pt x="7206" y="6043"/>
                    <a:pt x="8545" y="5349"/>
                    <a:pt x="9469" y="4230"/>
                  </a:cubicBezTo>
                  <a:cubicBezTo>
                    <a:pt x="9532" y="4147"/>
                    <a:pt x="9599" y="4068"/>
                    <a:pt x="9658" y="3988"/>
                  </a:cubicBezTo>
                  <a:lnTo>
                    <a:pt x="9658" y="3988"/>
                  </a:lnTo>
                  <a:cubicBezTo>
                    <a:pt x="8743" y="4661"/>
                    <a:pt x="7637" y="5025"/>
                    <a:pt x="6500" y="5025"/>
                  </a:cubicBezTo>
                  <a:cubicBezTo>
                    <a:pt x="6498" y="5025"/>
                    <a:pt x="6496" y="5025"/>
                    <a:pt x="6493" y="5025"/>
                  </a:cubicBezTo>
                  <a:cubicBezTo>
                    <a:pt x="3650" y="5025"/>
                    <a:pt x="1325" y="2802"/>
                    <a:pt x="11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0"/>
            <p:cNvSpPr/>
            <p:nvPr/>
          </p:nvSpPr>
          <p:spPr>
            <a:xfrm>
              <a:off x="3849950" y="1667175"/>
              <a:ext cx="20575" cy="113175"/>
            </a:xfrm>
            <a:custGeom>
              <a:avLst/>
              <a:gdLst/>
              <a:ahLst/>
              <a:cxnLst/>
              <a:rect l="l" t="t" r="r" b="b"/>
              <a:pathLst>
                <a:path w="823" h="4527" extrusionOk="0">
                  <a:moveTo>
                    <a:pt x="0" y="1"/>
                  </a:moveTo>
                  <a:lnTo>
                    <a:pt x="0" y="4505"/>
                  </a:lnTo>
                  <a:cubicBezTo>
                    <a:pt x="136" y="4515"/>
                    <a:pt x="273" y="4527"/>
                    <a:pt x="412" y="4527"/>
                  </a:cubicBezTo>
                  <a:cubicBezTo>
                    <a:pt x="550" y="4527"/>
                    <a:pt x="686" y="4515"/>
                    <a:pt x="822" y="4505"/>
                  </a:cubicBezTo>
                  <a:lnTo>
                    <a:pt x="822" y="1"/>
                  </a:lnTo>
                  <a:cubicBezTo>
                    <a:pt x="707" y="110"/>
                    <a:pt x="559" y="164"/>
                    <a:pt x="411" y="164"/>
                  </a:cubicBezTo>
                  <a:cubicBezTo>
                    <a:pt x="263" y="164"/>
                    <a:pt x="115" y="11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0"/>
            <p:cNvSpPr/>
            <p:nvPr/>
          </p:nvSpPr>
          <p:spPr>
            <a:xfrm>
              <a:off x="3849950" y="1745925"/>
              <a:ext cx="20575" cy="34425"/>
            </a:xfrm>
            <a:custGeom>
              <a:avLst/>
              <a:gdLst/>
              <a:ahLst/>
              <a:cxnLst/>
              <a:rect l="l" t="t" r="r" b="b"/>
              <a:pathLst>
                <a:path w="823" h="1377" extrusionOk="0">
                  <a:moveTo>
                    <a:pt x="0" y="0"/>
                  </a:moveTo>
                  <a:lnTo>
                    <a:pt x="0" y="1361"/>
                  </a:lnTo>
                  <a:cubicBezTo>
                    <a:pt x="136" y="1371"/>
                    <a:pt x="273" y="1377"/>
                    <a:pt x="412" y="1377"/>
                  </a:cubicBezTo>
                  <a:cubicBezTo>
                    <a:pt x="550" y="1377"/>
                    <a:pt x="686" y="1368"/>
                    <a:pt x="822" y="1358"/>
                  </a:cubicBezTo>
                  <a:lnTo>
                    <a:pt x="822" y="181"/>
                  </a:lnTo>
                  <a:cubicBezTo>
                    <a:pt x="545" y="143"/>
                    <a:pt x="269" y="8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0"/>
            <p:cNvSpPr/>
            <p:nvPr/>
          </p:nvSpPr>
          <p:spPr>
            <a:xfrm>
              <a:off x="3637925" y="1343275"/>
              <a:ext cx="32100" cy="30900"/>
            </a:xfrm>
            <a:custGeom>
              <a:avLst/>
              <a:gdLst/>
              <a:ahLst/>
              <a:cxnLst/>
              <a:rect l="l" t="t" r="r" b="b"/>
              <a:pathLst>
                <a:path w="1284" h="1236" extrusionOk="0">
                  <a:moveTo>
                    <a:pt x="665" y="1"/>
                  </a:moveTo>
                  <a:cubicBezTo>
                    <a:pt x="416" y="1"/>
                    <a:pt x="191" y="152"/>
                    <a:pt x="95" y="383"/>
                  </a:cubicBezTo>
                  <a:cubicBezTo>
                    <a:pt x="0" y="612"/>
                    <a:pt x="53" y="878"/>
                    <a:pt x="230" y="1055"/>
                  </a:cubicBezTo>
                  <a:cubicBezTo>
                    <a:pt x="348" y="1173"/>
                    <a:pt x="505" y="1235"/>
                    <a:pt x="665" y="1235"/>
                  </a:cubicBezTo>
                  <a:cubicBezTo>
                    <a:pt x="744" y="1235"/>
                    <a:pt x="825" y="1220"/>
                    <a:pt x="902" y="1188"/>
                  </a:cubicBezTo>
                  <a:cubicBezTo>
                    <a:pt x="1132" y="1093"/>
                    <a:pt x="1284" y="868"/>
                    <a:pt x="1284" y="618"/>
                  </a:cubicBezTo>
                  <a:cubicBezTo>
                    <a:pt x="1282" y="277"/>
                    <a:pt x="1006" y="1"/>
                    <a:pt x="6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0"/>
            <p:cNvSpPr/>
            <p:nvPr/>
          </p:nvSpPr>
          <p:spPr>
            <a:xfrm>
              <a:off x="3736775" y="1821475"/>
              <a:ext cx="72050" cy="20575"/>
            </a:xfrm>
            <a:custGeom>
              <a:avLst/>
              <a:gdLst/>
              <a:ahLst/>
              <a:cxnLst/>
              <a:rect l="l" t="t" r="r" b="b"/>
              <a:pathLst>
                <a:path w="2882" h="823" extrusionOk="0">
                  <a:moveTo>
                    <a:pt x="72" y="0"/>
                  </a:moveTo>
                  <a:cubicBezTo>
                    <a:pt x="25" y="132"/>
                    <a:pt x="1" y="270"/>
                    <a:pt x="1" y="410"/>
                  </a:cubicBezTo>
                  <a:cubicBezTo>
                    <a:pt x="1" y="638"/>
                    <a:pt x="186" y="822"/>
                    <a:pt x="413" y="822"/>
                  </a:cubicBezTo>
                  <a:lnTo>
                    <a:pt x="2470" y="822"/>
                  </a:lnTo>
                  <a:cubicBezTo>
                    <a:pt x="2696" y="822"/>
                    <a:pt x="2880" y="638"/>
                    <a:pt x="2882" y="410"/>
                  </a:cubicBezTo>
                  <a:lnTo>
                    <a:pt x="28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0" name="Google Shape;1560;p50"/>
          <p:cNvGrpSpPr/>
          <p:nvPr/>
        </p:nvGrpSpPr>
        <p:grpSpPr>
          <a:xfrm>
            <a:off x="4242293" y="2443072"/>
            <a:ext cx="552289" cy="414195"/>
            <a:chOff x="4262675" y="1284175"/>
            <a:chExt cx="637600" cy="478175"/>
          </a:xfrm>
        </p:grpSpPr>
        <p:sp>
          <p:nvSpPr>
            <p:cNvPr id="1561" name="Google Shape;1561;p50"/>
            <p:cNvSpPr/>
            <p:nvPr/>
          </p:nvSpPr>
          <p:spPr>
            <a:xfrm>
              <a:off x="4347800" y="1284175"/>
              <a:ext cx="134100" cy="136550"/>
            </a:xfrm>
            <a:custGeom>
              <a:avLst/>
              <a:gdLst/>
              <a:ahLst/>
              <a:cxnLst/>
              <a:rect l="l" t="t" r="r" b="b"/>
              <a:pathLst>
                <a:path w="5364" h="5462" extrusionOk="0">
                  <a:moveTo>
                    <a:pt x="2573" y="0"/>
                  </a:moveTo>
                  <a:cubicBezTo>
                    <a:pt x="2086" y="0"/>
                    <a:pt x="1599" y="128"/>
                    <a:pt x="1163" y="383"/>
                  </a:cubicBezTo>
                  <a:cubicBezTo>
                    <a:pt x="338" y="867"/>
                    <a:pt x="0" y="1764"/>
                    <a:pt x="0" y="2789"/>
                  </a:cubicBezTo>
                  <a:cubicBezTo>
                    <a:pt x="0" y="4330"/>
                    <a:pt x="1033" y="5462"/>
                    <a:pt x="2574" y="5462"/>
                  </a:cubicBezTo>
                  <a:cubicBezTo>
                    <a:pt x="3599" y="5462"/>
                    <a:pt x="4496" y="5025"/>
                    <a:pt x="4980" y="4200"/>
                  </a:cubicBezTo>
                  <a:cubicBezTo>
                    <a:pt x="5232" y="3773"/>
                    <a:pt x="5364" y="3286"/>
                    <a:pt x="5362" y="2789"/>
                  </a:cubicBezTo>
                  <a:cubicBezTo>
                    <a:pt x="5362" y="1789"/>
                    <a:pt x="4827" y="867"/>
                    <a:pt x="3960" y="370"/>
                  </a:cubicBezTo>
                  <a:cubicBezTo>
                    <a:pt x="3531" y="123"/>
                    <a:pt x="3052" y="0"/>
                    <a:pt x="25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0"/>
            <p:cNvSpPr/>
            <p:nvPr/>
          </p:nvSpPr>
          <p:spPr>
            <a:xfrm>
              <a:off x="4340225" y="1293725"/>
              <a:ext cx="132100" cy="129925"/>
            </a:xfrm>
            <a:custGeom>
              <a:avLst/>
              <a:gdLst/>
              <a:ahLst/>
              <a:cxnLst/>
              <a:rect l="l" t="t" r="r" b="b"/>
              <a:pathLst>
                <a:path w="5284" h="5197" extrusionOk="0">
                  <a:moveTo>
                    <a:pt x="1466" y="1"/>
                  </a:moveTo>
                  <a:lnTo>
                    <a:pt x="1466" y="1"/>
                  </a:lnTo>
                  <a:cubicBezTo>
                    <a:pt x="720" y="438"/>
                    <a:pt x="220" y="1195"/>
                    <a:pt x="111" y="2052"/>
                  </a:cubicBezTo>
                  <a:cubicBezTo>
                    <a:pt x="0" y="2910"/>
                    <a:pt x="293" y="3768"/>
                    <a:pt x="904" y="4380"/>
                  </a:cubicBezTo>
                  <a:cubicBezTo>
                    <a:pt x="1431" y="4906"/>
                    <a:pt x="2141" y="5196"/>
                    <a:pt x="2875" y="5196"/>
                  </a:cubicBezTo>
                  <a:cubicBezTo>
                    <a:pt x="2994" y="5196"/>
                    <a:pt x="3113" y="5189"/>
                    <a:pt x="3232" y="5173"/>
                  </a:cubicBezTo>
                  <a:cubicBezTo>
                    <a:pt x="4089" y="5064"/>
                    <a:pt x="4846" y="4564"/>
                    <a:pt x="5283" y="3818"/>
                  </a:cubicBezTo>
                  <a:lnTo>
                    <a:pt x="5283" y="3818"/>
                  </a:lnTo>
                  <a:cubicBezTo>
                    <a:pt x="4856" y="4070"/>
                    <a:pt x="4369" y="4201"/>
                    <a:pt x="3873" y="4201"/>
                  </a:cubicBezTo>
                  <a:cubicBezTo>
                    <a:pt x="2872" y="4200"/>
                    <a:pt x="1950" y="3665"/>
                    <a:pt x="1452" y="2798"/>
                  </a:cubicBezTo>
                  <a:cubicBezTo>
                    <a:pt x="955" y="1931"/>
                    <a:pt x="961" y="864"/>
                    <a:pt x="1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0"/>
            <p:cNvSpPr/>
            <p:nvPr/>
          </p:nvSpPr>
          <p:spPr>
            <a:xfrm>
              <a:off x="4461925" y="1547625"/>
              <a:ext cx="418425" cy="204775"/>
            </a:xfrm>
            <a:custGeom>
              <a:avLst/>
              <a:gdLst/>
              <a:ahLst/>
              <a:cxnLst/>
              <a:rect l="l" t="t" r="r" b="b"/>
              <a:pathLst>
                <a:path w="16737" h="8191" extrusionOk="0">
                  <a:moveTo>
                    <a:pt x="11558" y="0"/>
                  </a:moveTo>
                  <a:cubicBezTo>
                    <a:pt x="11314" y="0"/>
                    <a:pt x="11067" y="75"/>
                    <a:pt x="10853" y="232"/>
                  </a:cubicBezTo>
                  <a:lnTo>
                    <a:pt x="1" y="8191"/>
                  </a:lnTo>
                  <a:lnTo>
                    <a:pt x="16737" y="8191"/>
                  </a:lnTo>
                  <a:lnTo>
                    <a:pt x="12610" y="624"/>
                  </a:lnTo>
                  <a:cubicBezTo>
                    <a:pt x="12390" y="222"/>
                    <a:pt x="11978" y="0"/>
                    <a:pt x="11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0"/>
            <p:cNvSpPr/>
            <p:nvPr/>
          </p:nvSpPr>
          <p:spPr>
            <a:xfrm>
              <a:off x="4297975" y="1496300"/>
              <a:ext cx="482750" cy="256100"/>
            </a:xfrm>
            <a:custGeom>
              <a:avLst/>
              <a:gdLst/>
              <a:ahLst/>
              <a:cxnLst/>
              <a:rect l="l" t="t" r="r" b="b"/>
              <a:pathLst>
                <a:path w="19310" h="10244" extrusionOk="0">
                  <a:moveTo>
                    <a:pt x="8336" y="0"/>
                  </a:moveTo>
                  <a:lnTo>
                    <a:pt x="7178" y="196"/>
                  </a:lnTo>
                  <a:lnTo>
                    <a:pt x="1" y="10244"/>
                  </a:lnTo>
                  <a:lnTo>
                    <a:pt x="19309" y="10244"/>
                  </a:lnTo>
                  <a:lnTo>
                    <a:pt x="8353" y="16"/>
                  </a:lnTo>
                  <a:lnTo>
                    <a:pt x="83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0"/>
            <p:cNvSpPr/>
            <p:nvPr/>
          </p:nvSpPr>
          <p:spPr>
            <a:xfrm>
              <a:off x="4282625" y="1488650"/>
              <a:ext cx="498100" cy="263750"/>
            </a:xfrm>
            <a:custGeom>
              <a:avLst/>
              <a:gdLst/>
              <a:ahLst/>
              <a:cxnLst/>
              <a:rect l="l" t="t" r="r" b="b"/>
              <a:pathLst>
                <a:path w="19924" h="10550" extrusionOk="0">
                  <a:moveTo>
                    <a:pt x="8152" y="1"/>
                  </a:moveTo>
                  <a:cubicBezTo>
                    <a:pt x="7781" y="1"/>
                    <a:pt x="7414" y="173"/>
                    <a:pt x="7178" y="502"/>
                  </a:cubicBezTo>
                  <a:lnTo>
                    <a:pt x="1" y="10550"/>
                  </a:lnTo>
                  <a:lnTo>
                    <a:pt x="19923" y="10550"/>
                  </a:lnTo>
                  <a:lnTo>
                    <a:pt x="17565" y="8347"/>
                  </a:lnTo>
                  <a:lnTo>
                    <a:pt x="4783" y="8347"/>
                  </a:lnTo>
                  <a:lnTo>
                    <a:pt x="8950" y="308"/>
                  </a:lnTo>
                  <a:cubicBezTo>
                    <a:pt x="8720" y="101"/>
                    <a:pt x="8435" y="1"/>
                    <a:pt x="81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0"/>
            <p:cNvSpPr/>
            <p:nvPr/>
          </p:nvSpPr>
          <p:spPr>
            <a:xfrm>
              <a:off x="4581475" y="1553150"/>
              <a:ext cx="199325" cy="199225"/>
            </a:xfrm>
            <a:custGeom>
              <a:avLst/>
              <a:gdLst/>
              <a:ahLst/>
              <a:cxnLst/>
              <a:rect l="l" t="t" r="r" b="b"/>
              <a:pathLst>
                <a:path w="7973" h="7969" extrusionOk="0">
                  <a:moveTo>
                    <a:pt x="1" y="0"/>
                  </a:moveTo>
                  <a:lnTo>
                    <a:pt x="1" y="5790"/>
                  </a:lnTo>
                  <a:cubicBezTo>
                    <a:pt x="1982" y="5790"/>
                    <a:pt x="3687" y="6869"/>
                    <a:pt x="3687" y="7969"/>
                  </a:cubicBezTo>
                  <a:lnTo>
                    <a:pt x="4384" y="7969"/>
                  </a:lnTo>
                  <a:cubicBezTo>
                    <a:pt x="4384" y="7089"/>
                    <a:pt x="5008" y="6375"/>
                    <a:pt x="5778" y="6375"/>
                  </a:cubicBezTo>
                  <a:cubicBezTo>
                    <a:pt x="6549" y="6375"/>
                    <a:pt x="7173" y="7089"/>
                    <a:pt x="7173" y="7969"/>
                  </a:cubicBezTo>
                  <a:lnTo>
                    <a:pt x="7969" y="7969"/>
                  </a:lnTo>
                  <a:cubicBezTo>
                    <a:pt x="7972" y="6723"/>
                    <a:pt x="7681" y="5495"/>
                    <a:pt x="7119" y="438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0"/>
            <p:cNvSpPr/>
            <p:nvPr/>
          </p:nvSpPr>
          <p:spPr>
            <a:xfrm>
              <a:off x="4382175" y="1553150"/>
              <a:ext cx="199325" cy="199225"/>
            </a:xfrm>
            <a:custGeom>
              <a:avLst/>
              <a:gdLst/>
              <a:ahLst/>
              <a:cxnLst/>
              <a:rect l="l" t="t" r="r" b="b"/>
              <a:pathLst>
                <a:path w="7973" h="7969" extrusionOk="0">
                  <a:moveTo>
                    <a:pt x="7973" y="0"/>
                  </a:moveTo>
                  <a:lnTo>
                    <a:pt x="853" y="4383"/>
                  </a:lnTo>
                  <a:cubicBezTo>
                    <a:pt x="292" y="5495"/>
                    <a:pt x="0" y="6723"/>
                    <a:pt x="3" y="7969"/>
                  </a:cubicBezTo>
                  <a:lnTo>
                    <a:pt x="801" y="7969"/>
                  </a:lnTo>
                  <a:cubicBezTo>
                    <a:pt x="801" y="7089"/>
                    <a:pt x="1425" y="6375"/>
                    <a:pt x="2195" y="6375"/>
                  </a:cubicBezTo>
                  <a:cubicBezTo>
                    <a:pt x="2966" y="6375"/>
                    <a:pt x="3590" y="7089"/>
                    <a:pt x="3590" y="7969"/>
                  </a:cubicBezTo>
                  <a:lnTo>
                    <a:pt x="4225" y="7969"/>
                  </a:lnTo>
                  <a:cubicBezTo>
                    <a:pt x="4225" y="6869"/>
                    <a:pt x="5992" y="5790"/>
                    <a:pt x="7973" y="5790"/>
                  </a:cubicBezTo>
                  <a:lnTo>
                    <a:pt x="79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0"/>
            <p:cNvSpPr/>
            <p:nvPr/>
          </p:nvSpPr>
          <p:spPr>
            <a:xfrm>
              <a:off x="4605425" y="1393725"/>
              <a:ext cx="39725" cy="39875"/>
            </a:xfrm>
            <a:custGeom>
              <a:avLst/>
              <a:gdLst/>
              <a:ahLst/>
              <a:cxnLst/>
              <a:rect l="l" t="t" r="r" b="b"/>
              <a:pathLst>
                <a:path w="1589" h="1595" extrusionOk="0">
                  <a:moveTo>
                    <a:pt x="237" y="0"/>
                  </a:moveTo>
                  <a:lnTo>
                    <a:pt x="1" y="811"/>
                  </a:lnTo>
                  <a:lnTo>
                    <a:pt x="237" y="1595"/>
                  </a:lnTo>
                  <a:lnTo>
                    <a:pt x="1285" y="1595"/>
                  </a:lnTo>
                  <a:cubicBezTo>
                    <a:pt x="1486" y="1595"/>
                    <a:pt x="1588" y="1350"/>
                    <a:pt x="1445" y="1209"/>
                  </a:cubicBezTo>
                  <a:lnTo>
                    <a:pt x="1035" y="798"/>
                  </a:lnTo>
                  <a:lnTo>
                    <a:pt x="1445" y="388"/>
                  </a:lnTo>
                  <a:cubicBezTo>
                    <a:pt x="1588" y="245"/>
                    <a:pt x="1486" y="2"/>
                    <a:pt x="128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0"/>
            <p:cNvSpPr/>
            <p:nvPr/>
          </p:nvSpPr>
          <p:spPr>
            <a:xfrm>
              <a:off x="4581475" y="1553150"/>
              <a:ext cx="177975" cy="109600"/>
            </a:xfrm>
            <a:custGeom>
              <a:avLst/>
              <a:gdLst/>
              <a:ahLst/>
              <a:cxnLst/>
              <a:rect l="l" t="t" r="r" b="b"/>
              <a:pathLst>
                <a:path w="7119" h="4384" extrusionOk="0">
                  <a:moveTo>
                    <a:pt x="1" y="0"/>
                  </a:moveTo>
                  <a:cubicBezTo>
                    <a:pt x="1744" y="0"/>
                    <a:pt x="2975" y="1764"/>
                    <a:pt x="3687" y="4383"/>
                  </a:cubicBezTo>
                  <a:lnTo>
                    <a:pt x="7119" y="4383"/>
                  </a:lnTo>
                  <a:cubicBezTo>
                    <a:pt x="5806" y="1786"/>
                    <a:pt x="311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0"/>
            <p:cNvSpPr/>
            <p:nvPr/>
          </p:nvSpPr>
          <p:spPr>
            <a:xfrm>
              <a:off x="4403500" y="1553150"/>
              <a:ext cx="178000" cy="109600"/>
            </a:xfrm>
            <a:custGeom>
              <a:avLst/>
              <a:gdLst/>
              <a:ahLst/>
              <a:cxnLst/>
              <a:rect l="l" t="t" r="r" b="b"/>
              <a:pathLst>
                <a:path w="7120" h="4384" extrusionOk="0">
                  <a:moveTo>
                    <a:pt x="7120" y="0"/>
                  </a:moveTo>
                  <a:cubicBezTo>
                    <a:pt x="4010" y="0"/>
                    <a:pt x="1313" y="1786"/>
                    <a:pt x="0" y="4383"/>
                  </a:cubicBezTo>
                  <a:lnTo>
                    <a:pt x="3383" y="4383"/>
                  </a:lnTo>
                  <a:cubicBezTo>
                    <a:pt x="4095" y="1766"/>
                    <a:pt x="5377" y="0"/>
                    <a:pt x="7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0"/>
            <p:cNvSpPr/>
            <p:nvPr/>
          </p:nvSpPr>
          <p:spPr>
            <a:xfrm>
              <a:off x="4471900" y="1373800"/>
              <a:ext cx="219200" cy="378575"/>
            </a:xfrm>
            <a:custGeom>
              <a:avLst/>
              <a:gdLst/>
              <a:ahLst/>
              <a:cxnLst/>
              <a:rect l="l" t="t" r="r" b="b"/>
              <a:pathLst>
                <a:path w="8768" h="15143" extrusionOk="0">
                  <a:moveTo>
                    <a:pt x="4384" y="1"/>
                  </a:moveTo>
                  <a:cubicBezTo>
                    <a:pt x="4163" y="1"/>
                    <a:pt x="3985" y="179"/>
                    <a:pt x="3985" y="400"/>
                  </a:cubicBezTo>
                  <a:lnTo>
                    <a:pt x="3985" y="799"/>
                  </a:lnTo>
                  <a:lnTo>
                    <a:pt x="4159" y="1561"/>
                  </a:lnTo>
                  <a:lnTo>
                    <a:pt x="3985" y="2392"/>
                  </a:lnTo>
                  <a:lnTo>
                    <a:pt x="3985" y="6607"/>
                  </a:lnTo>
                  <a:cubicBezTo>
                    <a:pt x="3985" y="6929"/>
                    <a:pt x="3795" y="7229"/>
                    <a:pt x="3495" y="7341"/>
                  </a:cubicBezTo>
                  <a:cubicBezTo>
                    <a:pt x="1500" y="8088"/>
                    <a:pt x="1" y="11296"/>
                    <a:pt x="1" y="15143"/>
                  </a:cubicBezTo>
                  <a:lnTo>
                    <a:pt x="797" y="15143"/>
                  </a:lnTo>
                  <a:cubicBezTo>
                    <a:pt x="797" y="14043"/>
                    <a:pt x="2403" y="13150"/>
                    <a:pt x="4384" y="13150"/>
                  </a:cubicBezTo>
                  <a:cubicBezTo>
                    <a:pt x="6365" y="13150"/>
                    <a:pt x="7969" y="14043"/>
                    <a:pt x="7969" y="15143"/>
                  </a:cubicBezTo>
                  <a:lnTo>
                    <a:pt x="8767" y="15143"/>
                  </a:lnTo>
                  <a:cubicBezTo>
                    <a:pt x="8767" y="11296"/>
                    <a:pt x="7267" y="8088"/>
                    <a:pt x="5272" y="7341"/>
                  </a:cubicBezTo>
                  <a:cubicBezTo>
                    <a:pt x="4971" y="7229"/>
                    <a:pt x="4781" y="6929"/>
                    <a:pt x="4781" y="6607"/>
                  </a:cubicBezTo>
                  <a:lnTo>
                    <a:pt x="4781" y="2392"/>
                  </a:lnTo>
                  <a:lnTo>
                    <a:pt x="4612" y="1537"/>
                  </a:lnTo>
                  <a:lnTo>
                    <a:pt x="4781" y="799"/>
                  </a:lnTo>
                  <a:lnTo>
                    <a:pt x="4781" y="400"/>
                  </a:lnTo>
                  <a:cubicBezTo>
                    <a:pt x="4781" y="179"/>
                    <a:pt x="4603" y="1"/>
                    <a:pt x="4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0"/>
            <p:cNvSpPr/>
            <p:nvPr/>
          </p:nvSpPr>
          <p:spPr>
            <a:xfrm>
              <a:off x="4505325" y="1573050"/>
              <a:ext cx="152300" cy="89650"/>
            </a:xfrm>
            <a:custGeom>
              <a:avLst/>
              <a:gdLst/>
              <a:ahLst/>
              <a:cxnLst/>
              <a:rect l="l" t="t" r="r" b="b"/>
              <a:pathLst>
                <a:path w="6092" h="3586" extrusionOk="0">
                  <a:moveTo>
                    <a:pt x="3047" y="1"/>
                  </a:moveTo>
                  <a:cubicBezTo>
                    <a:pt x="1805" y="1"/>
                    <a:pt x="690" y="1345"/>
                    <a:pt x="43" y="3326"/>
                  </a:cubicBezTo>
                  <a:cubicBezTo>
                    <a:pt x="1" y="3454"/>
                    <a:pt x="97" y="3586"/>
                    <a:pt x="233" y="3586"/>
                  </a:cubicBezTo>
                  <a:lnTo>
                    <a:pt x="5860" y="3586"/>
                  </a:lnTo>
                  <a:cubicBezTo>
                    <a:pt x="5995" y="3586"/>
                    <a:pt x="6092" y="3454"/>
                    <a:pt x="6051" y="3326"/>
                  </a:cubicBezTo>
                  <a:cubicBezTo>
                    <a:pt x="5404" y="1343"/>
                    <a:pt x="4288" y="1"/>
                    <a:pt x="30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0"/>
            <p:cNvSpPr/>
            <p:nvPr/>
          </p:nvSpPr>
          <p:spPr>
            <a:xfrm>
              <a:off x="4262675" y="1742400"/>
              <a:ext cx="637600" cy="19950"/>
            </a:xfrm>
            <a:custGeom>
              <a:avLst/>
              <a:gdLst/>
              <a:ahLst/>
              <a:cxnLst/>
              <a:rect l="l" t="t" r="r" b="b"/>
              <a:pathLst>
                <a:path w="25504" h="798" extrusionOk="0">
                  <a:moveTo>
                    <a:pt x="400" y="1"/>
                  </a:moveTo>
                  <a:cubicBezTo>
                    <a:pt x="179" y="1"/>
                    <a:pt x="1" y="179"/>
                    <a:pt x="1" y="399"/>
                  </a:cubicBezTo>
                  <a:cubicBezTo>
                    <a:pt x="1" y="619"/>
                    <a:pt x="179" y="798"/>
                    <a:pt x="400" y="798"/>
                  </a:cubicBezTo>
                  <a:lnTo>
                    <a:pt x="25106" y="798"/>
                  </a:lnTo>
                  <a:cubicBezTo>
                    <a:pt x="25325" y="798"/>
                    <a:pt x="25504" y="619"/>
                    <a:pt x="25504" y="399"/>
                  </a:cubicBezTo>
                  <a:cubicBezTo>
                    <a:pt x="25504" y="179"/>
                    <a:pt x="25325" y="1"/>
                    <a:pt x="251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0"/>
            <p:cNvSpPr/>
            <p:nvPr/>
          </p:nvSpPr>
          <p:spPr>
            <a:xfrm>
              <a:off x="4591425" y="1393725"/>
              <a:ext cx="19950" cy="39875"/>
            </a:xfrm>
            <a:custGeom>
              <a:avLst/>
              <a:gdLst/>
              <a:ahLst/>
              <a:cxnLst/>
              <a:rect l="l" t="t" r="r" b="b"/>
              <a:pathLst>
                <a:path w="798" h="1595" extrusionOk="0">
                  <a:moveTo>
                    <a:pt x="0" y="0"/>
                  </a:moveTo>
                  <a:lnTo>
                    <a:pt x="0" y="1595"/>
                  </a:lnTo>
                  <a:lnTo>
                    <a:pt x="797" y="1595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0"/>
            <p:cNvSpPr/>
            <p:nvPr/>
          </p:nvSpPr>
          <p:spPr>
            <a:xfrm>
              <a:off x="4571500" y="1393725"/>
              <a:ext cx="19950" cy="39875"/>
            </a:xfrm>
            <a:custGeom>
              <a:avLst/>
              <a:gdLst/>
              <a:ahLst/>
              <a:cxnLst/>
              <a:rect l="l" t="t" r="r" b="b"/>
              <a:pathLst>
                <a:path w="798" h="1595" extrusionOk="0">
                  <a:moveTo>
                    <a:pt x="1" y="0"/>
                  </a:moveTo>
                  <a:lnTo>
                    <a:pt x="1" y="1595"/>
                  </a:lnTo>
                  <a:lnTo>
                    <a:pt x="797" y="1595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0"/>
            <p:cNvSpPr/>
            <p:nvPr/>
          </p:nvSpPr>
          <p:spPr>
            <a:xfrm>
              <a:off x="4293075" y="1294200"/>
              <a:ext cx="238075" cy="119400"/>
            </a:xfrm>
            <a:custGeom>
              <a:avLst/>
              <a:gdLst/>
              <a:ahLst/>
              <a:cxnLst/>
              <a:rect l="l" t="t" r="r" b="b"/>
              <a:pathLst>
                <a:path w="9523" h="4776" extrusionOk="0">
                  <a:moveTo>
                    <a:pt x="7990" y="1"/>
                  </a:moveTo>
                  <a:cubicBezTo>
                    <a:pt x="7540" y="1"/>
                    <a:pt x="7018" y="76"/>
                    <a:pt x="6485" y="194"/>
                  </a:cubicBezTo>
                  <a:cubicBezTo>
                    <a:pt x="6731" y="386"/>
                    <a:pt x="6943" y="620"/>
                    <a:pt x="7111" y="883"/>
                  </a:cubicBezTo>
                  <a:cubicBezTo>
                    <a:pt x="7487" y="821"/>
                    <a:pt x="7801" y="793"/>
                    <a:pt x="8043" y="793"/>
                  </a:cubicBezTo>
                  <a:cubicBezTo>
                    <a:pt x="8318" y="793"/>
                    <a:pt x="8502" y="828"/>
                    <a:pt x="8580" y="887"/>
                  </a:cubicBezTo>
                  <a:cubicBezTo>
                    <a:pt x="8516" y="1222"/>
                    <a:pt x="7302" y="2245"/>
                    <a:pt x="5053" y="3130"/>
                  </a:cubicBezTo>
                  <a:cubicBezTo>
                    <a:pt x="3447" y="3761"/>
                    <a:pt x="2179" y="3981"/>
                    <a:pt x="1485" y="3981"/>
                  </a:cubicBezTo>
                  <a:cubicBezTo>
                    <a:pt x="1208" y="3981"/>
                    <a:pt x="1022" y="3946"/>
                    <a:pt x="944" y="3888"/>
                  </a:cubicBezTo>
                  <a:cubicBezTo>
                    <a:pt x="978" y="3708"/>
                    <a:pt x="1342" y="3333"/>
                    <a:pt x="2016" y="2886"/>
                  </a:cubicBezTo>
                  <a:cubicBezTo>
                    <a:pt x="1987" y="2722"/>
                    <a:pt x="1973" y="2555"/>
                    <a:pt x="1973" y="2388"/>
                  </a:cubicBezTo>
                  <a:cubicBezTo>
                    <a:pt x="1973" y="2241"/>
                    <a:pt x="1984" y="2095"/>
                    <a:pt x="2007" y="1953"/>
                  </a:cubicBezTo>
                  <a:lnTo>
                    <a:pt x="2007" y="1953"/>
                  </a:lnTo>
                  <a:cubicBezTo>
                    <a:pt x="1729" y="2117"/>
                    <a:pt x="1476" y="2281"/>
                    <a:pt x="1250" y="2446"/>
                  </a:cubicBezTo>
                  <a:cubicBezTo>
                    <a:pt x="355" y="3103"/>
                    <a:pt x="0" y="3687"/>
                    <a:pt x="196" y="4182"/>
                  </a:cubicBezTo>
                  <a:cubicBezTo>
                    <a:pt x="364" y="4612"/>
                    <a:pt x="875" y="4775"/>
                    <a:pt x="1537" y="4775"/>
                  </a:cubicBezTo>
                  <a:cubicBezTo>
                    <a:pt x="2679" y="4775"/>
                    <a:pt x="4272" y="4293"/>
                    <a:pt x="5346" y="3871"/>
                  </a:cubicBezTo>
                  <a:cubicBezTo>
                    <a:pt x="6497" y="3418"/>
                    <a:pt x="7537" y="2871"/>
                    <a:pt x="8273" y="2329"/>
                  </a:cubicBezTo>
                  <a:cubicBezTo>
                    <a:pt x="9168" y="1672"/>
                    <a:pt x="9522" y="1088"/>
                    <a:pt x="9328" y="593"/>
                  </a:cubicBezTo>
                  <a:cubicBezTo>
                    <a:pt x="9159" y="163"/>
                    <a:pt x="8651" y="1"/>
                    <a:pt x="7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7" name="Google Shape;1577;p50"/>
          <p:cNvGrpSpPr/>
          <p:nvPr/>
        </p:nvGrpSpPr>
        <p:grpSpPr>
          <a:xfrm>
            <a:off x="7632301" y="1535256"/>
            <a:ext cx="560994" cy="472101"/>
            <a:chOff x="4990775" y="1231900"/>
            <a:chExt cx="647650" cy="545025"/>
          </a:xfrm>
        </p:grpSpPr>
        <p:sp>
          <p:nvSpPr>
            <p:cNvPr id="1578" name="Google Shape;1578;p50"/>
            <p:cNvSpPr/>
            <p:nvPr/>
          </p:nvSpPr>
          <p:spPr>
            <a:xfrm>
              <a:off x="5083125" y="1324475"/>
              <a:ext cx="41150" cy="82250"/>
            </a:xfrm>
            <a:custGeom>
              <a:avLst/>
              <a:gdLst/>
              <a:ahLst/>
              <a:cxnLst/>
              <a:rect l="l" t="t" r="r" b="b"/>
              <a:pathLst>
                <a:path w="1646" h="3290" extrusionOk="0">
                  <a:moveTo>
                    <a:pt x="1646" y="0"/>
                  </a:moveTo>
                  <a:lnTo>
                    <a:pt x="242" y="1404"/>
                  </a:lnTo>
                  <a:cubicBezTo>
                    <a:pt x="88" y="1558"/>
                    <a:pt x="0" y="1767"/>
                    <a:pt x="0" y="1985"/>
                  </a:cubicBezTo>
                  <a:lnTo>
                    <a:pt x="0" y="3290"/>
                  </a:lnTo>
                  <a:lnTo>
                    <a:pt x="1646" y="3290"/>
                  </a:lnTo>
                  <a:lnTo>
                    <a:pt x="16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0"/>
            <p:cNvSpPr/>
            <p:nvPr/>
          </p:nvSpPr>
          <p:spPr>
            <a:xfrm>
              <a:off x="5114000" y="1242200"/>
              <a:ext cx="20575" cy="174575"/>
            </a:xfrm>
            <a:custGeom>
              <a:avLst/>
              <a:gdLst/>
              <a:ahLst/>
              <a:cxnLst/>
              <a:rect l="l" t="t" r="r" b="b"/>
              <a:pathLst>
                <a:path w="823" h="6983" extrusionOk="0">
                  <a:moveTo>
                    <a:pt x="0" y="0"/>
                  </a:moveTo>
                  <a:lnTo>
                    <a:pt x="0" y="6581"/>
                  </a:lnTo>
                  <a:cubicBezTo>
                    <a:pt x="5" y="6804"/>
                    <a:pt x="187" y="6982"/>
                    <a:pt x="411" y="6982"/>
                  </a:cubicBezTo>
                  <a:cubicBezTo>
                    <a:pt x="634" y="6982"/>
                    <a:pt x="818" y="6804"/>
                    <a:pt x="822" y="6581"/>
                  </a:cubicBezTo>
                  <a:lnTo>
                    <a:pt x="8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0"/>
            <p:cNvSpPr/>
            <p:nvPr/>
          </p:nvSpPr>
          <p:spPr>
            <a:xfrm>
              <a:off x="5268225" y="1242200"/>
              <a:ext cx="20600" cy="92550"/>
            </a:xfrm>
            <a:custGeom>
              <a:avLst/>
              <a:gdLst/>
              <a:ahLst/>
              <a:cxnLst/>
              <a:rect l="l" t="t" r="r" b="b"/>
              <a:pathLst>
                <a:path w="824" h="3702" extrusionOk="0">
                  <a:moveTo>
                    <a:pt x="0" y="0"/>
                  </a:moveTo>
                  <a:lnTo>
                    <a:pt x="0" y="3291"/>
                  </a:lnTo>
                  <a:cubicBezTo>
                    <a:pt x="0" y="3518"/>
                    <a:pt x="184" y="3701"/>
                    <a:pt x="412" y="3701"/>
                  </a:cubicBezTo>
                  <a:cubicBezTo>
                    <a:pt x="640" y="3701"/>
                    <a:pt x="824" y="3518"/>
                    <a:pt x="824" y="3291"/>
                  </a:cubicBezTo>
                  <a:lnTo>
                    <a:pt x="8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0"/>
            <p:cNvSpPr/>
            <p:nvPr/>
          </p:nvSpPr>
          <p:spPr>
            <a:xfrm>
              <a:off x="5257925" y="1345025"/>
              <a:ext cx="41150" cy="72000"/>
            </a:xfrm>
            <a:custGeom>
              <a:avLst/>
              <a:gdLst/>
              <a:ahLst/>
              <a:cxnLst/>
              <a:rect l="l" t="t" r="r" b="b"/>
              <a:pathLst>
                <a:path w="1646" h="2880" extrusionOk="0">
                  <a:moveTo>
                    <a:pt x="0" y="0"/>
                  </a:moveTo>
                  <a:lnTo>
                    <a:pt x="0" y="2879"/>
                  </a:lnTo>
                  <a:lnTo>
                    <a:pt x="1646" y="2879"/>
                  </a:lnTo>
                  <a:lnTo>
                    <a:pt x="16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0"/>
            <p:cNvSpPr/>
            <p:nvPr/>
          </p:nvSpPr>
          <p:spPr>
            <a:xfrm>
              <a:off x="5000850" y="1406700"/>
              <a:ext cx="637575" cy="198575"/>
            </a:xfrm>
            <a:custGeom>
              <a:avLst/>
              <a:gdLst/>
              <a:ahLst/>
              <a:cxnLst/>
              <a:rect l="l" t="t" r="r" b="b"/>
              <a:pathLst>
                <a:path w="25503" h="7943" extrusionOk="0">
                  <a:moveTo>
                    <a:pt x="824" y="1"/>
                  </a:moveTo>
                  <a:cubicBezTo>
                    <a:pt x="370" y="1"/>
                    <a:pt x="0" y="369"/>
                    <a:pt x="0" y="823"/>
                  </a:cubicBezTo>
                  <a:lnTo>
                    <a:pt x="0" y="4114"/>
                  </a:lnTo>
                  <a:lnTo>
                    <a:pt x="1646" y="7405"/>
                  </a:lnTo>
                  <a:lnTo>
                    <a:pt x="2241" y="7942"/>
                  </a:lnTo>
                  <a:lnTo>
                    <a:pt x="24432" y="7942"/>
                  </a:lnTo>
                  <a:lnTo>
                    <a:pt x="25428" y="7405"/>
                  </a:lnTo>
                  <a:cubicBezTo>
                    <a:pt x="25477" y="7297"/>
                    <a:pt x="25502" y="7181"/>
                    <a:pt x="25503" y="7064"/>
                  </a:cubicBezTo>
                  <a:lnTo>
                    <a:pt x="25503" y="5435"/>
                  </a:lnTo>
                  <a:cubicBezTo>
                    <a:pt x="25503" y="5255"/>
                    <a:pt x="25444" y="5080"/>
                    <a:pt x="25335" y="4937"/>
                  </a:cubicBezTo>
                  <a:lnTo>
                    <a:pt x="20609" y="4630"/>
                  </a:lnTo>
                  <a:lnTo>
                    <a:pt x="19197" y="1646"/>
                  </a:lnTo>
                  <a:lnTo>
                    <a:pt x="16579" y="281"/>
                  </a:lnTo>
                  <a:cubicBezTo>
                    <a:pt x="16226" y="97"/>
                    <a:pt x="15835" y="1"/>
                    <a:pt x="15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0"/>
            <p:cNvSpPr/>
            <p:nvPr/>
          </p:nvSpPr>
          <p:spPr>
            <a:xfrm>
              <a:off x="5183925" y="1314175"/>
              <a:ext cx="206975" cy="49475"/>
            </a:xfrm>
            <a:custGeom>
              <a:avLst/>
              <a:gdLst/>
              <a:ahLst/>
              <a:cxnLst/>
              <a:rect l="l" t="t" r="r" b="b"/>
              <a:pathLst>
                <a:path w="8279" h="1979" extrusionOk="0">
                  <a:moveTo>
                    <a:pt x="1727" y="0"/>
                  </a:moveTo>
                  <a:lnTo>
                    <a:pt x="1" y="520"/>
                  </a:lnTo>
                  <a:cubicBezTo>
                    <a:pt x="588" y="1346"/>
                    <a:pt x="1855" y="1915"/>
                    <a:pt x="3869" y="1915"/>
                  </a:cubicBezTo>
                  <a:lnTo>
                    <a:pt x="5026" y="1978"/>
                  </a:lnTo>
                  <a:cubicBezTo>
                    <a:pt x="6476" y="1790"/>
                    <a:pt x="7629" y="1282"/>
                    <a:pt x="8091" y="633"/>
                  </a:cubicBezTo>
                  <a:cubicBezTo>
                    <a:pt x="8279" y="367"/>
                    <a:pt x="8067" y="0"/>
                    <a:pt x="77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0"/>
            <p:cNvSpPr/>
            <p:nvPr/>
          </p:nvSpPr>
          <p:spPr>
            <a:xfrm>
              <a:off x="5000850" y="1509525"/>
              <a:ext cx="41150" cy="88275"/>
            </a:xfrm>
            <a:custGeom>
              <a:avLst/>
              <a:gdLst/>
              <a:ahLst/>
              <a:cxnLst/>
              <a:rect l="l" t="t" r="r" b="b"/>
              <a:pathLst>
                <a:path w="1646" h="3531" extrusionOk="0">
                  <a:moveTo>
                    <a:pt x="2" y="1"/>
                  </a:moveTo>
                  <a:lnTo>
                    <a:pt x="2" y="2983"/>
                  </a:lnTo>
                  <a:cubicBezTo>
                    <a:pt x="0" y="3088"/>
                    <a:pt x="22" y="3194"/>
                    <a:pt x="61" y="3292"/>
                  </a:cubicBezTo>
                  <a:lnTo>
                    <a:pt x="1646" y="3531"/>
                  </a:lnTo>
                  <a:lnTo>
                    <a:pt x="1646" y="824"/>
                  </a:lnTo>
                  <a:cubicBezTo>
                    <a:pt x="1646" y="368"/>
                    <a:pt x="1278" y="1"/>
                    <a:pt x="8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0"/>
            <p:cNvSpPr/>
            <p:nvPr/>
          </p:nvSpPr>
          <p:spPr>
            <a:xfrm>
              <a:off x="5166125" y="1314175"/>
              <a:ext cx="143475" cy="51425"/>
            </a:xfrm>
            <a:custGeom>
              <a:avLst/>
              <a:gdLst/>
              <a:ahLst/>
              <a:cxnLst/>
              <a:rect l="l" t="t" r="r" b="b"/>
              <a:pathLst>
                <a:path w="5739" h="2057" extrusionOk="0">
                  <a:moveTo>
                    <a:pt x="537" y="0"/>
                  </a:moveTo>
                  <a:cubicBezTo>
                    <a:pt x="213" y="0"/>
                    <a:pt x="1" y="368"/>
                    <a:pt x="189" y="633"/>
                  </a:cubicBezTo>
                  <a:cubicBezTo>
                    <a:pt x="776" y="1459"/>
                    <a:pt x="2483" y="2056"/>
                    <a:pt x="4496" y="2056"/>
                  </a:cubicBezTo>
                  <a:cubicBezTo>
                    <a:pt x="4912" y="2056"/>
                    <a:pt x="5326" y="2031"/>
                    <a:pt x="5738" y="1977"/>
                  </a:cubicBezTo>
                  <a:cubicBezTo>
                    <a:pt x="3839" y="1734"/>
                    <a:pt x="2439" y="941"/>
                    <a:pt x="2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0"/>
            <p:cNvSpPr/>
            <p:nvPr/>
          </p:nvSpPr>
          <p:spPr>
            <a:xfrm>
              <a:off x="5264750" y="1231900"/>
              <a:ext cx="24075" cy="20600"/>
            </a:xfrm>
            <a:custGeom>
              <a:avLst/>
              <a:gdLst/>
              <a:ahLst/>
              <a:cxnLst/>
              <a:rect l="l" t="t" r="r" b="b"/>
              <a:pathLst>
                <a:path w="963" h="824" extrusionOk="0">
                  <a:moveTo>
                    <a:pt x="551" y="1"/>
                  </a:moveTo>
                  <a:cubicBezTo>
                    <a:pt x="184" y="1"/>
                    <a:pt x="0" y="443"/>
                    <a:pt x="259" y="702"/>
                  </a:cubicBezTo>
                  <a:cubicBezTo>
                    <a:pt x="344" y="786"/>
                    <a:pt x="447" y="824"/>
                    <a:pt x="549" y="824"/>
                  </a:cubicBezTo>
                  <a:cubicBezTo>
                    <a:pt x="760" y="824"/>
                    <a:pt x="963" y="660"/>
                    <a:pt x="963" y="412"/>
                  </a:cubicBezTo>
                  <a:cubicBezTo>
                    <a:pt x="963" y="184"/>
                    <a:pt x="779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0"/>
            <p:cNvSpPr/>
            <p:nvPr/>
          </p:nvSpPr>
          <p:spPr>
            <a:xfrm>
              <a:off x="5110500" y="1231900"/>
              <a:ext cx="24075" cy="20600"/>
            </a:xfrm>
            <a:custGeom>
              <a:avLst/>
              <a:gdLst/>
              <a:ahLst/>
              <a:cxnLst/>
              <a:rect l="l" t="t" r="r" b="b"/>
              <a:pathLst>
                <a:path w="963" h="824" extrusionOk="0">
                  <a:moveTo>
                    <a:pt x="551" y="1"/>
                  </a:moveTo>
                  <a:cubicBezTo>
                    <a:pt x="184" y="1"/>
                    <a:pt x="0" y="443"/>
                    <a:pt x="259" y="702"/>
                  </a:cubicBezTo>
                  <a:cubicBezTo>
                    <a:pt x="344" y="786"/>
                    <a:pt x="447" y="824"/>
                    <a:pt x="548" y="824"/>
                  </a:cubicBezTo>
                  <a:cubicBezTo>
                    <a:pt x="760" y="824"/>
                    <a:pt x="962" y="660"/>
                    <a:pt x="962" y="412"/>
                  </a:cubicBezTo>
                  <a:cubicBezTo>
                    <a:pt x="962" y="184"/>
                    <a:pt x="779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0"/>
            <p:cNvSpPr/>
            <p:nvPr/>
          </p:nvSpPr>
          <p:spPr>
            <a:xfrm>
              <a:off x="5565825" y="1643225"/>
              <a:ext cx="40625" cy="41175"/>
            </a:xfrm>
            <a:custGeom>
              <a:avLst/>
              <a:gdLst/>
              <a:ahLst/>
              <a:cxnLst/>
              <a:rect l="l" t="t" r="r" b="b"/>
              <a:pathLst>
                <a:path w="1625" h="1647" extrusionOk="0">
                  <a:moveTo>
                    <a:pt x="821" y="0"/>
                  </a:moveTo>
                  <a:cubicBezTo>
                    <a:pt x="370" y="0"/>
                    <a:pt x="1" y="367"/>
                    <a:pt x="1" y="823"/>
                  </a:cubicBezTo>
                  <a:cubicBezTo>
                    <a:pt x="1" y="1279"/>
                    <a:pt x="371" y="1647"/>
                    <a:pt x="824" y="1647"/>
                  </a:cubicBezTo>
                  <a:cubicBezTo>
                    <a:pt x="831" y="1647"/>
                    <a:pt x="839" y="1646"/>
                    <a:pt x="847" y="1646"/>
                  </a:cubicBezTo>
                  <a:lnTo>
                    <a:pt x="1258" y="1646"/>
                  </a:lnTo>
                  <a:lnTo>
                    <a:pt x="1625" y="1235"/>
                  </a:lnTo>
                  <a:lnTo>
                    <a:pt x="1625" y="412"/>
                  </a:lnTo>
                  <a:lnTo>
                    <a:pt x="1258" y="1"/>
                  </a:lnTo>
                  <a:lnTo>
                    <a:pt x="847" y="1"/>
                  </a:lnTo>
                  <a:cubicBezTo>
                    <a:pt x="838" y="0"/>
                    <a:pt x="830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0"/>
            <p:cNvSpPr/>
            <p:nvPr/>
          </p:nvSpPr>
          <p:spPr>
            <a:xfrm>
              <a:off x="5403700" y="1447850"/>
              <a:ext cx="195325" cy="76250"/>
            </a:xfrm>
            <a:custGeom>
              <a:avLst/>
              <a:gdLst/>
              <a:ahLst/>
              <a:cxnLst/>
              <a:rect l="l" t="t" r="r" b="b"/>
              <a:pathLst>
                <a:path w="7813" h="3050" extrusionOk="0">
                  <a:moveTo>
                    <a:pt x="341" y="0"/>
                  </a:moveTo>
                  <a:lnTo>
                    <a:pt x="0" y="822"/>
                  </a:lnTo>
                  <a:lnTo>
                    <a:pt x="0" y="2227"/>
                  </a:lnTo>
                  <a:cubicBezTo>
                    <a:pt x="0" y="2681"/>
                    <a:pt x="368" y="3049"/>
                    <a:pt x="823" y="3049"/>
                  </a:cubicBezTo>
                  <a:lnTo>
                    <a:pt x="6892" y="3049"/>
                  </a:lnTo>
                  <a:lnTo>
                    <a:pt x="7813" y="2468"/>
                  </a:lnTo>
                  <a:lnTo>
                    <a:pt x="30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0"/>
            <p:cNvSpPr/>
            <p:nvPr/>
          </p:nvSpPr>
          <p:spPr>
            <a:xfrm>
              <a:off x="5391600" y="1447850"/>
              <a:ext cx="242600" cy="82300"/>
            </a:xfrm>
            <a:custGeom>
              <a:avLst/>
              <a:gdLst/>
              <a:ahLst/>
              <a:cxnLst/>
              <a:rect l="l" t="t" r="r" b="b"/>
              <a:pathLst>
                <a:path w="9704" h="3292" extrusionOk="0">
                  <a:moveTo>
                    <a:pt x="824" y="0"/>
                  </a:moveTo>
                  <a:cubicBezTo>
                    <a:pt x="369" y="0"/>
                    <a:pt x="0" y="369"/>
                    <a:pt x="0" y="824"/>
                  </a:cubicBezTo>
                  <a:lnTo>
                    <a:pt x="0" y="2468"/>
                  </a:lnTo>
                  <a:cubicBezTo>
                    <a:pt x="0" y="2922"/>
                    <a:pt x="369" y="3291"/>
                    <a:pt x="824" y="3291"/>
                  </a:cubicBezTo>
                  <a:lnTo>
                    <a:pt x="9703" y="3291"/>
                  </a:lnTo>
                  <a:cubicBezTo>
                    <a:pt x="9630" y="3195"/>
                    <a:pt x="9536" y="3117"/>
                    <a:pt x="9430" y="3060"/>
                  </a:cubicBezTo>
                  <a:lnTo>
                    <a:pt x="8295" y="2468"/>
                  </a:lnTo>
                  <a:lnTo>
                    <a:pt x="1646" y="2468"/>
                  </a:lnTo>
                  <a:cubicBezTo>
                    <a:pt x="1191" y="2468"/>
                    <a:pt x="824" y="2100"/>
                    <a:pt x="824" y="1646"/>
                  </a:cubicBezTo>
                  <a:lnTo>
                    <a:pt x="8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0"/>
            <p:cNvSpPr/>
            <p:nvPr/>
          </p:nvSpPr>
          <p:spPr>
            <a:xfrm>
              <a:off x="5002375" y="1591800"/>
              <a:ext cx="634225" cy="66600"/>
            </a:xfrm>
            <a:custGeom>
              <a:avLst/>
              <a:gdLst/>
              <a:ahLst/>
              <a:cxnLst/>
              <a:rect l="l" t="t" r="r" b="b"/>
              <a:pathLst>
                <a:path w="25369" h="2664" extrusionOk="0">
                  <a:moveTo>
                    <a:pt x="0" y="1"/>
                  </a:moveTo>
                  <a:cubicBezTo>
                    <a:pt x="34" y="85"/>
                    <a:pt x="84" y="165"/>
                    <a:pt x="143" y="233"/>
                  </a:cubicBezTo>
                  <a:lnTo>
                    <a:pt x="1053" y="1271"/>
                  </a:lnTo>
                  <a:lnTo>
                    <a:pt x="3444" y="2663"/>
                  </a:lnTo>
                  <a:lnTo>
                    <a:pt x="22152" y="2663"/>
                  </a:lnTo>
                  <a:lnTo>
                    <a:pt x="22974" y="2468"/>
                  </a:lnTo>
                  <a:lnTo>
                    <a:pt x="25201" y="241"/>
                  </a:lnTo>
                  <a:cubicBezTo>
                    <a:pt x="25271" y="172"/>
                    <a:pt x="25327" y="90"/>
                    <a:pt x="25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0"/>
            <p:cNvSpPr/>
            <p:nvPr/>
          </p:nvSpPr>
          <p:spPr>
            <a:xfrm>
              <a:off x="5028650" y="1612350"/>
              <a:ext cx="548075" cy="61750"/>
            </a:xfrm>
            <a:custGeom>
              <a:avLst/>
              <a:gdLst/>
              <a:ahLst/>
              <a:cxnLst/>
              <a:rect l="l" t="t" r="r" b="b"/>
              <a:pathLst>
                <a:path w="21923" h="2470" extrusionOk="0">
                  <a:moveTo>
                    <a:pt x="18221" y="1"/>
                  </a:moveTo>
                  <a:cubicBezTo>
                    <a:pt x="17112" y="1"/>
                    <a:pt x="16059" y="500"/>
                    <a:pt x="15357" y="1359"/>
                  </a:cubicBezTo>
                  <a:cubicBezTo>
                    <a:pt x="15205" y="1540"/>
                    <a:pt x="14981" y="1646"/>
                    <a:pt x="14744" y="1646"/>
                  </a:cubicBezTo>
                  <a:cubicBezTo>
                    <a:pt x="14741" y="1646"/>
                    <a:pt x="14738" y="1646"/>
                    <a:pt x="14735" y="1646"/>
                  </a:cubicBezTo>
                  <a:lnTo>
                    <a:pt x="13481" y="1646"/>
                  </a:lnTo>
                  <a:cubicBezTo>
                    <a:pt x="13478" y="1646"/>
                    <a:pt x="13475" y="1646"/>
                    <a:pt x="13472" y="1646"/>
                  </a:cubicBezTo>
                  <a:cubicBezTo>
                    <a:pt x="13236" y="1646"/>
                    <a:pt x="13011" y="1540"/>
                    <a:pt x="12860" y="1360"/>
                  </a:cubicBezTo>
                  <a:cubicBezTo>
                    <a:pt x="12157" y="500"/>
                    <a:pt x="11106" y="2"/>
                    <a:pt x="9995" y="2"/>
                  </a:cubicBezTo>
                  <a:cubicBezTo>
                    <a:pt x="8884" y="2"/>
                    <a:pt x="7833" y="500"/>
                    <a:pt x="7131" y="1360"/>
                  </a:cubicBezTo>
                  <a:cubicBezTo>
                    <a:pt x="6978" y="1543"/>
                    <a:pt x="6751" y="1647"/>
                    <a:pt x="6513" y="1647"/>
                  </a:cubicBezTo>
                  <a:cubicBezTo>
                    <a:pt x="6512" y="1647"/>
                    <a:pt x="6510" y="1647"/>
                    <a:pt x="6509" y="1647"/>
                  </a:cubicBezTo>
                  <a:lnTo>
                    <a:pt x="5255" y="1647"/>
                  </a:lnTo>
                  <a:cubicBezTo>
                    <a:pt x="5254" y="1647"/>
                    <a:pt x="5252" y="1647"/>
                    <a:pt x="5250" y="1647"/>
                  </a:cubicBezTo>
                  <a:cubicBezTo>
                    <a:pt x="5012" y="1647"/>
                    <a:pt x="4784" y="1543"/>
                    <a:pt x="4633" y="1360"/>
                  </a:cubicBezTo>
                  <a:cubicBezTo>
                    <a:pt x="3909" y="475"/>
                    <a:pt x="2846" y="2"/>
                    <a:pt x="1765" y="2"/>
                  </a:cubicBezTo>
                  <a:cubicBezTo>
                    <a:pt x="1165" y="2"/>
                    <a:pt x="558" y="148"/>
                    <a:pt x="0" y="451"/>
                  </a:cubicBezTo>
                  <a:lnTo>
                    <a:pt x="1768" y="2470"/>
                  </a:lnTo>
                  <a:lnTo>
                    <a:pt x="20759" y="2470"/>
                  </a:lnTo>
                  <a:cubicBezTo>
                    <a:pt x="20977" y="2470"/>
                    <a:pt x="21186" y="2383"/>
                    <a:pt x="21341" y="2229"/>
                  </a:cubicBezTo>
                  <a:lnTo>
                    <a:pt x="21922" y="1647"/>
                  </a:lnTo>
                  <a:lnTo>
                    <a:pt x="21707" y="1647"/>
                  </a:lnTo>
                  <a:lnTo>
                    <a:pt x="21708" y="1646"/>
                  </a:lnTo>
                  <a:lnTo>
                    <a:pt x="21708" y="1646"/>
                  </a:lnTo>
                  <a:cubicBezTo>
                    <a:pt x="21705" y="1646"/>
                    <a:pt x="21702" y="1646"/>
                    <a:pt x="21699" y="1646"/>
                  </a:cubicBezTo>
                  <a:cubicBezTo>
                    <a:pt x="21462" y="1646"/>
                    <a:pt x="21238" y="1540"/>
                    <a:pt x="21086" y="1359"/>
                  </a:cubicBezTo>
                  <a:cubicBezTo>
                    <a:pt x="20383" y="500"/>
                    <a:pt x="19331" y="1"/>
                    <a:pt x="18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0"/>
            <p:cNvSpPr/>
            <p:nvPr/>
          </p:nvSpPr>
          <p:spPr>
            <a:xfrm>
              <a:off x="5005225" y="1632925"/>
              <a:ext cx="139650" cy="140150"/>
            </a:xfrm>
            <a:custGeom>
              <a:avLst/>
              <a:gdLst/>
              <a:ahLst/>
              <a:cxnLst/>
              <a:rect l="l" t="t" r="r" b="b"/>
              <a:pathLst>
                <a:path w="5586" h="5606" extrusionOk="0">
                  <a:moveTo>
                    <a:pt x="2705" y="1"/>
                  </a:moveTo>
                  <a:cubicBezTo>
                    <a:pt x="2104" y="1"/>
                    <a:pt x="1505" y="189"/>
                    <a:pt x="1001" y="558"/>
                  </a:cubicBezTo>
                  <a:cubicBezTo>
                    <a:pt x="289" y="1083"/>
                    <a:pt x="1" y="1928"/>
                    <a:pt x="1" y="2880"/>
                  </a:cubicBezTo>
                  <a:cubicBezTo>
                    <a:pt x="1" y="4471"/>
                    <a:pt x="1116" y="5605"/>
                    <a:pt x="2706" y="5605"/>
                  </a:cubicBezTo>
                  <a:cubicBezTo>
                    <a:pt x="3658" y="5605"/>
                    <a:pt x="4503" y="5297"/>
                    <a:pt x="5026" y="4584"/>
                  </a:cubicBezTo>
                  <a:cubicBezTo>
                    <a:pt x="5390" y="4090"/>
                    <a:pt x="5585" y="3493"/>
                    <a:pt x="5585" y="2880"/>
                  </a:cubicBezTo>
                  <a:cubicBezTo>
                    <a:pt x="5585" y="1795"/>
                    <a:pt x="4974" y="802"/>
                    <a:pt x="4006" y="311"/>
                  </a:cubicBezTo>
                  <a:cubicBezTo>
                    <a:pt x="3595" y="103"/>
                    <a:pt x="3150" y="1"/>
                    <a:pt x="27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0"/>
            <p:cNvSpPr/>
            <p:nvPr/>
          </p:nvSpPr>
          <p:spPr>
            <a:xfrm>
              <a:off x="4990775" y="1646875"/>
              <a:ext cx="140125" cy="130050"/>
            </a:xfrm>
            <a:custGeom>
              <a:avLst/>
              <a:gdLst/>
              <a:ahLst/>
              <a:cxnLst/>
              <a:rect l="l" t="t" r="r" b="b"/>
              <a:pathLst>
                <a:path w="5605" h="5202" extrusionOk="0">
                  <a:moveTo>
                    <a:pt x="1579" y="0"/>
                  </a:moveTo>
                  <a:cubicBezTo>
                    <a:pt x="157" y="1045"/>
                    <a:pt x="0" y="3110"/>
                    <a:pt x="1247" y="4358"/>
                  </a:cubicBezTo>
                  <a:cubicBezTo>
                    <a:pt x="1789" y="4901"/>
                    <a:pt x="2522" y="5201"/>
                    <a:pt x="3283" y="5201"/>
                  </a:cubicBezTo>
                  <a:cubicBezTo>
                    <a:pt x="3356" y="5201"/>
                    <a:pt x="3429" y="5199"/>
                    <a:pt x="3502" y="5193"/>
                  </a:cubicBezTo>
                  <a:cubicBezTo>
                    <a:pt x="4339" y="5129"/>
                    <a:pt x="5108" y="4703"/>
                    <a:pt x="5604" y="4026"/>
                  </a:cubicBezTo>
                  <a:lnTo>
                    <a:pt x="5604" y="4026"/>
                  </a:lnTo>
                  <a:cubicBezTo>
                    <a:pt x="5111" y="4389"/>
                    <a:pt x="4513" y="4585"/>
                    <a:pt x="3901" y="4585"/>
                  </a:cubicBezTo>
                  <a:cubicBezTo>
                    <a:pt x="2816" y="4585"/>
                    <a:pt x="1822" y="3973"/>
                    <a:pt x="1331" y="3006"/>
                  </a:cubicBezTo>
                  <a:cubicBezTo>
                    <a:pt x="842" y="2038"/>
                    <a:pt x="937" y="876"/>
                    <a:pt x="1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0"/>
            <p:cNvSpPr/>
            <p:nvPr/>
          </p:nvSpPr>
          <p:spPr>
            <a:xfrm>
              <a:off x="5039425" y="1675925"/>
              <a:ext cx="61625" cy="59875"/>
            </a:xfrm>
            <a:custGeom>
              <a:avLst/>
              <a:gdLst/>
              <a:ahLst/>
              <a:cxnLst/>
              <a:rect l="l" t="t" r="r" b="b"/>
              <a:pathLst>
                <a:path w="2465" h="2395" extrusionOk="0">
                  <a:moveTo>
                    <a:pt x="1337" y="0"/>
                  </a:moveTo>
                  <a:cubicBezTo>
                    <a:pt x="836" y="0"/>
                    <a:pt x="406" y="224"/>
                    <a:pt x="212" y="652"/>
                  </a:cubicBezTo>
                  <a:cubicBezTo>
                    <a:pt x="1" y="1121"/>
                    <a:pt x="101" y="1670"/>
                    <a:pt x="464" y="2032"/>
                  </a:cubicBezTo>
                  <a:cubicBezTo>
                    <a:pt x="701" y="2269"/>
                    <a:pt x="1017" y="2394"/>
                    <a:pt x="1337" y="2394"/>
                  </a:cubicBezTo>
                  <a:cubicBezTo>
                    <a:pt x="1509" y="2394"/>
                    <a:pt x="1682" y="2358"/>
                    <a:pt x="1844" y="2285"/>
                  </a:cubicBezTo>
                  <a:cubicBezTo>
                    <a:pt x="2273" y="2091"/>
                    <a:pt x="2464" y="1660"/>
                    <a:pt x="2464" y="1160"/>
                  </a:cubicBezTo>
                  <a:lnTo>
                    <a:pt x="2463" y="1160"/>
                  </a:lnTo>
                  <a:cubicBezTo>
                    <a:pt x="2463" y="478"/>
                    <a:pt x="2018" y="0"/>
                    <a:pt x="13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0"/>
            <p:cNvSpPr/>
            <p:nvPr/>
          </p:nvSpPr>
          <p:spPr>
            <a:xfrm>
              <a:off x="5044700" y="1674075"/>
              <a:ext cx="61400" cy="59000"/>
            </a:xfrm>
            <a:custGeom>
              <a:avLst/>
              <a:gdLst/>
              <a:ahLst/>
              <a:cxnLst/>
              <a:rect l="l" t="t" r="r" b="b"/>
              <a:pathLst>
                <a:path w="2456" h="2360" extrusionOk="0">
                  <a:moveTo>
                    <a:pt x="1123" y="0"/>
                  </a:moveTo>
                  <a:cubicBezTo>
                    <a:pt x="639" y="0"/>
                    <a:pt x="200" y="285"/>
                    <a:pt x="1" y="726"/>
                  </a:cubicBezTo>
                  <a:cubicBezTo>
                    <a:pt x="164" y="653"/>
                    <a:pt x="337" y="617"/>
                    <a:pt x="508" y="617"/>
                  </a:cubicBezTo>
                  <a:cubicBezTo>
                    <a:pt x="829" y="617"/>
                    <a:pt x="1145" y="742"/>
                    <a:pt x="1382" y="978"/>
                  </a:cubicBezTo>
                  <a:cubicBezTo>
                    <a:pt x="1745" y="1342"/>
                    <a:pt x="1846" y="1891"/>
                    <a:pt x="1635" y="2359"/>
                  </a:cubicBezTo>
                  <a:cubicBezTo>
                    <a:pt x="2164" y="2120"/>
                    <a:pt x="2455" y="1543"/>
                    <a:pt x="2332" y="974"/>
                  </a:cubicBezTo>
                  <a:cubicBezTo>
                    <a:pt x="2211" y="405"/>
                    <a:pt x="1707" y="1"/>
                    <a:pt x="1127" y="1"/>
                  </a:cubicBezTo>
                  <a:cubicBezTo>
                    <a:pt x="1126" y="1"/>
                    <a:pt x="1125" y="0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0"/>
            <p:cNvSpPr/>
            <p:nvPr/>
          </p:nvSpPr>
          <p:spPr>
            <a:xfrm>
              <a:off x="5597275" y="1643225"/>
              <a:ext cx="20575" cy="41175"/>
            </a:xfrm>
            <a:custGeom>
              <a:avLst/>
              <a:gdLst/>
              <a:ahLst/>
              <a:cxnLst/>
              <a:rect l="l" t="t" r="r" b="b"/>
              <a:pathLst>
                <a:path w="823" h="1647" extrusionOk="0">
                  <a:moveTo>
                    <a:pt x="0" y="1"/>
                  </a:moveTo>
                  <a:lnTo>
                    <a:pt x="0" y="1646"/>
                  </a:lnTo>
                  <a:lnTo>
                    <a:pt x="412" y="1646"/>
                  </a:lnTo>
                  <a:cubicBezTo>
                    <a:pt x="639" y="1645"/>
                    <a:pt x="822" y="1461"/>
                    <a:pt x="822" y="1235"/>
                  </a:cubicBezTo>
                  <a:lnTo>
                    <a:pt x="822" y="411"/>
                  </a:lnTo>
                  <a:cubicBezTo>
                    <a:pt x="822" y="185"/>
                    <a:pt x="639" y="1"/>
                    <a:pt x="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0"/>
            <p:cNvSpPr/>
            <p:nvPr/>
          </p:nvSpPr>
          <p:spPr>
            <a:xfrm>
              <a:off x="5247675" y="1447850"/>
              <a:ext cx="41050" cy="41150"/>
            </a:xfrm>
            <a:custGeom>
              <a:avLst/>
              <a:gdLst/>
              <a:ahLst/>
              <a:cxnLst/>
              <a:rect l="l" t="t" r="r" b="b"/>
              <a:pathLst>
                <a:path w="1642" h="1646" extrusionOk="0">
                  <a:moveTo>
                    <a:pt x="412" y="0"/>
                  </a:moveTo>
                  <a:cubicBezTo>
                    <a:pt x="184" y="0"/>
                    <a:pt x="0" y="184"/>
                    <a:pt x="0" y="412"/>
                  </a:cubicBezTo>
                  <a:lnTo>
                    <a:pt x="0" y="1234"/>
                  </a:lnTo>
                  <a:cubicBezTo>
                    <a:pt x="0" y="1462"/>
                    <a:pt x="184" y="1646"/>
                    <a:pt x="412" y="1646"/>
                  </a:cubicBezTo>
                  <a:lnTo>
                    <a:pt x="1234" y="1646"/>
                  </a:lnTo>
                  <a:lnTo>
                    <a:pt x="1641" y="835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0"/>
            <p:cNvSpPr/>
            <p:nvPr/>
          </p:nvSpPr>
          <p:spPr>
            <a:xfrm>
              <a:off x="5210875" y="1632925"/>
              <a:ext cx="139675" cy="140150"/>
            </a:xfrm>
            <a:custGeom>
              <a:avLst/>
              <a:gdLst/>
              <a:ahLst/>
              <a:cxnLst/>
              <a:rect l="l" t="t" r="r" b="b"/>
              <a:pathLst>
                <a:path w="5587" h="5606" extrusionOk="0">
                  <a:moveTo>
                    <a:pt x="2704" y="1"/>
                  </a:moveTo>
                  <a:cubicBezTo>
                    <a:pt x="2102" y="1"/>
                    <a:pt x="1504" y="189"/>
                    <a:pt x="1001" y="558"/>
                  </a:cubicBezTo>
                  <a:cubicBezTo>
                    <a:pt x="288" y="1083"/>
                    <a:pt x="1" y="1928"/>
                    <a:pt x="1" y="2880"/>
                  </a:cubicBezTo>
                  <a:cubicBezTo>
                    <a:pt x="1" y="4471"/>
                    <a:pt x="1116" y="5605"/>
                    <a:pt x="2706" y="5605"/>
                  </a:cubicBezTo>
                  <a:cubicBezTo>
                    <a:pt x="3658" y="5605"/>
                    <a:pt x="4503" y="5297"/>
                    <a:pt x="5026" y="4584"/>
                  </a:cubicBezTo>
                  <a:cubicBezTo>
                    <a:pt x="5390" y="4090"/>
                    <a:pt x="5586" y="3493"/>
                    <a:pt x="5585" y="2880"/>
                  </a:cubicBezTo>
                  <a:lnTo>
                    <a:pt x="5584" y="2880"/>
                  </a:lnTo>
                  <a:cubicBezTo>
                    <a:pt x="5584" y="1795"/>
                    <a:pt x="4974" y="802"/>
                    <a:pt x="4006" y="311"/>
                  </a:cubicBezTo>
                  <a:cubicBezTo>
                    <a:pt x="3595" y="103"/>
                    <a:pt x="3148" y="1"/>
                    <a:pt x="2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0"/>
            <p:cNvSpPr/>
            <p:nvPr/>
          </p:nvSpPr>
          <p:spPr>
            <a:xfrm>
              <a:off x="5196425" y="1646875"/>
              <a:ext cx="140125" cy="130050"/>
            </a:xfrm>
            <a:custGeom>
              <a:avLst/>
              <a:gdLst/>
              <a:ahLst/>
              <a:cxnLst/>
              <a:rect l="l" t="t" r="r" b="b"/>
              <a:pathLst>
                <a:path w="5605" h="5202" extrusionOk="0">
                  <a:moveTo>
                    <a:pt x="1580" y="0"/>
                  </a:moveTo>
                  <a:lnTo>
                    <a:pt x="1580" y="0"/>
                  </a:lnTo>
                  <a:cubicBezTo>
                    <a:pt x="158" y="1045"/>
                    <a:pt x="0" y="3110"/>
                    <a:pt x="1248" y="4358"/>
                  </a:cubicBezTo>
                  <a:cubicBezTo>
                    <a:pt x="1790" y="4901"/>
                    <a:pt x="2523" y="5201"/>
                    <a:pt x="3283" y="5201"/>
                  </a:cubicBezTo>
                  <a:cubicBezTo>
                    <a:pt x="3356" y="5201"/>
                    <a:pt x="3429" y="5199"/>
                    <a:pt x="3502" y="5193"/>
                  </a:cubicBezTo>
                  <a:cubicBezTo>
                    <a:pt x="4339" y="5129"/>
                    <a:pt x="5108" y="4703"/>
                    <a:pt x="5604" y="4026"/>
                  </a:cubicBezTo>
                  <a:lnTo>
                    <a:pt x="5604" y="4026"/>
                  </a:lnTo>
                  <a:cubicBezTo>
                    <a:pt x="5110" y="4389"/>
                    <a:pt x="4513" y="4585"/>
                    <a:pt x="3901" y="4585"/>
                  </a:cubicBezTo>
                  <a:cubicBezTo>
                    <a:pt x="2816" y="4585"/>
                    <a:pt x="1822" y="3973"/>
                    <a:pt x="1333" y="3006"/>
                  </a:cubicBezTo>
                  <a:cubicBezTo>
                    <a:pt x="842" y="2038"/>
                    <a:pt x="938" y="876"/>
                    <a:pt x="1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0"/>
            <p:cNvSpPr/>
            <p:nvPr/>
          </p:nvSpPr>
          <p:spPr>
            <a:xfrm>
              <a:off x="5245075" y="1675925"/>
              <a:ext cx="61625" cy="59875"/>
            </a:xfrm>
            <a:custGeom>
              <a:avLst/>
              <a:gdLst/>
              <a:ahLst/>
              <a:cxnLst/>
              <a:rect l="l" t="t" r="r" b="b"/>
              <a:pathLst>
                <a:path w="2465" h="2395" extrusionOk="0">
                  <a:moveTo>
                    <a:pt x="1338" y="0"/>
                  </a:moveTo>
                  <a:cubicBezTo>
                    <a:pt x="837" y="0"/>
                    <a:pt x="405" y="224"/>
                    <a:pt x="212" y="652"/>
                  </a:cubicBezTo>
                  <a:cubicBezTo>
                    <a:pt x="1" y="1121"/>
                    <a:pt x="101" y="1670"/>
                    <a:pt x="465" y="2032"/>
                  </a:cubicBezTo>
                  <a:cubicBezTo>
                    <a:pt x="701" y="2269"/>
                    <a:pt x="1017" y="2394"/>
                    <a:pt x="1338" y="2394"/>
                  </a:cubicBezTo>
                  <a:cubicBezTo>
                    <a:pt x="1509" y="2394"/>
                    <a:pt x="1682" y="2358"/>
                    <a:pt x="1844" y="2285"/>
                  </a:cubicBezTo>
                  <a:cubicBezTo>
                    <a:pt x="2274" y="2091"/>
                    <a:pt x="2464" y="1660"/>
                    <a:pt x="2464" y="1160"/>
                  </a:cubicBezTo>
                  <a:lnTo>
                    <a:pt x="2463" y="1160"/>
                  </a:lnTo>
                  <a:cubicBezTo>
                    <a:pt x="2463" y="478"/>
                    <a:pt x="2018" y="0"/>
                    <a:pt x="13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0"/>
            <p:cNvSpPr/>
            <p:nvPr/>
          </p:nvSpPr>
          <p:spPr>
            <a:xfrm>
              <a:off x="5250350" y="1674075"/>
              <a:ext cx="61350" cy="59000"/>
            </a:xfrm>
            <a:custGeom>
              <a:avLst/>
              <a:gdLst/>
              <a:ahLst/>
              <a:cxnLst/>
              <a:rect l="l" t="t" r="r" b="b"/>
              <a:pathLst>
                <a:path w="2454" h="2360" extrusionOk="0">
                  <a:moveTo>
                    <a:pt x="1123" y="0"/>
                  </a:moveTo>
                  <a:cubicBezTo>
                    <a:pt x="639" y="0"/>
                    <a:pt x="200" y="285"/>
                    <a:pt x="1" y="726"/>
                  </a:cubicBezTo>
                  <a:cubicBezTo>
                    <a:pt x="164" y="653"/>
                    <a:pt x="337" y="617"/>
                    <a:pt x="508" y="617"/>
                  </a:cubicBezTo>
                  <a:cubicBezTo>
                    <a:pt x="829" y="617"/>
                    <a:pt x="1145" y="742"/>
                    <a:pt x="1382" y="978"/>
                  </a:cubicBezTo>
                  <a:cubicBezTo>
                    <a:pt x="1744" y="1342"/>
                    <a:pt x="1844" y="1891"/>
                    <a:pt x="1633" y="2359"/>
                  </a:cubicBezTo>
                  <a:cubicBezTo>
                    <a:pt x="2164" y="2120"/>
                    <a:pt x="2454" y="1543"/>
                    <a:pt x="2332" y="974"/>
                  </a:cubicBezTo>
                  <a:cubicBezTo>
                    <a:pt x="2209" y="407"/>
                    <a:pt x="1707" y="1"/>
                    <a:pt x="1127" y="1"/>
                  </a:cubicBezTo>
                  <a:cubicBezTo>
                    <a:pt x="1126" y="1"/>
                    <a:pt x="1124" y="0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0"/>
            <p:cNvSpPr/>
            <p:nvPr/>
          </p:nvSpPr>
          <p:spPr>
            <a:xfrm>
              <a:off x="5416525" y="1632900"/>
              <a:ext cx="139675" cy="140175"/>
            </a:xfrm>
            <a:custGeom>
              <a:avLst/>
              <a:gdLst/>
              <a:ahLst/>
              <a:cxnLst/>
              <a:rect l="l" t="t" r="r" b="b"/>
              <a:pathLst>
                <a:path w="5587" h="5607" extrusionOk="0">
                  <a:moveTo>
                    <a:pt x="2706" y="1"/>
                  </a:moveTo>
                  <a:cubicBezTo>
                    <a:pt x="2104" y="1"/>
                    <a:pt x="1505" y="190"/>
                    <a:pt x="1001" y="559"/>
                  </a:cubicBezTo>
                  <a:cubicBezTo>
                    <a:pt x="289" y="1084"/>
                    <a:pt x="1" y="1929"/>
                    <a:pt x="1" y="2881"/>
                  </a:cubicBezTo>
                  <a:cubicBezTo>
                    <a:pt x="1" y="4472"/>
                    <a:pt x="1117" y="5606"/>
                    <a:pt x="2707" y="5606"/>
                  </a:cubicBezTo>
                  <a:cubicBezTo>
                    <a:pt x="3659" y="5606"/>
                    <a:pt x="4504" y="5298"/>
                    <a:pt x="5028" y="4585"/>
                  </a:cubicBezTo>
                  <a:cubicBezTo>
                    <a:pt x="5391" y="4091"/>
                    <a:pt x="5586" y="3494"/>
                    <a:pt x="5586" y="2881"/>
                  </a:cubicBezTo>
                  <a:cubicBezTo>
                    <a:pt x="5586" y="1795"/>
                    <a:pt x="4975" y="801"/>
                    <a:pt x="4007" y="312"/>
                  </a:cubicBezTo>
                  <a:cubicBezTo>
                    <a:pt x="3596" y="104"/>
                    <a:pt x="3150" y="1"/>
                    <a:pt x="27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0"/>
            <p:cNvSpPr/>
            <p:nvPr/>
          </p:nvSpPr>
          <p:spPr>
            <a:xfrm>
              <a:off x="5402100" y="1646875"/>
              <a:ext cx="140125" cy="130050"/>
            </a:xfrm>
            <a:custGeom>
              <a:avLst/>
              <a:gdLst/>
              <a:ahLst/>
              <a:cxnLst/>
              <a:rect l="l" t="t" r="r" b="b"/>
              <a:pathLst>
                <a:path w="5605" h="5202" extrusionOk="0">
                  <a:moveTo>
                    <a:pt x="1579" y="0"/>
                  </a:moveTo>
                  <a:lnTo>
                    <a:pt x="1579" y="0"/>
                  </a:lnTo>
                  <a:cubicBezTo>
                    <a:pt x="157" y="1045"/>
                    <a:pt x="0" y="3110"/>
                    <a:pt x="1247" y="4358"/>
                  </a:cubicBezTo>
                  <a:cubicBezTo>
                    <a:pt x="1789" y="4899"/>
                    <a:pt x="2523" y="5201"/>
                    <a:pt x="3284" y="5201"/>
                  </a:cubicBezTo>
                  <a:cubicBezTo>
                    <a:pt x="3356" y="5201"/>
                    <a:pt x="3429" y="5199"/>
                    <a:pt x="3502" y="5193"/>
                  </a:cubicBezTo>
                  <a:cubicBezTo>
                    <a:pt x="4340" y="5129"/>
                    <a:pt x="5107" y="4703"/>
                    <a:pt x="5605" y="4026"/>
                  </a:cubicBezTo>
                  <a:lnTo>
                    <a:pt x="5605" y="4026"/>
                  </a:lnTo>
                  <a:cubicBezTo>
                    <a:pt x="5111" y="4389"/>
                    <a:pt x="4514" y="4585"/>
                    <a:pt x="3900" y="4585"/>
                  </a:cubicBezTo>
                  <a:cubicBezTo>
                    <a:pt x="2814" y="4585"/>
                    <a:pt x="1821" y="3973"/>
                    <a:pt x="1332" y="3006"/>
                  </a:cubicBezTo>
                  <a:cubicBezTo>
                    <a:pt x="841" y="2038"/>
                    <a:pt x="937" y="876"/>
                    <a:pt x="1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0"/>
            <p:cNvSpPr/>
            <p:nvPr/>
          </p:nvSpPr>
          <p:spPr>
            <a:xfrm>
              <a:off x="5450775" y="1675925"/>
              <a:ext cx="61550" cy="59875"/>
            </a:xfrm>
            <a:custGeom>
              <a:avLst/>
              <a:gdLst/>
              <a:ahLst/>
              <a:cxnLst/>
              <a:rect l="l" t="t" r="r" b="b"/>
              <a:pathLst>
                <a:path w="2462" h="2395" extrusionOk="0">
                  <a:moveTo>
                    <a:pt x="1336" y="0"/>
                  </a:moveTo>
                  <a:cubicBezTo>
                    <a:pt x="835" y="0"/>
                    <a:pt x="405" y="224"/>
                    <a:pt x="211" y="652"/>
                  </a:cubicBezTo>
                  <a:cubicBezTo>
                    <a:pt x="0" y="1121"/>
                    <a:pt x="101" y="1670"/>
                    <a:pt x="463" y="2032"/>
                  </a:cubicBezTo>
                  <a:cubicBezTo>
                    <a:pt x="700" y="2269"/>
                    <a:pt x="1016" y="2394"/>
                    <a:pt x="1337" y="2394"/>
                  </a:cubicBezTo>
                  <a:cubicBezTo>
                    <a:pt x="1508" y="2394"/>
                    <a:pt x="1681" y="2358"/>
                    <a:pt x="1844" y="2285"/>
                  </a:cubicBezTo>
                  <a:cubicBezTo>
                    <a:pt x="2272" y="2091"/>
                    <a:pt x="2462" y="1660"/>
                    <a:pt x="2462" y="1160"/>
                  </a:cubicBezTo>
                  <a:cubicBezTo>
                    <a:pt x="2462" y="478"/>
                    <a:pt x="2018" y="0"/>
                    <a:pt x="13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0"/>
            <p:cNvSpPr/>
            <p:nvPr/>
          </p:nvSpPr>
          <p:spPr>
            <a:xfrm>
              <a:off x="5456025" y="1674075"/>
              <a:ext cx="61375" cy="59000"/>
            </a:xfrm>
            <a:custGeom>
              <a:avLst/>
              <a:gdLst/>
              <a:ahLst/>
              <a:cxnLst/>
              <a:rect l="l" t="t" r="r" b="b"/>
              <a:pathLst>
                <a:path w="2455" h="2360" extrusionOk="0">
                  <a:moveTo>
                    <a:pt x="1122" y="0"/>
                  </a:moveTo>
                  <a:cubicBezTo>
                    <a:pt x="638" y="0"/>
                    <a:pt x="200" y="285"/>
                    <a:pt x="1" y="726"/>
                  </a:cubicBezTo>
                  <a:cubicBezTo>
                    <a:pt x="164" y="653"/>
                    <a:pt x="337" y="617"/>
                    <a:pt x="508" y="617"/>
                  </a:cubicBezTo>
                  <a:cubicBezTo>
                    <a:pt x="829" y="617"/>
                    <a:pt x="1145" y="742"/>
                    <a:pt x="1382" y="978"/>
                  </a:cubicBezTo>
                  <a:cubicBezTo>
                    <a:pt x="1744" y="1342"/>
                    <a:pt x="1845" y="1891"/>
                    <a:pt x="1634" y="2359"/>
                  </a:cubicBezTo>
                  <a:cubicBezTo>
                    <a:pt x="2164" y="2120"/>
                    <a:pt x="2454" y="1543"/>
                    <a:pt x="2333" y="974"/>
                  </a:cubicBezTo>
                  <a:cubicBezTo>
                    <a:pt x="2210" y="407"/>
                    <a:pt x="1707" y="1"/>
                    <a:pt x="1126" y="1"/>
                  </a:cubicBezTo>
                  <a:cubicBezTo>
                    <a:pt x="1125" y="1"/>
                    <a:pt x="1123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0"/>
            <p:cNvSpPr/>
            <p:nvPr/>
          </p:nvSpPr>
          <p:spPr>
            <a:xfrm>
              <a:off x="5278500" y="1447850"/>
              <a:ext cx="71975" cy="41150"/>
            </a:xfrm>
            <a:custGeom>
              <a:avLst/>
              <a:gdLst/>
              <a:ahLst/>
              <a:cxnLst/>
              <a:rect l="l" t="t" r="r" b="b"/>
              <a:pathLst>
                <a:path w="2879" h="1646" extrusionOk="0">
                  <a:moveTo>
                    <a:pt x="1" y="0"/>
                  </a:moveTo>
                  <a:lnTo>
                    <a:pt x="1" y="1646"/>
                  </a:lnTo>
                  <a:lnTo>
                    <a:pt x="2468" y="1646"/>
                  </a:lnTo>
                  <a:cubicBezTo>
                    <a:pt x="2695" y="1646"/>
                    <a:pt x="2879" y="1462"/>
                    <a:pt x="2879" y="1234"/>
                  </a:cubicBezTo>
                  <a:lnTo>
                    <a:pt x="2879" y="412"/>
                  </a:lnTo>
                  <a:cubicBezTo>
                    <a:pt x="2879" y="184"/>
                    <a:pt x="2695" y="0"/>
                    <a:pt x="2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8" name="Google Shape;1608;p50"/>
          <p:cNvGrpSpPr/>
          <p:nvPr/>
        </p:nvGrpSpPr>
        <p:grpSpPr>
          <a:xfrm>
            <a:off x="6862248" y="1495173"/>
            <a:ext cx="528079" cy="552267"/>
            <a:chOff x="5840800" y="1190700"/>
            <a:chExt cx="609650" cy="637575"/>
          </a:xfrm>
        </p:grpSpPr>
        <p:sp>
          <p:nvSpPr>
            <p:cNvPr id="1609" name="Google Shape;1609;p50"/>
            <p:cNvSpPr/>
            <p:nvPr/>
          </p:nvSpPr>
          <p:spPr>
            <a:xfrm>
              <a:off x="5962800" y="1241350"/>
              <a:ext cx="463850" cy="322575"/>
            </a:xfrm>
            <a:custGeom>
              <a:avLst/>
              <a:gdLst/>
              <a:ahLst/>
              <a:cxnLst/>
              <a:rect l="l" t="t" r="r" b="b"/>
              <a:pathLst>
                <a:path w="18554" h="12903" extrusionOk="0">
                  <a:moveTo>
                    <a:pt x="9640" y="0"/>
                  </a:moveTo>
                  <a:cubicBezTo>
                    <a:pt x="7780" y="0"/>
                    <a:pt x="5944" y="489"/>
                    <a:pt x="4290" y="1443"/>
                  </a:cubicBezTo>
                  <a:cubicBezTo>
                    <a:pt x="1098" y="3286"/>
                    <a:pt x="0" y="7382"/>
                    <a:pt x="1843" y="10573"/>
                  </a:cubicBezTo>
                  <a:cubicBezTo>
                    <a:pt x="2706" y="12067"/>
                    <a:pt x="4275" y="12902"/>
                    <a:pt x="5886" y="12902"/>
                  </a:cubicBezTo>
                  <a:cubicBezTo>
                    <a:pt x="6701" y="12902"/>
                    <a:pt x="7502" y="12687"/>
                    <a:pt x="8207" y="12280"/>
                  </a:cubicBezTo>
                  <a:cubicBezTo>
                    <a:pt x="8294" y="12229"/>
                    <a:pt x="8331" y="12123"/>
                    <a:pt x="8294" y="12029"/>
                  </a:cubicBezTo>
                  <a:cubicBezTo>
                    <a:pt x="8265" y="11951"/>
                    <a:pt x="8189" y="11900"/>
                    <a:pt x="8108" y="11900"/>
                  </a:cubicBezTo>
                  <a:cubicBezTo>
                    <a:pt x="8092" y="11900"/>
                    <a:pt x="8077" y="11902"/>
                    <a:pt x="8061" y="11906"/>
                  </a:cubicBezTo>
                  <a:cubicBezTo>
                    <a:pt x="7768" y="11973"/>
                    <a:pt x="7473" y="12008"/>
                    <a:pt x="7185" y="12008"/>
                  </a:cubicBezTo>
                  <a:cubicBezTo>
                    <a:pt x="6359" y="12008"/>
                    <a:pt x="5591" y="11716"/>
                    <a:pt x="5093" y="11025"/>
                  </a:cubicBezTo>
                  <a:cubicBezTo>
                    <a:pt x="4147" y="9716"/>
                    <a:pt x="3952" y="7273"/>
                    <a:pt x="4766" y="5924"/>
                  </a:cubicBezTo>
                  <a:cubicBezTo>
                    <a:pt x="6441" y="3148"/>
                    <a:pt x="9169" y="2853"/>
                    <a:pt x="10180" y="2840"/>
                  </a:cubicBezTo>
                  <a:cubicBezTo>
                    <a:pt x="10244" y="2840"/>
                    <a:pt x="10418" y="2739"/>
                    <a:pt x="10480" y="2739"/>
                  </a:cubicBezTo>
                  <a:cubicBezTo>
                    <a:pt x="15541" y="2739"/>
                    <a:pt x="18522" y="5307"/>
                    <a:pt x="18553" y="5334"/>
                  </a:cubicBezTo>
                  <a:lnTo>
                    <a:pt x="18343" y="4427"/>
                  </a:lnTo>
                  <a:cubicBezTo>
                    <a:pt x="16902" y="2438"/>
                    <a:pt x="14841" y="1015"/>
                    <a:pt x="12436" y="371"/>
                  </a:cubicBezTo>
                  <a:cubicBezTo>
                    <a:pt x="11511" y="123"/>
                    <a:pt x="10572" y="0"/>
                    <a:pt x="96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0"/>
            <p:cNvSpPr/>
            <p:nvPr/>
          </p:nvSpPr>
          <p:spPr>
            <a:xfrm>
              <a:off x="6100275" y="1393325"/>
              <a:ext cx="283725" cy="433575"/>
            </a:xfrm>
            <a:custGeom>
              <a:avLst/>
              <a:gdLst/>
              <a:ahLst/>
              <a:cxnLst/>
              <a:rect l="l" t="t" r="r" b="b"/>
              <a:pathLst>
                <a:path w="11349" h="17343" extrusionOk="0">
                  <a:moveTo>
                    <a:pt x="4660" y="1"/>
                  </a:moveTo>
                  <a:cubicBezTo>
                    <a:pt x="2103" y="1"/>
                    <a:pt x="15" y="2074"/>
                    <a:pt x="1" y="4633"/>
                  </a:cubicBezTo>
                  <a:cubicBezTo>
                    <a:pt x="1" y="4734"/>
                    <a:pt x="73" y="4818"/>
                    <a:pt x="172" y="4834"/>
                  </a:cubicBezTo>
                  <a:cubicBezTo>
                    <a:pt x="184" y="4836"/>
                    <a:pt x="195" y="4837"/>
                    <a:pt x="206" y="4837"/>
                  </a:cubicBezTo>
                  <a:cubicBezTo>
                    <a:pt x="292" y="4837"/>
                    <a:pt x="371" y="4781"/>
                    <a:pt x="397" y="4695"/>
                  </a:cubicBezTo>
                  <a:cubicBezTo>
                    <a:pt x="748" y="3588"/>
                    <a:pt x="1488" y="2565"/>
                    <a:pt x="2633" y="2456"/>
                  </a:cubicBezTo>
                  <a:cubicBezTo>
                    <a:pt x="2751" y="2444"/>
                    <a:pt x="2870" y="2439"/>
                    <a:pt x="2992" y="2439"/>
                  </a:cubicBezTo>
                  <a:cubicBezTo>
                    <a:pt x="4530" y="2439"/>
                    <a:pt x="6293" y="3341"/>
                    <a:pt x="6990" y="4622"/>
                  </a:cubicBezTo>
                  <a:cubicBezTo>
                    <a:pt x="8540" y="7470"/>
                    <a:pt x="7764" y="10266"/>
                    <a:pt x="7265" y="11147"/>
                  </a:cubicBezTo>
                  <a:cubicBezTo>
                    <a:pt x="4710" y="15645"/>
                    <a:pt x="969" y="17051"/>
                    <a:pt x="931" y="17065"/>
                  </a:cubicBezTo>
                  <a:lnTo>
                    <a:pt x="1682" y="17343"/>
                  </a:lnTo>
                  <a:cubicBezTo>
                    <a:pt x="7068" y="16801"/>
                    <a:pt x="11301" y="12255"/>
                    <a:pt x="11332" y="6723"/>
                  </a:cubicBezTo>
                  <a:cubicBezTo>
                    <a:pt x="11348" y="4949"/>
                    <a:pt x="10652" y="3244"/>
                    <a:pt x="9403" y="1986"/>
                  </a:cubicBezTo>
                  <a:cubicBezTo>
                    <a:pt x="8158" y="721"/>
                    <a:pt x="6460" y="7"/>
                    <a:pt x="4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0"/>
            <p:cNvSpPr/>
            <p:nvPr/>
          </p:nvSpPr>
          <p:spPr>
            <a:xfrm>
              <a:off x="5840800" y="1335075"/>
              <a:ext cx="402225" cy="378500"/>
            </a:xfrm>
            <a:custGeom>
              <a:avLst/>
              <a:gdLst/>
              <a:ahLst/>
              <a:cxnLst/>
              <a:rect l="l" t="t" r="r" b="b"/>
              <a:pathLst>
                <a:path w="16089" h="15140" extrusionOk="0">
                  <a:moveTo>
                    <a:pt x="1764" y="1"/>
                  </a:moveTo>
                  <a:lnTo>
                    <a:pt x="1162" y="653"/>
                  </a:lnTo>
                  <a:cubicBezTo>
                    <a:pt x="183" y="2895"/>
                    <a:pt x="1" y="5387"/>
                    <a:pt x="660" y="7779"/>
                  </a:cubicBezTo>
                  <a:cubicBezTo>
                    <a:pt x="1420" y="10544"/>
                    <a:pt x="3214" y="12847"/>
                    <a:pt x="5707" y="14264"/>
                  </a:cubicBezTo>
                  <a:cubicBezTo>
                    <a:pt x="6708" y="14837"/>
                    <a:pt x="7843" y="15138"/>
                    <a:pt x="8998" y="15139"/>
                  </a:cubicBezTo>
                  <a:cubicBezTo>
                    <a:pt x="9602" y="15138"/>
                    <a:pt x="10202" y="15057"/>
                    <a:pt x="10783" y="14898"/>
                  </a:cubicBezTo>
                  <a:cubicBezTo>
                    <a:pt x="12495" y="14431"/>
                    <a:pt x="13948" y="13299"/>
                    <a:pt x="14820" y="11755"/>
                  </a:cubicBezTo>
                  <a:cubicBezTo>
                    <a:pt x="16089" y="9521"/>
                    <a:pt x="15305" y="6672"/>
                    <a:pt x="13071" y="5403"/>
                  </a:cubicBezTo>
                  <a:lnTo>
                    <a:pt x="13071" y="5401"/>
                  </a:lnTo>
                  <a:cubicBezTo>
                    <a:pt x="13040" y="5383"/>
                    <a:pt x="13006" y="5375"/>
                    <a:pt x="12972" y="5375"/>
                  </a:cubicBezTo>
                  <a:cubicBezTo>
                    <a:pt x="12912" y="5375"/>
                    <a:pt x="12852" y="5402"/>
                    <a:pt x="12812" y="5452"/>
                  </a:cubicBezTo>
                  <a:cubicBezTo>
                    <a:pt x="12751" y="5531"/>
                    <a:pt x="12756" y="5643"/>
                    <a:pt x="12823" y="5717"/>
                  </a:cubicBezTo>
                  <a:cubicBezTo>
                    <a:pt x="13619" y="6564"/>
                    <a:pt x="13935" y="7593"/>
                    <a:pt x="13471" y="8645"/>
                  </a:cubicBezTo>
                  <a:cubicBezTo>
                    <a:pt x="12828" y="10108"/>
                    <a:pt x="10964" y="11509"/>
                    <a:pt x="9401" y="11509"/>
                  </a:cubicBezTo>
                  <a:cubicBezTo>
                    <a:pt x="6159" y="11469"/>
                    <a:pt x="4272" y="9438"/>
                    <a:pt x="3747" y="8570"/>
                  </a:cubicBezTo>
                  <a:cubicBezTo>
                    <a:pt x="1073" y="4142"/>
                    <a:pt x="1756" y="42"/>
                    <a:pt x="17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0"/>
            <p:cNvSpPr/>
            <p:nvPr/>
          </p:nvSpPr>
          <p:spPr>
            <a:xfrm>
              <a:off x="6060175" y="1306800"/>
              <a:ext cx="390275" cy="384950"/>
            </a:xfrm>
            <a:custGeom>
              <a:avLst/>
              <a:gdLst/>
              <a:ahLst/>
              <a:cxnLst/>
              <a:rect l="l" t="t" r="r" b="b"/>
              <a:pathLst>
                <a:path w="15611" h="15398" extrusionOk="0">
                  <a:moveTo>
                    <a:pt x="6652" y="0"/>
                  </a:moveTo>
                  <a:cubicBezTo>
                    <a:pt x="4353" y="0"/>
                    <a:pt x="2113" y="1184"/>
                    <a:pt x="871" y="3308"/>
                  </a:cubicBezTo>
                  <a:cubicBezTo>
                    <a:pt x="1" y="4795"/>
                    <a:pt x="51" y="6572"/>
                    <a:pt x="848" y="7972"/>
                  </a:cubicBezTo>
                  <a:cubicBezTo>
                    <a:pt x="1251" y="8680"/>
                    <a:pt x="1834" y="9270"/>
                    <a:pt x="2539" y="9682"/>
                  </a:cubicBezTo>
                  <a:cubicBezTo>
                    <a:pt x="2571" y="9700"/>
                    <a:pt x="2606" y="9709"/>
                    <a:pt x="2640" y="9709"/>
                  </a:cubicBezTo>
                  <a:cubicBezTo>
                    <a:pt x="2700" y="9709"/>
                    <a:pt x="2759" y="9683"/>
                    <a:pt x="2799" y="9633"/>
                  </a:cubicBezTo>
                  <a:cubicBezTo>
                    <a:pt x="2863" y="9556"/>
                    <a:pt x="2859" y="9442"/>
                    <a:pt x="2791" y="9369"/>
                  </a:cubicBezTo>
                  <a:cubicBezTo>
                    <a:pt x="2005" y="8511"/>
                    <a:pt x="1667" y="7463"/>
                    <a:pt x="2144" y="6417"/>
                  </a:cubicBezTo>
                  <a:cubicBezTo>
                    <a:pt x="2804" y="4970"/>
                    <a:pt x="4687" y="3625"/>
                    <a:pt x="6249" y="3625"/>
                  </a:cubicBezTo>
                  <a:cubicBezTo>
                    <a:pt x="6272" y="3625"/>
                    <a:pt x="6294" y="3625"/>
                    <a:pt x="6316" y="3626"/>
                  </a:cubicBezTo>
                  <a:cubicBezTo>
                    <a:pt x="9558" y="3708"/>
                    <a:pt x="11250" y="5852"/>
                    <a:pt x="11764" y="6726"/>
                  </a:cubicBezTo>
                  <a:cubicBezTo>
                    <a:pt x="11795" y="6780"/>
                    <a:pt x="11827" y="6835"/>
                    <a:pt x="11858" y="6889"/>
                  </a:cubicBezTo>
                  <a:cubicBezTo>
                    <a:pt x="14363" y="11286"/>
                    <a:pt x="13617" y="15358"/>
                    <a:pt x="13609" y="15398"/>
                  </a:cubicBezTo>
                  <a:lnTo>
                    <a:pt x="14377" y="14604"/>
                  </a:lnTo>
                  <a:cubicBezTo>
                    <a:pt x="15393" y="12368"/>
                    <a:pt x="15611" y="9871"/>
                    <a:pt x="14980" y="7463"/>
                  </a:cubicBezTo>
                  <a:cubicBezTo>
                    <a:pt x="14255" y="4687"/>
                    <a:pt x="12491" y="2363"/>
                    <a:pt x="10016" y="914"/>
                  </a:cubicBezTo>
                  <a:cubicBezTo>
                    <a:pt x="8958" y="295"/>
                    <a:pt x="7798" y="0"/>
                    <a:pt x="66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0"/>
            <p:cNvSpPr/>
            <p:nvPr/>
          </p:nvSpPr>
          <p:spPr>
            <a:xfrm>
              <a:off x="6088475" y="1383250"/>
              <a:ext cx="332900" cy="316100"/>
            </a:xfrm>
            <a:custGeom>
              <a:avLst/>
              <a:gdLst/>
              <a:ahLst/>
              <a:cxnLst/>
              <a:rect l="l" t="t" r="r" b="b"/>
              <a:pathLst>
                <a:path w="13316" h="12644" extrusionOk="0">
                  <a:moveTo>
                    <a:pt x="5101" y="1"/>
                  </a:moveTo>
                  <a:cubicBezTo>
                    <a:pt x="3225" y="1"/>
                    <a:pt x="1239" y="1285"/>
                    <a:pt x="446" y="3023"/>
                  </a:cubicBezTo>
                  <a:cubicBezTo>
                    <a:pt x="20" y="3955"/>
                    <a:pt x="0" y="4914"/>
                    <a:pt x="364" y="5782"/>
                  </a:cubicBezTo>
                  <a:cubicBezTo>
                    <a:pt x="670" y="6110"/>
                    <a:pt x="1021" y="6393"/>
                    <a:pt x="1407" y="6621"/>
                  </a:cubicBezTo>
                  <a:cubicBezTo>
                    <a:pt x="1439" y="6640"/>
                    <a:pt x="1474" y="6649"/>
                    <a:pt x="1510" y="6649"/>
                  </a:cubicBezTo>
                  <a:cubicBezTo>
                    <a:pt x="1569" y="6649"/>
                    <a:pt x="1627" y="6623"/>
                    <a:pt x="1667" y="6574"/>
                  </a:cubicBezTo>
                  <a:cubicBezTo>
                    <a:pt x="1731" y="6496"/>
                    <a:pt x="1728" y="6383"/>
                    <a:pt x="1659" y="6309"/>
                  </a:cubicBezTo>
                  <a:cubicBezTo>
                    <a:pt x="875" y="5452"/>
                    <a:pt x="706" y="4404"/>
                    <a:pt x="1183" y="3358"/>
                  </a:cubicBezTo>
                  <a:cubicBezTo>
                    <a:pt x="1841" y="1915"/>
                    <a:pt x="3551" y="810"/>
                    <a:pt x="5103" y="810"/>
                  </a:cubicBezTo>
                  <a:cubicBezTo>
                    <a:pt x="5130" y="810"/>
                    <a:pt x="5157" y="811"/>
                    <a:pt x="5184" y="811"/>
                  </a:cubicBezTo>
                  <a:cubicBezTo>
                    <a:pt x="8426" y="893"/>
                    <a:pt x="9968" y="2934"/>
                    <a:pt x="10480" y="3808"/>
                  </a:cubicBezTo>
                  <a:cubicBezTo>
                    <a:pt x="10511" y="3862"/>
                    <a:pt x="10542" y="3917"/>
                    <a:pt x="10574" y="3971"/>
                  </a:cubicBezTo>
                  <a:cubicBezTo>
                    <a:pt x="13078" y="8369"/>
                    <a:pt x="12361" y="12362"/>
                    <a:pt x="12353" y="12402"/>
                  </a:cubicBezTo>
                  <a:lnTo>
                    <a:pt x="12353" y="12403"/>
                  </a:lnTo>
                  <a:cubicBezTo>
                    <a:pt x="12335" y="12499"/>
                    <a:pt x="12389" y="12596"/>
                    <a:pt x="12481" y="12631"/>
                  </a:cubicBezTo>
                  <a:cubicBezTo>
                    <a:pt x="12504" y="12639"/>
                    <a:pt x="12528" y="12644"/>
                    <a:pt x="12552" y="12644"/>
                  </a:cubicBezTo>
                  <a:cubicBezTo>
                    <a:pt x="12622" y="12644"/>
                    <a:pt x="12690" y="12607"/>
                    <a:pt x="12727" y="12543"/>
                  </a:cubicBezTo>
                  <a:cubicBezTo>
                    <a:pt x="12917" y="12219"/>
                    <a:pt x="13089" y="11887"/>
                    <a:pt x="13245" y="11544"/>
                  </a:cubicBezTo>
                  <a:cubicBezTo>
                    <a:pt x="13316" y="10001"/>
                    <a:pt x="13161" y="6878"/>
                    <a:pt x="11278" y="3572"/>
                  </a:cubicBezTo>
                  <a:lnTo>
                    <a:pt x="11178" y="3399"/>
                  </a:lnTo>
                  <a:cubicBezTo>
                    <a:pt x="10598" y="2409"/>
                    <a:pt x="8853" y="94"/>
                    <a:pt x="5204" y="2"/>
                  </a:cubicBezTo>
                  <a:cubicBezTo>
                    <a:pt x="5170" y="1"/>
                    <a:pt x="5136" y="1"/>
                    <a:pt x="5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0"/>
            <p:cNvSpPr/>
            <p:nvPr/>
          </p:nvSpPr>
          <p:spPr>
            <a:xfrm>
              <a:off x="5864075" y="1455675"/>
              <a:ext cx="445925" cy="321300"/>
            </a:xfrm>
            <a:custGeom>
              <a:avLst/>
              <a:gdLst/>
              <a:ahLst/>
              <a:cxnLst/>
              <a:rect l="l" t="t" r="r" b="b"/>
              <a:pathLst>
                <a:path w="17837" h="12852" extrusionOk="0">
                  <a:moveTo>
                    <a:pt x="12679" y="1"/>
                  </a:moveTo>
                  <a:cubicBezTo>
                    <a:pt x="11907" y="1"/>
                    <a:pt x="11124" y="193"/>
                    <a:pt x="10404" y="597"/>
                  </a:cubicBezTo>
                  <a:cubicBezTo>
                    <a:pt x="10316" y="646"/>
                    <a:pt x="10278" y="751"/>
                    <a:pt x="10313" y="844"/>
                  </a:cubicBezTo>
                  <a:cubicBezTo>
                    <a:pt x="10342" y="925"/>
                    <a:pt x="10419" y="976"/>
                    <a:pt x="10501" y="976"/>
                  </a:cubicBezTo>
                  <a:cubicBezTo>
                    <a:pt x="10515" y="976"/>
                    <a:pt x="10530" y="974"/>
                    <a:pt x="10545" y="970"/>
                  </a:cubicBezTo>
                  <a:cubicBezTo>
                    <a:pt x="10809" y="914"/>
                    <a:pt x="11070" y="885"/>
                    <a:pt x="11323" y="885"/>
                  </a:cubicBezTo>
                  <a:cubicBezTo>
                    <a:pt x="12161" y="885"/>
                    <a:pt x="12916" y="1206"/>
                    <a:pt x="13425" y="1928"/>
                  </a:cubicBezTo>
                  <a:cubicBezTo>
                    <a:pt x="14358" y="3253"/>
                    <a:pt x="14718" y="5590"/>
                    <a:pt x="13889" y="6928"/>
                  </a:cubicBezTo>
                  <a:cubicBezTo>
                    <a:pt x="12182" y="9684"/>
                    <a:pt x="9307" y="10219"/>
                    <a:pt x="8294" y="10221"/>
                  </a:cubicBezTo>
                  <a:cubicBezTo>
                    <a:pt x="8289" y="10221"/>
                    <a:pt x="8283" y="10221"/>
                    <a:pt x="8278" y="10221"/>
                  </a:cubicBezTo>
                  <a:cubicBezTo>
                    <a:pt x="3115" y="10221"/>
                    <a:pt x="33" y="7583"/>
                    <a:pt x="1" y="7557"/>
                  </a:cubicBezTo>
                  <a:lnTo>
                    <a:pt x="1" y="7557"/>
                  </a:lnTo>
                  <a:lnTo>
                    <a:pt x="190" y="8346"/>
                  </a:lnTo>
                  <a:cubicBezTo>
                    <a:pt x="2249" y="11241"/>
                    <a:pt x="5559" y="12852"/>
                    <a:pt x="8955" y="12852"/>
                  </a:cubicBezTo>
                  <a:cubicBezTo>
                    <a:pt x="10734" y="12852"/>
                    <a:pt x="12537" y="12409"/>
                    <a:pt x="14196" y="11477"/>
                  </a:cubicBezTo>
                  <a:cubicBezTo>
                    <a:pt x="15741" y="10608"/>
                    <a:pt x="16878" y="9161"/>
                    <a:pt x="17357" y="7455"/>
                  </a:cubicBezTo>
                  <a:cubicBezTo>
                    <a:pt x="17836" y="5747"/>
                    <a:pt x="17617" y="3920"/>
                    <a:pt x="16747" y="2374"/>
                  </a:cubicBezTo>
                  <a:lnTo>
                    <a:pt x="16747" y="2374"/>
                  </a:lnTo>
                  <a:lnTo>
                    <a:pt x="16748" y="2375"/>
                  </a:lnTo>
                  <a:lnTo>
                    <a:pt x="16748" y="2375"/>
                  </a:lnTo>
                  <a:lnTo>
                    <a:pt x="16735" y="2353"/>
                  </a:lnTo>
                  <a:cubicBezTo>
                    <a:pt x="15878" y="848"/>
                    <a:pt x="14301" y="1"/>
                    <a:pt x="126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0"/>
            <p:cNvSpPr/>
            <p:nvPr/>
          </p:nvSpPr>
          <p:spPr>
            <a:xfrm>
              <a:off x="5852400" y="1458800"/>
              <a:ext cx="391800" cy="263375"/>
            </a:xfrm>
            <a:custGeom>
              <a:avLst/>
              <a:gdLst/>
              <a:ahLst/>
              <a:cxnLst/>
              <a:rect l="l" t="t" r="r" b="b"/>
              <a:pathLst>
                <a:path w="15672" h="10535" extrusionOk="0">
                  <a:moveTo>
                    <a:pt x="12092" y="1"/>
                  </a:moveTo>
                  <a:cubicBezTo>
                    <a:pt x="11665" y="100"/>
                    <a:pt x="11254" y="258"/>
                    <a:pt x="10872" y="472"/>
                  </a:cubicBezTo>
                  <a:cubicBezTo>
                    <a:pt x="10785" y="521"/>
                    <a:pt x="10746" y="626"/>
                    <a:pt x="10782" y="719"/>
                  </a:cubicBezTo>
                  <a:cubicBezTo>
                    <a:pt x="10811" y="800"/>
                    <a:pt x="10886" y="851"/>
                    <a:pt x="10968" y="851"/>
                  </a:cubicBezTo>
                  <a:cubicBezTo>
                    <a:pt x="10983" y="851"/>
                    <a:pt x="10999" y="849"/>
                    <a:pt x="11014" y="845"/>
                  </a:cubicBezTo>
                  <a:cubicBezTo>
                    <a:pt x="11236" y="798"/>
                    <a:pt x="11453" y="774"/>
                    <a:pt x="11663" y="774"/>
                  </a:cubicBezTo>
                  <a:cubicBezTo>
                    <a:pt x="12524" y="774"/>
                    <a:pt x="13269" y="1171"/>
                    <a:pt x="13801" y="1926"/>
                  </a:cubicBezTo>
                  <a:cubicBezTo>
                    <a:pt x="14735" y="3251"/>
                    <a:pt x="14809" y="5328"/>
                    <a:pt x="13979" y="6666"/>
                  </a:cubicBezTo>
                  <a:cubicBezTo>
                    <a:pt x="12273" y="9422"/>
                    <a:pt x="9732" y="9722"/>
                    <a:pt x="8719" y="9724"/>
                  </a:cubicBezTo>
                  <a:cubicBezTo>
                    <a:pt x="8714" y="9724"/>
                    <a:pt x="8708" y="9724"/>
                    <a:pt x="8703" y="9724"/>
                  </a:cubicBezTo>
                  <a:cubicBezTo>
                    <a:pt x="3540" y="9724"/>
                    <a:pt x="386" y="7030"/>
                    <a:pt x="354" y="7003"/>
                  </a:cubicBezTo>
                  <a:cubicBezTo>
                    <a:pt x="317" y="6970"/>
                    <a:pt x="270" y="6953"/>
                    <a:pt x="222" y="6953"/>
                  </a:cubicBezTo>
                  <a:cubicBezTo>
                    <a:pt x="177" y="6953"/>
                    <a:pt x="131" y="6968"/>
                    <a:pt x="94" y="6999"/>
                  </a:cubicBezTo>
                  <a:cubicBezTo>
                    <a:pt x="1" y="7074"/>
                    <a:pt x="15" y="7204"/>
                    <a:pt x="74" y="7307"/>
                  </a:cubicBezTo>
                  <a:cubicBezTo>
                    <a:pt x="254" y="7623"/>
                    <a:pt x="449" y="7927"/>
                    <a:pt x="659" y="8222"/>
                  </a:cubicBezTo>
                  <a:cubicBezTo>
                    <a:pt x="1970" y="9079"/>
                    <a:pt x="4773" y="10534"/>
                    <a:pt x="8703" y="10534"/>
                  </a:cubicBezTo>
                  <a:cubicBezTo>
                    <a:pt x="8709" y="10534"/>
                    <a:pt x="8715" y="10534"/>
                    <a:pt x="8720" y="10534"/>
                  </a:cubicBezTo>
                  <a:cubicBezTo>
                    <a:pt x="9869" y="10533"/>
                    <a:pt x="12747" y="10195"/>
                    <a:pt x="14668" y="7093"/>
                  </a:cubicBezTo>
                  <a:cubicBezTo>
                    <a:pt x="15672" y="5472"/>
                    <a:pt x="15582" y="3053"/>
                    <a:pt x="14463" y="1461"/>
                  </a:cubicBezTo>
                  <a:cubicBezTo>
                    <a:pt x="13868" y="615"/>
                    <a:pt x="13036" y="118"/>
                    <a:pt x="12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0"/>
            <p:cNvSpPr/>
            <p:nvPr/>
          </p:nvSpPr>
          <p:spPr>
            <a:xfrm>
              <a:off x="5907725" y="1192250"/>
              <a:ext cx="283775" cy="434100"/>
            </a:xfrm>
            <a:custGeom>
              <a:avLst/>
              <a:gdLst/>
              <a:ahLst/>
              <a:cxnLst/>
              <a:rect l="l" t="t" r="r" b="b"/>
              <a:pathLst>
                <a:path w="11351" h="17364" extrusionOk="0">
                  <a:moveTo>
                    <a:pt x="9578" y="0"/>
                  </a:moveTo>
                  <a:cubicBezTo>
                    <a:pt x="7146" y="261"/>
                    <a:pt x="4892" y="1335"/>
                    <a:pt x="3140" y="3090"/>
                  </a:cubicBezTo>
                  <a:cubicBezTo>
                    <a:pt x="1114" y="5121"/>
                    <a:pt x="1" y="7817"/>
                    <a:pt x="3" y="10685"/>
                  </a:cubicBezTo>
                  <a:cubicBezTo>
                    <a:pt x="1" y="11840"/>
                    <a:pt x="301" y="12975"/>
                    <a:pt x="871" y="13979"/>
                  </a:cubicBezTo>
                  <a:cubicBezTo>
                    <a:pt x="1169" y="14503"/>
                    <a:pt x="1539" y="14984"/>
                    <a:pt x="1966" y="15410"/>
                  </a:cubicBezTo>
                  <a:cubicBezTo>
                    <a:pt x="3228" y="16670"/>
                    <a:pt x="4905" y="17363"/>
                    <a:pt x="6689" y="17363"/>
                  </a:cubicBezTo>
                  <a:cubicBezTo>
                    <a:pt x="6691" y="17363"/>
                    <a:pt x="6692" y="17363"/>
                    <a:pt x="6694" y="17363"/>
                  </a:cubicBezTo>
                  <a:cubicBezTo>
                    <a:pt x="9262" y="17361"/>
                    <a:pt x="11350" y="15268"/>
                    <a:pt x="11348" y="12700"/>
                  </a:cubicBezTo>
                  <a:cubicBezTo>
                    <a:pt x="11348" y="12600"/>
                    <a:pt x="11274" y="12515"/>
                    <a:pt x="11176" y="12499"/>
                  </a:cubicBezTo>
                  <a:lnTo>
                    <a:pt x="11175" y="12499"/>
                  </a:lnTo>
                  <a:cubicBezTo>
                    <a:pt x="11165" y="12498"/>
                    <a:pt x="11156" y="12497"/>
                    <a:pt x="11146" y="12497"/>
                  </a:cubicBezTo>
                  <a:cubicBezTo>
                    <a:pt x="11058" y="12497"/>
                    <a:pt x="10978" y="12554"/>
                    <a:pt x="10951" y="12641"/>
                  </a:cubicBezTo>
                  <a:cubicBezTo>
                    <a:pt x="10608" y="13750"/>
                    <a:pt x="9790" y="14713"/>
                    <a:pt x="8645" y="14832"/>
                  </a:cubicBezTo>
                  <a:cubicBezTo>
                    <a:pt x="8549" y="14842"/>
                    <a:pt x="8450" y="14847"/>
                    <a:pt x="8350" y="14847"/>
                  </a:cubicBezTo>
                  <a:cubicBezTo>
                    <a:pt x="6789" y="14847"/>
                    <a:pt x="4774" y="13693"/>
                    <a:pt x="4047" y="12416"/>
                  </a:cubicBezTo>
                  <a:cubicBezTo>
                    <a:pt x="4040" y="12404"/>
                    <a:pt x="4054" y="12392"/>
                    <a:pt x="4047" y="12380"/>
                  </a:cubicBezTo>
                  <a:cubicBezTo>
                    <a:pt x="2478" y="9544"/>
                    <a:pt x="3439" y="7182"/>
                    <a:pt x="3934" y="6298"/>
                  </a:cubicBezTo>
                  <a:cubicBezTo>
                    <a:pt x="6458" y="1782"/>
                    <a:pt x="10359" y="347"/>
                    <a:pt x="10398" y="333"/>
                  </a:cubicBezTo>
                  <a:lnTo>
                    <a:pt x="95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0"/>
            <p:cNvSpPr/>
            <p:nvPr/>
          </p:nvSpPr>
          <p:spPr>
            <a:xfrm>
              <a:off x="5956475" y="1190700"/>
              <a:ext cx="234950" cy="385850"/>
            </a:xfrm>
            <a:custGeom>
              <a:avLst/>
              <a:gdLst/>
              <a:ahLst/>
              <a:cxnLst/>
              <a:rect l="l" t="t" r="r" b="b"/>
              <a:pathLst>
                <a:path w="9398" h="15434" extrusionOk="0">
                  <a:moveTo>
                    <a:pt x="8778" y="0"/>
                  </a:moveTo>
                  <a:cubicBezTo>
                    <a:pt x="8393" y="0"/>
                    <a:pt x="8010" y="21"/>
                    <a:pt x="7628" y="62"/>
                  </a:cubicBezTo>
                  <a:cubicBezTo>
                    <a:pt x="6233" y="793"/>
                    <a:pt x="3590" y="2536"/>
                    <a:pt x="1674" y="5964"/>
                  </a:cubicBezTo>
                  <a:cubicBezTo>
                    <a:pt x="1114" y="6966"/>
                    <a:pt x="0" y="9642"/>
                    <a:pt x="1770" y="12843"/>
                  </a:cubicBezTo>
                  <a:lnTo>
                    <a:pt x="1790" y="12878"/>
                  </a:lnTo>
                  <a:cubicBezTo>
                    <a:pt x="2650" y="14390"/>
                    <a:pt x="4539" y="15434"/>
                    <a:pt x="6324" y="15434"/>
                  </a:cubicBezTo>
                  <a:cubicBezTo>
                    <a:pt x="6477" y="15434"/>
                    <a:pt x="6628" y="15426"/>
                    <a:pt x="6779" y="15411"/>
                  </a:cubicBezTo>
                  <a:cubicBezTo>
                    <a:pt x="7809" y="15305"/>
                    <a:pt x="8648" y="14822"/>
                    <a:pt x="9212" y="14057"/>
                  </a:cubicBezTo>
                  <a:cubicBezTo>
                    <a:pt x="9335" y="13637"/>
                    <a:pt x="9398" y="13199"/>
                    <a:pt x="9398" y="12761"/>
                  </a:cubicBezTo>
                  <a:cubicBezTo>
                    <a:pt x="9398" y="12660"/>
                    <a:pt x="9324" y="12575"/>
                    <a:pt x="9225" y="12560"/>
                  </a:cubicBezTo>
                  <a:cubicBezTo>
                    <a:pt x="9215" y="12558"/>
                    <a:pt x="9206" y="12558"/>
                    <a:pt x="9196" y="12558"/>
                  </a:cubicBezTo>
                  <a:cubicBezTo>
                    <a:pt x="9108" y="12558"/>
                    <a:pt x="9028" y="12615"/>
                    <a:pt x="9001" y="12701"/>
                  </a:cubicBezTo>
                  <a:cubicBezTo>
                    <a:pt x="8659" y="13811"/>
                    <a:pt x="7840" y="14488"/>
                    <a:pt x="6695" y="14606"/>
                  </a:cubicBezTo>
                  <a:cubicBezTo>
                    <a:pt x="6574" y="14618"/>
                    <a:pt x="6452" y="14624"/>
                    <a:pt x="6329" y="14624"/>
                  </a:cubicBezTo>
                  <a:cubicBezTo>
                    <a:pt x="4832" y="14624"/>
                    <a:pt x="3210" y="13733"/>
                    <a:pt x="2495" y="12476"/>
                  </a:cubicBezTo>
                  <a:cubicBezTo>
                    <a:pt x="2488" y="12465"/>
                    <a:pt x="2482" y="12454"/>
                    <a:pt x="2475" y="12441"/>
                  </a:cubicBezTo>
                  <a:cubicBezTo>
                    <a:pt x="906" y="9606"/>
                    <a:pt x="1886" y="7243"/>
                    <a:pt x="2381" y="6359"/>
                  </a:cubicBezTo>
                  <a:cubicBezTo>
                    <a:pt x="4905" y="1844"/>
                    <a:pt x="8806" y="408"/>
                    <a:pt x="8846" y="394"/>
                  </a:cubicBezTo>
                  <a:cubicBezTo>
                    <a:pt x="8939" y="361"/>
                    <a:pt x="8994" y="265"/>
                    <a:pt x="8977" y="169"/>
                  </a:cubicBezTo>
                  <a:cubicBezTo>
                    <a:pt x="8960" y="71"/>
                    <a:pt x="8876" y="0"/>
                    <a:pt x="8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0"/>
            <p:cNvSpPr/>
            <p:nvPr/>
          </p:nvSpPr>
          <p:spPr>
            <a:xfrm>
              <a:off x="6046525" y="1296125"/>
              <a:ext cx="392325" cy="264500"/>
            </a:xfrm>
            <a:custGeom>
              <a:avLst/>
              <a:gdLst/>
              <a:ahLst/>
              <a:cxnLst/>
              <a:rect l="l" t="t" r="r" b="b"/>
              <a:pathLst>
                <a:path w="15693" h="10580" extrusionOk="0">
                  <a:moveTo>
                    <a:pt x="7093" y="1"/>
                  </a:moveTo>
                  <a:lnTo>
                    <a:pt x="6894" y="2"/>
                  </a:lnTo>
                  <a:cubicBezTo>
                    <a:pt x="5745" y="16"/>
                    <a:pt x="2871" y="387"/>
                    <a:pt x="985" y="3513"/>
                  </a:cubicBezTo>
                  <a:cubicBezTo>
                    <a:pt x="0" y="5144"/>
                    <a:pt x="116" y="7565"/>
                    <a:pt x="1255" y="9142"/>
                  </a:cubicBezTo>
                  <a:cubicBezTo>
                    <a:pt x="1855" y="9973"/>
                    <a:pt x="2680" y="10466"/>
                    <a:pt x="3613" y="10580"/>
                  </a:cubicBezTo>
                  <a:cubicBezTo>
                    <a:pt x="4050" y="10476"/>
                    <a:pt x="4469" y="10311"/>
                    <a:pt x="4859" y="10089"/>
                  </a:cubicBezTo>
                  <a:cubicBezTo>
                    <a:pt x="4945" y="10038"/>
                    <a:pt x="4982" y="9932"/>
                    <a:pt x="4945" y="9838"/>
                  </a:cubicBezTo>
                  <a:cubicBezTo>
                    <a:pt x="4914" y="9761"/>
                    <a:pt x="4839" y="9710"/>
                    <a:pt x="4758" y="9710"/>
                  </a:cubicBezTo>
                  <a:cubicBezTo>
                    <a:pt x="4743" y="9710"/>
                    <a:pt x="4728" y="9712"/>
                    <a:pt x="4713" y="9715"/>
                  </a:cubicBezTo>
                  <a:cubicBezTo>
                    <a:pt x="4479" y="9768"/>
                    <a:pt x="4251" y="9795"/>
                    <a:pt x="4031" y="9795"/>
                  </a:cubicBezTo>
                  <a:cubicBezTo>
                    <a:pt x="3183" y="9795"/>
                    <a:pt x="2446" y="9407"/>
                    <a:pt x="1912" y="8667"/>
                  </a:cubicBezTo>
                  <a:cubicBezTo>
                    <a:pt x="968" y="7359"/>
                    <a:pt x="866" y="5278"/>
                    <a:pt x="1678" y="3930"/>
                  </a:cubicBezTo>
                  <a:cubicBezTo>
                    <a:pt x="3355" y="1155"/>
                    <a:pt x="5890" y="826"/>
                    <a:pt x="6903" y="813"/>
                  </a:cubicBezTo>
                  <a:cubicBezTo>
                    <a:pt x="6967" y="813"/>
                    <a:pt x="7029" y="812"/>
                    <a:pt x="7092" y="812"/>
                  </a:cubicBezTo>
                  <a:cubicBezTo>
                    <a:pt x="12153" y="812"/>
                    <a:pt x="15268" y="3411"/>
                    <a:pt x="15298" y="3438"/>
                  </a:cubicBezTo>
                  <a:lnTo>
                    <a:pt x="15299" y="3436"/>
                  </a:lnTo>
                  <a:cubicBezTo>
                    <a:pt x="15340" y="3472"/>
                    <a:pt x="15386" y="3487"/>
                    <a:pt x="15429" y="3487"/>
                  </a:cubicBezTo>
                  <a:cubicBezTo>
                    <a:pt x="15569" y="3487"/>
                    <a:pt x="15692" y="3331"/>
                    <a:pt x="15606" y="3181"/>
                  </a:cubicBezTo>
                  <a:cubicBezTo>
                    <a:pt x="15418" y="2856"/>
                    <a:pt x="15214" y="2541"/>
                    <a:pt x="14994" y="2236"/>
                  </a:cubicBezTo>
                  <a:cubicBezTo>
                    <a:pt x="13686" y="1411"/>
                    <a:pt x="10899" y="1"/>
                    <a:pt x="7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0"/>
            <p:cNvSpPr/>
            <p:nvPr/>
          </p:nvSpPr>
          <p:spPr>
            <a:xfrm>
              <a:off x="6100275" y="1442850"/>
              <a:ext cx="234475" cy="385425"/>
            </a:xfrm>
            <a:custGeom>
              <a:avLst/>
              <a:gdLst/>
              <a:ahLst/>
              <a:cxnLst/>
              <a:rect l="l" t="t" r="r" b="b"/>
              <a:pathLst>
                <a:path w="9379" h="15417" extrusionOk="0">
                  <a:moveTo>
                    <a:pt x="3060" y="1"/>
                  </a:moveTo>
                  <a:cubicBezTo>
                    <a:pt x="2919" y="1"/>
                    <a:pt x="2778" y="7"/>
                    <a:pt x="2638" y="20"/>
                  </a:cubicBezTo>
                  <a:cubicBezTo>
                    <a:pt x="1608" y="120"/>
                    <a:pt x="765" y="596"/>
                    <a:pt x="196" y="1359"/>
                  </a:cubicBezTo>
                  <a:cubicBezTo>
                    <a:pt x="70" y="1778"/>
                    <a:pt x="4" y="2213"/>
                    <a:pt x="1" y="2652"/>
                  </a:cubicBezTo>
                  <a:cubicBezTo>
                    <a:pt x="1" y="2753"/>
                    <a:pt x="73" y="2837"/>
                    <a:pt x="172" y="2854"/>
                  </a:cubicBezTo>
                  <a:cubicBezTo>
                    <a:pt x="183" y="2856"/>
                    <a:pt x="193" y="2857"/>
                    <a:pt x="204" y="2857"/>
                  </a:cubicBezTo>
                  <a:cubicBezTo>
                    <a:pt x="291" y="2857"/>
                    <a:pt x="371" y="2800"/>
                    <a:pt x="397" y="2714"/>
                  </a:cubicBezTo>
                  <a:cubicBezTo>
                    <a:pt x="747" y="1608"/>
                    <a:pt x="1570" y="937"/>
                    <a:pt x="2715" y="827"/>
                  </a:cubicBezTo>
                  <a:cubicBezTo>
                    <a:pt x="2830" y="816"/>
                    <a:pt x="2947" y="810"/>
                    <a:pt x="3064" y="810"/>
                  </a:cubicBezTo>
                  <a:cubicBezTo>
                    <a:pt x="4586" y="810"/>
                    <a:pt x="6222" y="1734"/>
                    <a:pt x="6921" y="3017"/>
                  </a:cubicBezTo>
                  <a:cubicBezTo>
                    <a:pt x="8472" y="5865"/>
                    <a:pt x="7476" y="8221"/>
                    <a:pt x="6976" y="9101"/>
                  </a:cubicBezTo>
                  <a:cubicBezTo>
                    <a:pt x="4421" y="13599"/>
                    <a:pt x="510" y="15009"/>
                    <a:pt x="471" y="15023"/>
                  </a:cubicBezTo>
                  <a:cubicBezTo>
                    <a:pt x="379" y="15056"/>
                    <a:pt x="322" y="15151"/>
                    <a:pt x="338" y="15247"/>
                  </a:cubicBezTo>
                  <a:cubicBezTo>
                    <a:pt x="358" y="15366"/>
                    <a:pt x="478" y="15417"/>
                    <a:pt x="598" y="15417"/>
                  </a:cubicBezTo>
                  <a:cubicBezTo>
                    <a:pt x="960" y="15417"/>
                    <a:pt x="1321" y="15398"/>
                    <a:pt x="1682" y="15363"/>
                  </a:cubicBezTo>
                  <a:cubicBezTo>
                    <a:pt x="3077" y="14646"/>
                    <a:pt x="5735" y="12925"/>
                    <a:pt x="7681" y="9501"/>
                  </a:cubicBezTo>
                  <a:cubicBezTo>
                    <a:pt x="8247" y="8502"/>
                    <a:pt x="9379" y="5834"/>
                    <a:pt x="7633" y="2629"/>
                  </a:cubicBezTo>
                  <a:lnTo>
                    <a:pt x="7634" y="2629"/>
                  </a:lnTo>
                  <a:cubicBezTo>
                    <a:pt x="6787" y="1075"/>
                    <a:pt x="4877" y="1"/>
                    <a:pt x="30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0"/>
            <p:cNvSpPr/>
            <p:nvPr/>
          </p:nvSpPr>
          <p:spPr>
            <a:xfrm>
              <a:off x="5868475" y="1323150"/>
              <a:ext cx="334700" cy="313700"/>
            </a:xfrm>
            <a:custGeom>
              <a:avLst/>
              <a:gdLst/>
              <a:ahLst/>
              <a:cxnLst/>
              <a:rect l="l" t="t" r="r" b="b"/>
              <a:pathLst>
                <a:path w="13388" h="12548" extrusionOk="0">
                  <a:moveTo>
                    <a:pt x="746" y="0"/>
                  </a:moveTo>
                  <a:cubicBezTo>
                    <a:pt x="675" y="0"/>
                    <a:pt x="606" y="38"/>
                    <a:pt x="569" y="103"/>
                  </a:cubicBezTo>
                  <a:cubicBezTo>
                    <a:pt x="379" y="437"/>
                    <a:pt x="208" y="779"/>
                    <a:pt x="55" y="1130"/>
                  </a:cubicBezTo>
                  <a:cubicBezTo>
                    <a:pt x="0" y="2703"/>
                    <a:pt x="205" y="5865"/>
                    <a:pt x="2236" y="9227"/>
                  </a:cubicBezTo>
                  <a:cubicBezTo>
                    <a:pt x="2830" y="10210"/>
                    <a:pt x="4604" y="12501"/>
                    <a:pt x="8261" y="12548"/>
                  </a:cubicBezTo>
                  <a:lnTo>
                    <a:pt x="8301" y="12548"/>
                  </a:lnTo>
                  <a:cubicBezTo>
                    <a:pt x="10190" y="12548"/>
                    <a:pt x="12197" y="11222"/>
                    <a:pt x="12970" y="9466"/>
                  </a:cubicBezTo>
                  <a:cubicBezTo>
                    <a:pt x="13387" y="8518"/>
                    <a:pt x="13385" y="7550"/>
                    <a:pt x="12998" y="6682"/>
                  </a:cubicBezTo>
                  <a:cubicBezTo>
                    <a:pt x="12693" y="6366"/>
                    <a:pt x="12345" y="6096"/>
                    <a:pt x="11964" y="5878"/>
                  </a:cubicBezTo>
                  <a:cubicBezTo>
                    <a:pt x="11933" y="5860"/>
                    <a:pt x="11899" y="5852"/>
                    <a:pt x="11865" y="5852"/>
                  </a:cubicBezTo>
                  <a:cubicBezTo>
                    <a:pt x="11805" y="5852"/>
                    <a:pt x="11745" y="5879"/>
                    <a:pt x="11705" y="5929"/>
                  </a:cubicBezTo>
                  <a:cubicBezTo>
                    <a:pt x="11644" y="6008"/>
                    <a:pt x="11649" y="6120"/>
                    <a:pt x="11716" y="6194"/>
                  </a:cubicBezTo>
                  <a:cubicBezTo>
                    <a:pt x="12512" y="7041"/>
                    <a:pt x="12694" y="8087"/>
                    <a:pt x="12230" y="9139"/>
                  </a:cubicBezTo>
                  <a:cubicBezTo>
                    <a:pt x="11585" y="10602"/>
                    <a:pt x="9866" y="11737"/>
                    <a:pt x="8302" y="11737"/>
                  </a:cubicBezTo>
                  <a:lnTo>
                    <a:pt x="8261" y="11737"/>
                  </a:lnTo>
                  <a:cubicBezTo>
                    <a:pt x="5020" y="11696"/>
                    <a:pt x="3452" y="9676"/>
                    <a:pt x="2929" y="8808"/>
                  </a:cubicBezTo>
                  <a:cubicBezTo>
                    <a:pt x="255" y="4380"/>
                    <a:pt x="938" y="280"/>
                    <a:pt x="945" y="239"/>
                  </a:cubicBezTo>
                  <a:cubicBezTo>
                    <a:pt x="962" y="141"/>
                    <a:pt x="907" y="46"/>
                    <a:pt x="814" y="12"/>
                  </a:cubicBezTo>
                  <a:cubicBezTo>
                    <a:pt x="791" y="4"/>
                    <a:pt x="768" y="0"/>
                    <a:pt x="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0"/>
            <p:cNvSpPr/>
            <p:nvPr/>
          </p:nvSpPr>
          <p:spPr>
            <a:xfrm>
              <a:off x="6090550" y="1458200"/>
              <a:ext cx="105300" cy="101325"/>
            </a:xfrm>
            <a:custGeom>
              <a:avLst/>
              <a:gdLst/>
              <a:ahLst/>
              <a:cxnLst/>
              <a:rect l="l" t="t" r="r" b="b"/>
              <a:pathLst>
                <a:path w="4212" h="4053" extrusionOk="0">
                  <a:moveTo>
                    <a:pt x="2187" y="1"/>
                  </a:moveTo>
                  <a:cubicBezTo>
                    <a:pt x="1366" y="1"/>
                    <a:pt x="628" y="494"/>
                    <a:pt x="315" y="1251"/>
                  </a:cubicBezTo>
                  <a:cubicBezTo>
                    <a:pt x="1" y="2008"/>
                    <a:pt x="175" y="2880"/>
                    <a:pt x="754" y="3459"/>
                  </a:cubicBezTo>
                  <a:cubicBezTo>
                    <a:pt x="1142" y="3847"/>
                    <a:pt x="1660" y="4052"/>
                    <a:pt x="2188" y="4052"/>
                  </a:cubicBezTo>
                  <a:cubicBezTo>
                    <a:pt x="2449" y="4052"/>
                    <a:pt x="2712" y="4002"/>
                    <a:pt x="2962" y="3899"/>
                  </a:cubicBezTo>
                  <a:cubicBezTo>
                    <a:pt x="3718" y="3585"/>
                    <a:pt x="4211" y="2846"/>
                    <a:pt x="4211" y="2027"/>
                  </a:cubicBezTo>
                  <a:cubicBezTo>
                    <a:pt x="4211" y="908"/>
                    <a:pt x="3305" y="1"/>
                    <a:pt x="21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0"/>
            <p:cNvSpPr/>
            <p:nvPr/>
          </p:nvSpPr>
          <p:spPr>
            <a:xfrm>
              <a:off x="6116450" y="1478475"/>
              <a:ext cx="59175" cy="59050"/>
            </a:xfrm>
            <a:custGeom>
              <a:avLst/>
              <a:gdLst/>
              <a:ahLst/>
              <a:cxnLst/>
              <a:rect l="l" t="t" r="r" b="b"/>
              <a:pathLst>
                <a:path w="2367" h="2362" extrusionOk="0">
                  <a:moveTo>
                    <a:pt x="1152" y="1"/>
                  </a:moveTo>
                  <a:cubicBezTo>
                    <a:pt x="932" y="1"/>
                    <a:pt x="712" y="60"/>
                    <a:pt x="518" y="179"/>
                  </a:cubicBezTo>
                  <a:cubicBezTo>
                    <a:pt x="169" y="391"/>
                    <a:pt x="1" y="776"/>
                    <a:pt x="1" y="1216"/>
                  </a:cubicBezTo>
                  <a:cubicBezTo>
                    <a:pt x="1" y="1888"/>
                    <a:pt x="480" y="2362"/>
                    <a:pt x="1151" y="2362"/>
                  </a:cubicBezTo>
                  <a:cubicBezTo>
                    <a:pt x="1589" y="2362"/>
                    <a:pt x="1974" y="2198"/>
                    <a:pt x="2188" y="1850"/>
                  </a:cubicBezTo>
                  <a:cubicBezTo>
                    <a:pt x="2305" y="1659"/>
                    <a:pt x="2366" y="1439"/>
                    <a:pt x="2366" y="1216"/>
                  </a:cubicBezTo>
                  <a:cubicBezTo>
                    <a:pt x="2366" y="776"/>
                    <a:pt x="2128" y="371"/>
                    <a:pt x="1746" y="156"/>
                  </a:cubicBezTo>
                  <a:cubicBezTo>
                    <a:pt x="1561" y="52"/>
                    <a:pt x="1356" y="1"/>
                    <a:pt x="11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0"/>
            <p:cNvSpPr/>
            <p:nvPr/>
          </p:nvSpPr>
          <p:spPr>
            <a:xfrm>
              <a:off x="6269900" y="1630350"/>
              <a:ext cx="37375" cy="37625"/>
            </a:xfrm>
            <a:custGeom>
              <a:avLst/>
              <a:gdLst/>
              <a:ahLst/>
              <a:cxnLst/>
              <a:rect l="l" t="t" r="r" b="b"/>
              <a:pathLst>
                <a:path w="1495" h="1505" extrusionOk="0">
                  <a:moveTo>
                    <a:pt x="684" y="0"/>
                  </a:moveTo>
                  <a:cubicBezTo>
                    <a:pt x="574" y="0"/>
                    <a:pt x="461" y="23"/>
                    <a:pt x="351" y="73"/>
                  </a:cubicBezTo>
                  <a:cubicBezTo>
                    <a:pt x="69" y="200"/>
                    <a:pt x="0" y="483"/>
                    <a:pt x="0" y="811"/>
                  </a:cubicBezTo>
                  <a:cubicBezTo>
                    <a:pt x="0" y="1260"/>
                    <a:pt x="236" y="1505"/>
                    <a:pt x="685" y="1505"/>
                  </a:cubicBezTo>
                  <a:cubicBezTo>
                    <a:pt x="1013" y="1505"/>
                    <a:pt x="1296" y="1427"/>
                    <a:pt x="1424" y="1145"/>
                  </a:cubicBezTo>
                  <a:cubicBezTo>
                    <a:pt x="1470" y="1041"/>
                    <a:pt x="1494" y="927"/>
                    <a:pt x="1494" y="811"/>
                  </a:cubicBezTo>
                  <a:cubicBezTo>
                    <a:pt x="1494" y="345"/>
                    <a:pt x="1111" y="0"/>
                    <a:pt x="6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0"/>
            <p:cNvSpPr/>
            <p:nvPr/>
          </p:nvSpPr>
          <p:spPr>
            <a:xfrm>
              <a:off x="6262650" y="1632150"/>
              <a:ext cx="42825" cy="38775"/>
            </a:xfrm>
            <a:custGeom>
              <a:avLst/>
              <a:gdLst/>
              <a:ahLst/>
              <a:cxnLst/>
              <a:rect l="l" t="t" r="r" b="b"/>
              <a:pathLst>
                <a:path w="1713" h="1551" extrusionOk="0">
                  <a:moveTo>
                    <a:pt x="640" y="1"/>
                  </a:moveTo>
                  <a:lnTo>
                    <a:pt x="640" y="1"/>
                  </a:lnTo>
                  <a:cubicBezTo>
                    <a:pt x="123" y="234"/>
                    <a:pt x="0" y="912"/>
                    <a:pt x="401" y="1312"/>
                  </a:cubicBezTo>
                  <a:cubicBezTo>
                    <a:pt x="562" y="1474"/>
                    <a:pt x="769" y="1550"/>
                    <a:pt x="972" y="1550"/>
                  </a:cubicBezTo>
                  <a:cubicBezTo>
                    <a:pt x="1275" y="1550"/>
                    <a:pt x="1573" y="1382"/>
                    <a:pt x="1712" y="1073"/>
                  </a:cubicBezTo>
                  <a:lnTo>
                    <a:pt x="1712" y="1073"/>
                  </a:lnTo>
                  <a:cubicBezTo>
                    <a:pt x="1607" y="1120"/>
                    <a:pt x="1494" y="1146"/>
                    <a:pt x="1378" y="1146"/>
                  </a:cubicBezTo>
                  <a:cubicBezTo>
                    <a:pt x="791" y="1144"/>
                    <a:pt x="399" y="537"/>
                    <a:pt x="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0"/>
            <p:cNvSpPr/>
            <p:nvPr/>
          </p:nvSpPr>
          <p:spPr>
            <a:xfrm>
              <a:off x="6167325" y="1296150"/>
              <a:ext cx="38675" cy="36750"/>
            </a:xfrm>
            <a:custGeom>
              <a:avLst/>
              <a:gdLst/>
              <a:ahLst/>
              <a:cxnLst/>
              <a:rect l="l" t="t" r="r" b="b"/>
              <a:pathLst>
                <a:path w="1547" h="1470" extrusionOk="0">
                  <a:moveTo>
                    <a:pt x="734" y="0"/>
                  </a:moveTo>
                  <a:cubicBezTo>
                    <a:pt x="624" y="0"/>
                    <a:pt x="512" y="23"/>
                    <a:pt x="402" y="72"/>
                  </a:cubicBezTo>
                  <a:cubicBezTo>
                    <a:pt x="120" y="199"/>
                    <a:pt x="0" y="482"/>
                    <a:pt x="0" y="812"/>
                  </a:cubicBezTo>
                  <a:cubicBezTo>
                    <a:pt x="0" y="1259"/>
                    <a:pt x="289" y="1470"/>
                    <a:pt x="736" y="1470"/>
                  </a:cubicBezTo>
                  <a:cubicBezTo>
                    <a:pt x="1064" y="1470"/>
                    <a:pt x="1347" y="1426"/>
                    <a:pt x="1474" y="1144"/>
                  </a:cubicBezTo>
                  <a:cubicBezTo>
                    <a:pt x="1521" y="1040"/>
                    <a:pt x="1547" y="927"/>
                    <a:pt x="1547" y="812"/>
                  </a:cubicBezTo>
                  <a:cubicBezTo>
                    <a:pt x="1545" y="344"/>
                    <a:pt x="1161" y="0"/>
                    <a:pt x="7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0"/>
            <p:cNvSpPr/>
            <p:nvPr/>
          </p:nvSpPr>
          <p:spPr>
            <a:xfrm>
              <a:off x="6161375" y="1297975"/>
              <a:ext cx="42825" cy="38750"/>
            </a:xfrm>
            <a:custGeom>
              <a:avLst/>
              <a:gdLst/>
              <a:ahLst/>
              <a:cxnLst/>
              <a:rect l="l" t="t" r="r" b="b"/>
              <a:pathLst>
                <a:path w="1713" h="1550" extrusionOk="0">
                  <a:moveTo>
                    <a:pt x="640" y="0"/>
                  </a:moveTo>
                  <a:cubicBezTo>
                    <a:pt x="124" y="232"/>
                    <a:pt x="0" y="910"/>
                    <a:pt x="401" y="1312"/>
                  </a:cubicBezTo>
                  <a:cubicBezTo>
                    <a:pt x="562" y="1473"/>
                    <a:pt x="767" y="1549"/>
                    <a:pt x="971" y="1549"/>
                  </a:cubicBezTo>
                  <a:cubicBezTo>
                    <a:pt x="1274" y="1549"/>
                    <a:pt x="1573" y="1380"/>
                    <a:pt x="1712" y="1071"/>
                  </a:cubicBezTo>
                  <a:lnTo>
                    <a:pt x="1712" y="1071"/>
                  </a:lnTo>
                  <a:cubicBezTo>
                    <a:pt x="1608" y="1120"/>
                    <a:pt x="1495" y="1144"/>
                    <a:pt x="1378" y="1144"/>
                  </a:cubicBezTo>
                  <a:cubicBezTo>
                    <a:pt x="790" y="1144"/>
                    <a:pt x="398" y="537"/>
                    <a:pt x="6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0"/>
            <p:cNvSpPr/>
            <p:nvPr/>
          </p:nvSpPr>
          <p:spPr>
            <a:xfrm>
              <a:off x="5944975" y="1549350"/>
              <a:ext cx="38225" cy="39400"/>
            </a:xfrm>
            <a:custGeom>
              <a:avLst/>
              <a:gdLst/>
              <a:ahLst/>
              <a:cxnLst/>
              <a:rect l="l" t="t" r="r" b="b"/>
              <a:pathLst>
                <a:path w="1529" h="1576" extrusionOk="0">
                  <a:moveTo>
                    <a:pt x="719" y="0"/>
                  </a:moveTo>
                  <a:cubicBezTo>
                    <a:pt x="608" y="0"/>
                    <a:pt x="495" y="23"/>
                    <a:pt x="385" y="73"/>
                  </a:cubicBezTo>
                  <a:cubicBezTo>
                    <a:pt x="104" y="200"/>
                    <a:pt x="0" y="482"/>
                    <a:pt x="0" y="811"/>
                  </a:cubicBezTo>
                  <a:cubicBezTo>
                    <a:pt x="0" y="1259"/>
                    <a:pt x="271" y="1575"/>
                    <a:pt x="718" y="1575"/>
                  </a:cubicBezTo>
                  <a:cubicBezTo>
                    <a:pt x="1047" y="1575"/>
                    <a:pt x="1330" y="1426"/>
                    <a:pt x="1456" y="1144"/>
                  </a:cubicBezTo>
                  <a:cubicBezTo>
                    <a:pt x="1504" y="1039"/>
                    <a:pt x="1528" y="926"/>
                    <a:pt x="1527" y="811"/>
                  </a:cubicBezTo>
                  <a:lnTo>
                    <a:pt x="1528" y="811"/>
                  </a:lnTo>
                  <a:cubicBezTo>
                    <a:pt x="1528" y="344"/>
                    <a:pt x="1145" y="0"/>
                    <a:pt x="7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0"/>
            <p:cNvSpPr/>
            <p:nvPr/>
          </p:nvSpPr>
          <p:spPr>
            <a:xfrm>
              <a:off x="5938575" y="1551150"/>
              <a:ext cx="42825" cy="38750"/>
            </a:xfrm>
            <a:custGeom>
              <a:avLst/>
              <a:gdLst/>
              <a:ahLst/>
              <a:cxnLst/>
              <a:rect l="l" t="t" r="r" b="b"/>
              <a:pathLst>
                <a:path w="1713" h="1550" extrusionOk="0">
                  <a:moveTo>
                    <a:pt x="640" y="1"/>
                  </a:moveTo>
                  <a:cubicBezTo>
                    <a:pt x="123" y="233"/>
                    <a:pt x="0" y="911"/>
                    <a:pt x="401" y="1311"/>
                  </a:cubicBezTo>
                  <a:cubicBezTo>
                    <a:pt x="562" y="1473"/>
                    <a:pt x="768" y="1549"/>
                    <a:pt x="972" y="1549"/>
                  </a:cubicBezTo>
                  <a:cubicBezTo>
                    <a:pt x="1275" y="1549"/>
                    <a:pt x="1573" y="1381"/>
                    <a:pt x="1712" y="1072"/>
                  </a:cubicBezTo>
                  <a:lnTo>
                    <a:pt x="1712" y="1072"/>
                  </a:lnTo>
                  <a:cubicBezTo>
                    <a:pt x="1608" y="1120"/>
                    <a:pt x="1493" y="1144"/>
                    <a:pt x="1378" y="1144"/>
                  </a:cubicBezTo>
                  <a:cubicBezTo>
                    <a:pt x="790" y="1144"/>
                    <a:pt x="398" y="537"/>
                    <a:pt x="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9" name="Google Shape;1629;p50"/>
          <p:cNvGrpSpPr/>
          <p:nvPr/>
        </p:nvGrpSpPr>
        <p:grpSpPr>
          <a:xfrm>
            <a:off x="4967027" y="2441718"/>
            <a:ext cx="552289" cy="416902"/>
            <a:chOff x="6586500" y="1278550"/>
            <a:chExt cx="637600" cy="481300"/>
          </a:xfrm>
        </p:grpSpPr>
        <p:sp>
          <p:nvSpPr>
            <p:cNvPr id="1630" name="Google Shape;1630;p50"/>
            <p:cNvSpPr/>
            <p:nvPr/>
          </p:nvSpPr>
          <p:spPr>
            <a:xfrm>
              <a:off x="6678700" y="1558975"/>
              <a:ext cx="453125" cy="200875"/>
            </a:xfrm>
            <a:custGeom>
              <a:avLst/>
              <a:gdLst/>
              <a:ahLst/>
              <a:cxnLst/>
              <a:rect l="l" t="t" r="r" b="b"/>
              <a:pathLst>
                <a:path w="18125" h="8035" extrusionOk="0">
                  <a:moveTo>
                    <a:pt x="1597" y="1"/>
                  </a:moveTo>
                  <a:cubicBezTo>
                    <a:pt x="1615" y="237"/>
                    <a:pt x="1525" y="469"/>
                    <a:pt x="1352" y="632"/>
                  </a:cubicBezTo>
                  <a:lnTo>
                    <a:pt x="266" y="1647"/>
                  </a:lnTo>
                  <a:cubicBezTo>
                    <a:pt x="0" y="1895"/>
                    <a:pt x="179" y="2337"/>
                    <a:pt x="538" y="2337"/>
                  </a:cubicBezTo>
                  <a:cubicBezTo>
                    <a:pt x="542" y="2337"/>
                    <a:pt x="547" y="2337"/>
                    <a:pt x="551" y="2337"/>
                  </a:cubicBezTo>
                  <a:lnTo>
                    <a:pt x="2037" y="2287"/>
                  </a:lnTo>
                  <a:cubicBezTo>
                    <a:pt x="2046" y="2287"/>
                    <a:pt x="2056" y="2287"/>
                    <a:pt x="2065" y="2287"/>
                  </a:cubicBezTo>
                  <a:cubicBezTo>
                    <a:pt x="2640" y="2287"/>
                    <a:pt x="3029" y="2883"/>
                    <a:pt x="2790" y="3413"/>
                  </a:cubicBezTo>
                  <a:lnTo>
                    <a:pt x="2174" y="4767"/>
                  </a:lnTo>
                  <a:cubicBezTo>
                    <a:pt x="2048" y="5047"/>
                    <a:pt x="2266" y="5332"/>
                    <a:pt x="2536" y="5332"/>
                  </a:cubicBezTo>
                  <a:cubicBezTo>
                    <a:pt x="2590" y="5332"/>
                    <a:pt x="2646" y="5320"/>
                    <a:pt x="2702" y="5295"/>
                  </a:cubicBezTo>
                  <a:lnTo>
                    <a:pt x="4056" y="4681"/>
                  </a:lnTo>
                  <a:cubicBezTo>
                    <a:pt x="4165" y="4631"/>
                    <a:pt x="4277" y="4608"/>
                    <a:pt x="4386" y="4608"/>
                  </a:cubicBezTo>
                  <a:cubicBezTo>
                    <a:pt x="4815" y="4608"/>
                    <a:pt x="5198" y="4962"/>
                    <a:pt x="5182" y="5432"/>
                  </a:cubicBezTo>
                  <a:lnTo>
                    <a:pt x="5133" y="6919"/>
                  </a:lnTo>
                  <a:cubicBezTo>
                    <a:pt x="5124" y="7167"/>
                    <a:pt x="5325" y="7332"/>
                    <a:pt x="5534" y="7332"/>
                  </a:cubicBezTo>
                  <a:cubicBezTo>
                    <a:pt x="5636" y="7332"/>
                    <a:pt x="5739" y="7293"/>
                    <a:pt x="5822" y="7205"/>
                  </a:cubicBezTo>
                  <a:lnTo>
                    <a:pt x="6839" y="6118"/>
                  </a:lnTo>
                  <a:cubicBezTo>
                    <a:pt x="7000" y="5947"/>
                    <a:pt x="7210" y="5866"/>
                    <a:pt x="7418" y="5866"/>
                  </a:cubicBezTo>
                  <a:cubicBezTo>
                    <a:pt x="7732" y="5866"/>
                    <a:pt x="8041" y="6050"/>
                    <a:pt x="8166" y="6383"/>
                  </a:cubicBezTo>
                  <a:lnTo>
                    <a:pt x="8690" y="7775"/>
                  </a:lnTo>
                  <a:cubicBezTo>
                    <a:pt x="8754" y="7948"/>
                    <a:pt x="8908" y="8034"/>
                    <a:pt x="9062" y="8034"/>
                  </a:cubicBezTo>
                  <a:cubicBezTo>
                    <a:pt x="9217" y="8034"/>
                    <a:pt x="9371" y="7948"/>
                    <a:pt x="9435" y="7775"/>
                  </a:cubicBezTo>
                  <a:lnTo>
                    <a:pt x="9959" y="6383"/>
                  </a:lnTo>
                  <a:cubicBezTo>
                    <a:pt x="10084" y="6050"/>
                    <a:pt x="10393" y="5866"/>
                    <a:pt x="10707" y="5866"/>
                  </a:cubicBezTo>
                  <a:cubicBezTo>
                    <a:pt x="10915" y="5866"/>
                    <a:pt x="11126" y="5947"/>
                    <a:pt x="11287" y="6118"/>
                  </a:cubicBezTo>
                  <a:lnTo>
                    <a:pt x="12303" y="7205"/>
                  </a:lnTo>
                  <a:cubicBezTo>
                    <a:pt x="12385" y="7293"/>
                    <a:pt x="12488" y="7332"/>
                    <a:pt x="12590" y="7332"/>
                  </a:cubicBezTo>
                  <a:cubicBezTo>
                    <a:pt x="12799" y="7332"/>
                    <a:pt x="13000" y="7167"/>
                    <a:pt x="12992" y="6919"/>
                  </a:cubicBezTo>
                  <a:lnTo>
                    <a:pt x="12943" y="5432"/>
                  </a:lnTo>
                  <a:cubicBezTo>
                    <a:pt x="12927" y="4961"/>
                    <a:pt x="13311" y="4608"/>
                    <a:pt x="13740" y="4608"/>
                  </a:cubicBezTo>
                  <a:cubicBezTo>
                    <a:pt x="13849" y="4608"/>
                    <a:pt x="13960" y="4630"/>
                    <a:pt x="14069" y="4679"/>
                  </a:cubicBezTo>
                  <a:lnTo>
                    <a:pt x="15423" y="5295"/>
                  </a:lnTo>
                  <a:cubicBezTo>
                    <a:pt x="15479" y="5320"/>
                    <a:pt x="15535" y="5332"/>
                    <a:pt x="15589" y="5332"/>
                  </a:cubicBezTo>
                  <a:cubicBezTo>
                    <a:pt x="15860" y="5332"/>
                    <a:pt x="16078" y="5047"/>
                    <a:pt x="15951" y="4767"/>
                  </a:cubicBezTo>
                  <a:lnTo>
                    <a:pt x="15336" y="3413"/>
                  </a:lnTo>
                  <a:cubicBezTo>
                    <a:pt x="15096" y="2883"/>
                    <a:pt x="15485" y="2287"/>
                    <a:pt x="16060" y="2287"/>
                  </a:cubicBezTo>
                  <a:cubicBezTo>
                    <a:pt x="16069" y="2287"/>
                    <a:pt x="16078" y="2287"/>
                    <a:pt x="16088" y="2287"/>
                  </a:cubicBezTo>
                  <a:lnTo>
                    <a:pt x="16089" y="2287"/>
                  </a:lnTo>
                  <a:lnTo>
                    <a:pt x="17575" y="2337"/>
                  </a:lnTo>
                  <a:cubicBezTo>
                    <a:pt x="17580" y="2337"/>
                    <a:pt x="17585" y="2337"/>
                    <a:pt x="17590" y="2337"/>
                  </a:cubicBezTo>
                  <a:cubicBezTo>
                    <a:pt x="17948" y="2337"/>
                    <a:pt x="18124" y="1896"/>
                    <a:pt x="17861" y="1647"/>
                  </a:cubicBezTo>
                  <a:lnTo>
                    <a:pt x="16774" y="632"/>
                  </a:lnTo>
                  <a:cubicBezTo>
                    <a:pt x="16601" y="469"/>
                    <a:pt x="16511" y="237"/>
                    <a:pt x="165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0"/>
            <p:cNvSpPr/>
            <p:nvPr/>
          </p:nvSpPr>
          <p:spPr>
            <a:xfrm>
              <a:off x="6678725" y="1278550"/>
              <a:ext cx="453150" cy="200800"/>
            </a:xfrm>
            <a:custGeom>
              <a:avLst/>
              <a:gdLst/>
              <a:ahLst/>
              <a:cxnLst/>
              <a:rect l="l" t="t" r="r" b="b"/>
              <a:pathLst>
                <a:path w="18126" h="8032" extrusionOk="0">
                  <a:moveTo>
                    <a:pt x="9062" y="0"/>
                  </a:moveTo>
                  <a:cubicBezTo>
                    <a:pt x="8908" y="0"/>
                    <a:pt x="8754" y="86"/>
                    <a:pt x="8690" y="258"/>
                  </a:cubicBezTo>
                  <a:lnTo>
                    <a:pt x="8166" y="1650"/>
                  </a:lnTo>
                  <a:cubicBezTo>
                    <a:pt x="8041" y="1983"/>
                    <a:pt x="7732" y="2168"/>
                    <a:pt x="7418" y="2168"/>
                  </a:cubicBezTo>
                  <a:cubicBezTo>
                    <a:pt x="7210" y="2168"/>
                    <a:pt x="6999" y="2087"/>
                    <a:pt x="6838" y="1915"/>
                  </a:cubicBezTo>
                  <a:lnTo>
                    <a:pt x="5822" y="828"/>
                  </a:lnTo>
                  <a:cubicBezTo>
                    <a:pt x="5740" y="740"/>
                    <a:pt x="5637" y="701"/>
                    <a:pt x="5535" y="701"/>
                  </a:cubicBezTo>
                  <a:cubicBezTo>
                    <a:pt x="5327" y="701"/>
                    <a:pt x="5125" y="867"/>
                    <a:pt x="5133" y="1114"/>
                  </a:cubicBezTo>
                  <a:lnTo>
                    <a:pt x="5183" y="2600"/>
                  </a:lnTo>
                  <a:cubicBezTo>
                    <a:pt x="5198" y="3070"/>
                    <a:pt x="4815" y="3424"/>
                    <a:pt x="4386" y="3424"/>
                  </a:cubicBezTo>
                  <a:cubicBezTo>
                    <a:pt x="4277" y="3424"/>
                    <a:pt x="4165" y="3401"/>
                    <a:pt x="4056" y="3351"/>
                  </a:cubicBezTo>
                  <a:lnTo>
                    <a:pt x="2702" y="2737"/>
                  </a:lnTo>
                  <a:cubicBezTo>
                    <a:pt x="2646" y="2712"/>
                    <a:pt x="2590" y="2700"/>
                    <a:pt x="2536" y="2700"/>
                  </a:cubicBezTo>
                  <a:cubicBezTo>
                    <a:pt x="2266" y="2700"/>
                    <a:pt x="2048" y="2985"/>
                    <a:pt x="2175" y="3265"/>
                  </a:cubicBezTo>
                  <a:lnTo>
                    <a:pt x="2790" y="4619"/>
                  </a:lnTo>
                  <a:cubicBezTo>
                    <a:pt x="3030" y="5149"/>
                    <a:pt x="2640" y="5745"/>
                    <a:pt x="2065" y="5745"/>
                  </a:cubicBezTo>
                  <a:cubicBezTo>
                    <a:pt x="2056" y="5745"/>
                    <a:pt x="2047" y="5745"/>
                    <a:pt x="2037" y="5745"/>
                  </a:cubicBezTo>
                  <a:lnTo>
                    <a:pt x="552" y="5695"/>
                  </a:lnTo>
                  <a:cubicBezTo>
                    <a:pt x="547" y="5695"/>
                    <a:pt x="542" y="5695"/>
                    <a:pt x="537" y="5695"/>
                  </a:cubicBezTo>
                  <a:cubicBezTo>
                    <a:pt x="179" y="5695"/>
                    <a:pt x="1" y="6138"/>
                    <a:pt x="266" y="6386"/>
                  </a:cubicBezTo>
                  <a:lnTo>
                    <a:pt x="1353" y="7402"/>
                  </a:lnTo>
                  <a:cubicBezTo>
                    <a:pt x="1525" y="7563"/>
                    <a:pt x="1616" y="7795"/>
                    <a:pt x="1597" y="8031"/>
                  </a:cubicBezTo>
                  <a:lnTo>
                    <a:pt x="16530" y="8031"/>
                  </a:lnTo>
                  <a:cubicBezTo>
                    <a:pt x="16511" y="7795"/>
                    <a:pt x="16602" y="7563"/>
                    <a:pt x="16774" y="7402"/>
                  </a:cubicBezTo>
                  <a:lnTo>
                    <a:pt x="17861" y="6386"/>
                  </a:lnTo>
                  <a:cubicBezTo>
                    <a:pt x="18125" y="6137"/>
                    <a:pt x="17948" y="5695"/>
                    <a:pt x="17589" y="5695"/>
                  </a:cubicBezTo>
                  <a:cubicBezTo>
                    <a:pt x="17584" y="5695"/>
                    <a:pt x="17580" y="5695"/>
                    <a:pt x="17575" y="5695"/>
                  </a:cubicBezTo>
                  <a:lnTo>
                    <a:pt x="16088" y="5745"/>
                  </a:lnTo>
                  <a:cubicBezTo>
                    <a:pt x="16079" y="5745"/>
                    <a:pt x="16069" y="5745"/>
                    <a:pt x="16060" y="5745"/>
                  </a:cubicBezTo>
                  <a:cubicBezTo>
                    <a:pt x="15485" y="5745"/>
                    <a:pt x="15096" y="5149"/>
                    <a:pt x="15337" y="4619"/>
                  </a:cubicBezTo>
                  <a:lnTo>
                    <a:pt x="15951" y="3265"/>
                  </a:lnTo>
                  <a:cubicBezTo>
                    <a:pt x="16077" y="2985"/>
                    <a:pt x="15860" y="2700"/>
                    <a:pt x="15590" y="2700"/>
                  </a:cubicBezTo>
                  <a:cubicBezTo>
                    <a:pt x="15535" y="2700"/>
                    <a:pt x="15479" y="2712"/>
                    <a:pt x="15423" y="2737"/>
                  </a:cubicBezTo>
                  <a:lnTo>
                    <a:pt x="14069" y="3351"/>
                  </a:lnTo>
                  <a:cubicBezTo>
                    <a:pt x="13960" y="3401"/>
                    <a:pt x="13848" y="3424"/>
                    <a:pt x="13739" y="3424"/>
                  </a:cubicBezTo>
                  <a:cubicBezTo>
                    <a:pt x="13310" y="3424"/>
                    <a:pt x="12927" y="3070"/>
                    <a:pt x="12943" y="2600"/>
                  </a:cubicBezTo>
                  <a:lnTo>
                    <a:pt x="12992" y="1114"/>
                  </a:lnTo>
                  <a:cubicBezTo>
                    <a:pt x="13001" y="867"/>
                    <a:pt x="12800" y="701"/>
                    <a:pt x="12591" y="701"/>
                  </a:cubicBezTo>
                  <a:cubicBezTo>
                    <a:pt x="12490" y="701"/>
                    <a:pt x="12386" y="740"/>
                    <a:pt x="12303" y="828"/>
                  </a:cubicBezTo>
                  <a:lnTo>
                    <a:pt x="11286" y="1915"/>
                  </a:lnTo>
                  <a:cubicBezTo>
                    <a:pt x="11126" y="2087"/>
                    <a:pt x="10915" y="2168"/>
                    <a:pt x="10707" y="2168"/>
                  </a:cubicBezTo>
                  <a:cubicBezTo>
                    <a:pt x="10393" y="2168"/>
                    <a:pt x="10084" y="1983"/>
                    <a:pt x="9959" y="1650"/>
                  </a:cubicBezTo>
                  <a:lnTo>
                    <a:pt x="9436" y="258"/>
                  </a:lnTo>
                  <a:cubicBezTo>
                    <a:pt x="9370" y="86"/>
                    <a:pt x="9216" y="0"/>
                    <a:pt x="90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0"/>
            <p:cNvSpPr/>
            <p:nvPr/>
          </p:nvSpPr>
          <p:spPr>
            <a:xfrm>
              <a:off x="6761400" y="1369700"/>
              <a:ext cx="287775" cy="109600"/>
            </a:xfrm>
            <a:custGeom>
              <a:avLst/>
              <a:gdLst/>
              <a:ahLst/>
              <a:cxnLst/>
              <a:rect l="l" t="t" r="r" b="b"/>
              <a:pathLst>
                <a:path w="11511" h="4384" extrusionOk="0">
                  <a:moveTo>
                    <a:pt x="5755" y="1"/>
                  </a:moveTo>
                  <a:cubicBezTo>
                    <a:pt x="3007" y="1"/>
                    <a:pt x="698" y="1858"/>
                    <a:pt x="1" y="4384"/>
                  </a:cubicBezTo>
                  <a:lnTo>
                    <a:pt x="11511" y="4384"/>
                  </a:lnTo>
                  <a:cubicBezTo>
                    <a:pt x="10813" y="1858"/>
                    <a:pt x="8504" y="1"/>
                    <a:pt x="5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0"/>
            <p:cNvSpPr/>
            <p:nvPr/>
          </p:nvSpPr>
          <p:spPr>
            <a:xfrm>
              <a:off x="6761400" y="1558975"/>
              <a:ext cx="287775" cy="109600"/>
            </a:xfrm>
            <a:custGeom>
              <a:avLst/>
              <a:gdLst/>
              <a:ahLst/>
              <a:cxnLst/>
              <a:rect l="l" t="t" r="r" b="b"/>
              <a:pathLst>
                <a:path w="11511" h="4384" extrusionOk="0">
                  <a:moveTo>
                    <a:pt x="1" y="1"/>
                  </a:moveTo>
                  <a:cubicBezTo>
                    <a:pt x="698" y="2528"/>
                    <a:pt x="3007" y="4384"/>
                    <a:pt x="5755" y="4384"/>
                  </a:cubicBezTo>
                  <a:cubicBezTo>
                    <a:pt x="8504" y="4384"/>
                    <a:pt x="10813" y="2528"/>
                    <a:pt x="11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0"/>
            <p:cNvSpPr/>
            <p:nvPr/>
          </p:nvSpPr>
          <p:spPr>
            <a:xfrm>
              <a:off x="6803575" y="1558975"/>
              <a:ext cx="214325" cy="75575"/>
            </a:xfrm>
            <a:custGeom>
              <a:avLst/>
              <a:gdLst/>
              <a:ahLst/>
              <a:cxnLst/>
              <a:rect l="l" t="t" r="r" b="b"/>
              <a:pathLst>
                <a:path w="8573" h="3023" extrusionOk="0">
                  <a:moveTo>
                    <a:pt x="0" y="1"/>
                  </a:moveTo>
                  <a:lnTo>
                    <a:pt x="0" y="2"/>
                  </a:lnTo>
                  <a:lnTo>
                    <a:pt x="1" y="2"/>
                  </a:lnTo>
                  <a:cubicBezTo>
                    <a:pt x="1" y="2"/>
                    <a:pt x="1" y="1"/>
                    <a:pt x="0" y="1"/>
                  </a:cubicBezTo>
                  <a:close/>
                  <a:moveTo>
                    <a:pt x="1" y="2"/>
                  </a:moveTo>
                  <a:cubicBezTo>
                    <a:pt x="659" y="1857"/>
                    <a:pt x="1989" y="3023"/>
                    <a:pt x="4068" y="3023"/>
                  </a:cubicBezTo>
                  <a:cubicBezTo>
                    <a:pt x="5630" y="3023"/>
                    <a:pt x="7012" y="2440"/>
                    <a:pt x="7884" y="1282"/>
                  </a:cubicBezTo>
                  <a:cubicBezTo>
                    <a:pt x="8177" y="893"/>
                    <a:pt x="8409" y="460"/>
                    <a:pt x="8573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0"/>
            <p:cNvSpPr/>
            <p:nvPr/>
          </p:nvSpPr>
          <p:spPr>
            <a:xfrm>
              <a:off x="6792675" y="1558975"/>
              <a:ext cx="208000" cy="79725"/>
            </a:xfrm>
            <a:custGeom>
              <a:avLst/>
              <a:gdLst/>
              <a:ahLst/>
              <a:cxnLst/>
              <a:rect l="l" t="t" r="r" b="b"/>
              <a:pathLst>
                <a:path w="8320" h="3189" extrusionOk="0">
                  <a:moveTo>
                    <a:pt x="1" y="1"/>
                  </a:moveTo>
                  <a:cubicBezTo>
                    <a:pt x="659" y="1857"/>
                    <a:pt x="2424" y="3188"/>
                    <a:pt x="4505" y="3188"/>
                  </a:cubicBezTo>
                  <a:cubicBezTo>
                    <a:pt x="6066" y="3188"/>
                    <a:pt x="7450" y="2440"/>
                    <a:pt x="8320" y="1282"/>
                  </a:cubicBezTo>
                  <a:lnTo>
                    <a:pt x="8320" y="1282"/>
                  </a:lnTo>
                  <a:cubicBezTo>
                    <a:pt x="7495" y="1911"/>
                    <a:pt x="6485" y="2253"/>
                    <a:pt x="5447" y="2253"/>
                  </a:cubicBezTo>
                  <a:cubicBezTo>
                    <a:pt x="5445" y="2253"/>
                    <a:pt x="5443" y="2253"/>
                    <a:pt x="5441" y="2253"/>
                  </a:cubicBezTo>
                  <a:cubicBezTo>
                    <a:pt x="3730" y="2253"/>
                    <a:pt x="2235" y="1352"/>
                    <a:pt x="1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0"/>
            <p:cNvSpPr/>
            <p:nvPr/>
          </p:nvSpPr>
          <p:spPr>
            <a:xfrm>
              <a:off x="6799425" y="1399600"/>
              <a:ext cx="218475" cy="79750"/>
            </a:xfrm>
            <a:custGeom>
              <a:avLst/>
              <a:gdLst/>
              <a:ahLst/>
              <a:cxnLst/>
              <a:rect l="l" t="t" r="r" b="b"/>
              <a:pathLst>
                <a:path w="8739" h="3190" extrusionOk="0">
                  <a:moveTo>
                    <a:pt x="4234" y="0"/>
                  </a:moveTo>
                  <a:cubicBezTo>
                    <a:pt x="3838" y="0"/>
                    <a:pt x="3442" y="50"/>
                    <a:pt x="3057" y="147"/>
                  </a:cubicBezTo>
                  <a:cubicBezTo>
                    <a:pt x="1506" y="541"/>
                    <a:pt x="530" y="1695"/>
                    <a:pt x="1" y="3189"/>
                  </a:cubicBezTo>
                  <a:lnTo>
                    <a:pt x="8739" y="3188"/>
                  </a:lnTo>
                  <a:cubicBezTo>
                    <a:pt x="8081" y="1333"/>
                    <a:pt x="6315" y="0"/>
                    <a:pt x="4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0"/>
            <p:cNvSpPr/>
            <p:nvPr/>
          </p:nvSpPr>
          <p:spPr>
            <a:xfrm>
              <a:off x="6792675" y="1403275"/>
              <a:ext cx="83225" cy="76075"/>
            </a:xfrm>
            <a:custGeom>
              <a:avLst/>
              <a:gdLst/>
              <a:ahLst/>
              <a:cxnLst/>
              <a:rect l="l" t="t" r="r" b="b"/>
              <a:pathLst>
                <a:path w="3329" h="3043" extrusionOk="0">
                  <a:moveTo>
                    <a:pt x="3328" y="0"/>
                  </a:moveTo>
                  <a:lnTo>
                    <a:pt x="3328" y="0"/>
                  </a:lnTo>
                  <a:cubicBezTo>
                    <a:pt x="1776" y="394"/>
                    <a:pt x="530" y="1548"/>
                    <a:pt x="1" y="3042"/>
                  </a:cubicBezTo>
                  <a:lnTo>
                    <a:pt x="1039" y="2643"/>
                  </a:lnTo>
                  <a:cubicBezTo>
                    <a:pt x="1442" y="1506"/>
                    <a:pt x="2260" y="562"/>
                    <a:pt x="33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0"/>
            <p:cNvSpPr/>
            <p:nvPr/>
          </p:nvSpPr>
          <p:spPr>
            <a:xfrm>
              <a:off x="6586500" y="1509175"/>
              <a:ext cx="637600" cy="19950"/>
            </a:xfrm>
            <a:custGeom>
              <a:avLst/>
              <a:gdLst/>
              <a:ahLst/>
              <a:cxnLst/>
              <a:rect l="l" t="t" r="r" b="b"/>
              <a:pathLst>
                <a:path w="25504" h="798" extrusionOk="0">
                  <a:moveTo>
                    <a:pt x="399" y="0"/>
                  </a:moveTo>
                  <a:cubicBezTo>
                    <a:pt x="179" y="0"/>
                    <a:pt x="0" y="179"/>
                    <a:pt x="0" y="399"/>
                  </a:cubicBezTo>
                  <a:cubicBezTo>
                    <a:pt x="0" y="619"/>
                    <a:pt x="179" y="797"/>
                    <a:pt x="399" y="797"/>
                  </a:cubicBezTo>
                  <a:lnTo>
                    <a:pt x="25104" y="797"/>
                  </a:lnTo>
                  <a:cubicBezTo>
                    <a:pt x="25325" y="797"/>
                    <a:pt x="25503" y="619"/>
                    <a:pt x="25503" y="399"/>
                  </a:cubicBezTo>
                  <a:cubicBezTo>
                    <a:pt x="25503" y="179"/>
                    <a:pt x="25325" y="0"/>
                    <a:pt x="25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0"/>
            <p:cNvSpPr/>
            <p:nvPr/>
          </p:nvSpPr>
          <p:spPr>
            <a:xfrm>
              <a:off x="6636300" y="1469350"/>
              <a:ext cx="537950" cy="19925"/>
            </a:xfrm>
            <a:custGeom>
              <a:avLst/>
              <a:gdLst/>
              <a:ahLst/>
              <a:cxnLst/>
              <a:rect l="l" t="t" r="r" b="b"/>
              <a:pathLst>
                <a:path w="21518" h="797" extrusionOk="0">
                  <a:moveTo>
                    <a:pt x="400" y="0"/>
                  </a:moveTo>
                  <a:cubicBezTo>
                    <a:pt x="179" y="0"/>
                    <a:pt x="1" y="179"/>
                    <a:pt x="1" y="398"/>
                  </a:cubicBezTo>
                  <a:cubicBezTo>
                    <a:pt x="1" y="619"/>
                    <a:pt x="179" y="797"/>
                    <a:pt x="400" y="797"/>
                  </a:cubicBezTo>
                  <a:lnTo>
                    <a:pt x="21120" y="797"/>
                  </a:lnTo>
                  <a:cubicBezTo>
                    <a:pt x="21339" y="797"/>
                    <a:pt x="21518" y="619"/>
                    <a:pt x="21518" y="398"/>
                  </a:cubicBezTo>
                  <a:cubicBezTo>
                    <a:pt x="21518" y="179"/>
                    <a:pt x="21339" y="0"/>
                    <a:pt x="21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0"/>
            <p:cNvSpPr/>
            <p:nvPr/>
          </p:nvSpPr>
          <p:spPr>
            <a:xfrm>
              <a:off x="6636300" y="1549050"/>
              <a:ext cx="537950" cy="19925"/>
            </a:xfrm>
            <a:custGeom>
              <a:avLst/>
              <a:gdLst/>
              <a:ahLst/>
              <a:cxnLst/>
              <a:rect l="l" t="t" r="r" b="b"/>
              <a:pathLst>
                <a:path w="21518" h="797" extrusionOk="0">
                  <a:moveTo>
                    <a:pt x="400" y="0"/>
                  </a:moveTo>
                  <a:cubicBezTo>
                    <a:pt x="179" y="0"/>
                    <a:pt x="1" y="178"/>
                    <a:pt x="1" y="398"/>
                  </a:cubicBezTo>
                  <a:cubicBezTo>
                    <a:pt x="1" y="618"/>
                    <a:pt x="179" y="797"/>
                    <a:pt x="400" y="797"/>
                  </a:cubicBezTo>
                  <a:lnTo>
                    <a:pt x="21120" y="797"/>
                  </a:lnTo>
                  <a:cubicBezTo>
                    <a:pt x="21339" y="797"/>
                    <a:pt x="21518" y="618"/>
                    <a:pt x="21518" y="398"/>
                  </a:cubicBezTo>
                  <a:cubicBezTo>
                    <a:pt x="21518" y="178"/>
                    <a:pt x="21339" y="0"/>
                    <a:pt x="21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0"/>
            <p:cNvSpPr/>
            <p:nvPr/>
          </p:nvSpPr>
          <p:spPr>
            <a:xfrm>
              <a:off x="6895325" y="1349800"/>
              <a:ext cx="19950" cy="99625"/>
            </a:xfrm>
            <a:custGeom>
              <a:avLst/>
              <a:gdLst/>
              <a:ahLst/>
              <a:cxnLst/>
              <a:rect l="l" t="t" r="r" b="b"/>
              <a:pathLst>
                <a:path w="798" h="3985" extrusionOk="0">
                  <a:moveTo>
                    <a:pt x="398" y="0"/>
                  </a:moveTo>
                  <a:cubicBezTo>
                    <a:pt x="179" y="0"/>
                    <a:pt x="0" y="178"/>
                    <a:pt x="0" y="399"/>
                  </a:cubicBezTo>
                  <a:lnTo>
                    <a:pt x="0" y="3587"/>
                  </a:lnTo>
                  <a:cubicBezTo>
                    <a:pt x="0" y="3806"/>
                    <a:pt x="179" y="3984"/>
                    <a:pt x="398" y="3984"/>
                  </a:cubicBezTo>
                  <a:cubicBezTo>
                    <a:pt x="619" y="3984"/>
                    <a:pt x="797" y="3806"/>
                    <a:pt x="797" y="3587"/>
                  </a:cubicBezTo>
                  <a:lnTo>
                    <a:pt x="797" y="399"/>
                  </a:lnTo>
                  <a:cubicBezTo>
                    <a:pt x="797" y="178"/>
                    <a:pt x="619" y="0"/>
                    <a:pt x="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0"/>
            <p:cNvSpPr/>
            <p:nvPr/>
          </p:nvSpPr>
          <p:spPr>
            <a:xfrm>
              <a:off x="6834125" y="1379675"/>
              <a:ext cx="48525" cy="69750"/>
            </a:xfrm>
            <a:custGeom>
              <a:avLst/>
              <a:gdLst/>
              <a:ahLst/>
              <a:cxnLst/>
              <a:rect l="l" t="t" r="r" b="b"/>
              <a:pathLst>
                <a:path w="1941" h="2790" extrusionOk="0">
                  <a:moveTo>
                    <a:pt x="457" y="1"/>
                  </a:moveTo>
                  <a:cubicBezTo>
                    <a:pt x="397" y="1"/>
                    <a:pt x="336" y="14"/>
                    <a:pt x="278" y="43"/>
                  </a:cubicBezTo>
                  <a:cubicBezTo>
                    <a:pt x="80" y="141"/>
                    <a:pt x="1" y="380"/>
                    <a:pt x="100" y="578"/>
                  </a:cubicBezTo>
                  <a:lnTo>
                    <a:pt x="1096" y="2570"/>
                  </a:lnTo>
                  <a:cubicBezTo>
                    <a:pt x="1163" y="2703"/>
                    <a:pt x="1299" y="2789"/>
                    <a:pt x="1449" y="2789"/>
                  </a:cubicBezTo>
                  <a:cubicBezTo>
                    <a:pt x="1450" y="2789"/>
                    <a:pt x="1451" y="2789"/>
                    <a:pt x="1452" y="2789"/>
                  </a:cubicBezTo>
                  <a:cubicBezTo>
                    <a:pt x="1748" y="2789"/>
                    <a:pt x="1941" y="2478"/>
                    <a:pt x="1809" y="2214"/>
                  </a:cubicBezTo>
                  <a:lnTo>
                    <a:pt x="812" y="221"/>
                  </a:lnTo>
                  <a:cubicBezTo>
                    <a:pt x="742" y="81"/>
                    <a:pt x="602" y="1"/>
                    <a:pt x="4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0"/>
            <p:cNvSpPr/>
            <p:nvPr/>
          </p:nvSpPr>
          <p:spPr>
            <a:xfrm>
              <a:off x="6927925" y="1379675"/>
              <a:ext cx="48525" cy="69750"/>
            </a:xfrm>
            <a:custGeom>
              <a:avLst/>
              <a:gdLst/>
              <a:ahLst/>
              <a:cxnLst/>
              <a:rect l="l" t="t" r="r" b="b"/>
              <a:pathLst>
                <a:path w="1941" h="2790" extrusionOk="0">
                  <a:moveTo>
                    <a:pt x="1485" y="1"/>
                  </a:moveTo>
                  <a:cubicBezTo>
                    <a:pt x="1339" y="1"/>
                    <a:pt x="1199" y="81"/>
                    <a:pt x="1129" y="221"/>
                  </a:cubicBezTo>
                  <a:lnTo>
                    <a:pt x="133" y="2214"/>
                  </a:lnTo>
                  <a:cubicBezTo>
                    <a:pt x="1" y="2478"/>
                    <a:pt x="193" y="2789"/>
                    <a:pt x="489" y="2789"/>
                  </a:cubicBezTo>
                  <a:cubicBezTo>
                    <a:pt x="490" y="2789"/>
                    <a:pt x="492" y="2789"/>
                    <a:pt x="493" y="2789"/>
                  </a:cubicBezTo>
                  <a:cubicBezTo>
                    <a:pt x="643" y="2789"/>
                    <a:pt x="778" y="2703"/>
                    <a:pt x="846" y="2570"/>
                  </a:cubicBezTo>
                  <a:lnTo>
                    <a:pt x="1842" y="578"/>
                  </a:lnTo>
                  <a:cubicBezTo>
                    <a:pt x="1941" y="380"/>
                    <a:pt x="1860" y="141"/>
                    <a:pt x="1663" y="43"/>
                  </a:cubicBezTo>
                  <a:cubicBezTo>
                    <a:pt x="1606" y="14"/>
                    <a:pt x="1545" y="1"/>
                    <a:pt x="14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0"/>
            <p:cNvSpPr/>
            <p:nvPr/>
          </p:nvSpPr>
          <p:spPr>
            <a:xfrm>
              <a:off x="6895325" y="1588875"/>
              <a:ext cx="19950" cy="99650"/>
            </a:xfrm>
            <a:custGeom>
              <a:avLst/>
              <a:gdLst/>
              <a:ahLst/>
              <a:cxnLst/>
              <a:rect l="l" t="t" r="r" b="b"/>
              <a:pathLst>
                <a:path w="798" h="3986" extrusionOk="0">
                  <a:moveTo>
                    <a:pt x="398" y="0"/>
                  </a:moveTo>
                  <a:cubicBezTo>
                    <a:pt x="179" y="0"/>
                    <a:pt x="0" y="178"/>
                    <a:pt x="0" y="399"/>
                  </a:cubicBezTo>
                  <a:lnTo>
                    <a:pt x="0" y="3587"/>
                  </a:lnTo>
                  <a:cubicBezTo>
                    <a:pt x="0" y="3806"/>
                    <a:pt x="179" y="3986"/>
                    <a:pt x="398" y="3986"/>
                  </a:cubicBezTo>
                  <a:cubicBezTo>
                    <a:pt x="619" y="3986"/>
                    <a:pt x="797" y="3806"/>
                    <a:pt x="797" y="3587"/>
                  </a:cubicBezTo>
                  <a:lnTo>
                    <a:pt x="797" y="399"/>
                  </a:lnTo>
                  <a:cubicBezTo>
                    <a:pt x="797" y="178"/>
                    <a:pt x="619" y="0"/>
                    <a:pt x="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0"/>
            <p:cNvSpPr/>
            <p:nvPr/>
          </p:nvSpPr>
          <p:spPr>
            <a:xfrm>
              <a:off x="6928650" y="1588675"/>
              <a:ext cx="48650" cy="69975"/>
            </a:xfrm>
            <a:custGeom>
              <a:avLst/>
              <a:gdLst/>
              <a:ahLst/>
              <a:cxnLst/>
              <a:rect l="l" t="t" r="r" b="b"/>
              <a:pathLst>
                <a:path w="1946" h="2799" extrusionOk="0">
                  <a:moveTo>
                    <a:pt x="457" y="1"/>
                  </a:moveTo>
                  <a:cubicBezTo>
                    <a:pt x="397" y="1"/>
                    <a:pt x="335" y="15"/>
                    <a:pt x="278" y="44"/>
                  </a:cubicBezTo>
                  <a:cubicBezTo>
                    <a:pt x="78" y="143"/>
                    <a:pt x="0" y="387"/>
                    <a:pt x="104" y="585"/>
                  </a:cubicBezTo>
                  <a:lnTo>
                    <a:pt x="1100" y="2578"/>
                  </a:lnTo>
                  <a:cubicBezTo>
                    <a:pt x="1168" y="2713"/>
                    <a:pt x="1306" y="2798"/>
                    <a:pt x="1458" y="2798"/>
                  </a:cubicBezTo>
                  <a:cubicBezTo>
                    <a:pt x="1753" y="2797"/>
                    <a:pt x="1946" y="2486"/>
                    <a:pt x="1813" y="2221"/>
                  </a:cubicBezTo>
                  <a:lnTo>
                    <a:pt x="817" y="229"/>
                  </a:lnTo>
                  <a:cubicBezTo>
                    <a:pt x="748" y="85"/>
                    <a:pt x="606" y="1"/>
                    <a:pt x="4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0"/>
            <p:cNvSpPr/>
            <p:nvPr/>
          </p:nvSpPr>
          <p:spPr>
            <a:xfrm>
              <a:off x="6833275" y="1588675"/>
              <a:ext cx="48675" cy="69975"/>
            </a:xfrm>
            <a:custGeom>
              <a:avLst/>
              <a:gdLst/>
              <a:ahLst/>
              <a:cxnLst/>
              <a:rect l="l" t="t" r="r" b="b"/>
              <a:pathLst>
                <a:path w="1947" h="2799" extrusionOk="0">
                  <a:moveTo>
                    <a:pt x="1489" y="1"/>
                  </a:moveTo>
                  <a:cubicBezTo>
                    <a:pt x="1340" y="1"/>
                    <a:pt x="1197" y="85"/>
                    <a:pt x="1130" y="229"/>
                  </a:cubicBezTo>
                  <a:lnTo>
                    <a:pt x="134" y="2221"/>
                  </a:lnTo>
                  <a:cubicBezTo>
                    <a:pt x="1" y="2486"/>
                    <a:pt x="193" y="2797"/>
                    <a:pt x="489" y="2798"/>
                  </a:cubicBezTo>
                  <a:cubicBezTo>
                    <a:pt x="640" y="2798"/>
                    <a:pt x="779" y="2712"/>
                    <a:pt x="847" y="2578"/>
                  </a:cubicBezTo>
                  <a:lnTo>
                    <a:pt x="1843" y="585"/>
                  </a:lnTo>
                  <a:cubicBezTo>
                    <a:pt x="1946" y="387"/>
                    <a:pt x="1868" y="143"/>
                    <a:pt x="1668" y="44"/>
                  </a:cubicBezTo>
                  <a:cubicBezTo>
                    <a:pt x="1610" y="15"/>
                    <a:pt x="1549" y="1"/>
                    <a:pt x="1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0"/>
            <p:cNvSpPr/>
            <p:nvPr/>
          </p:nvSpPr>
          <p:spPr>
            <a:xfrm>
              <a:off x="6805650" y="1509175"/>
              <a:ext cx="199275" cy="19950"/>
            </a:xfrm>
            <a:custGeom>
              <a:avLst/>
              <a:gdLst/>
              <a:ahLst/>
              <a:cxnLst/>
              <a:rect l="l" t="t" r="r" b="b"/>
              <a:pathLst>
                <a:path w="7971" h="798" extrusionOk="0">
                  <a:moveTo>
                    <a:pt x="400" y="0"/>
                  </a:moveTo>
                  <a:cubicBezTo>
                    <a:pt x="179" y="0"/>
                    <a:pt x="1" y="179"/>
                    <a:pt x="1" y="399"/>
                  </a:cubicBezTo>
                  <a:cubicBezTo>
                    <a:pt x="1" y="619"/>
                    <a:pt x="179" y="797"/>
                    <a:pt x="400" y="797"/>
                  </a:cubicBezTo>
                  <a:lnTo>
                    <a:pt x="7572" y="797"/>
                  </a:lnTo>
                  <a:cubicBezTo>
                    <a:pt x="7792" y="797"/>
                    <a:pt x="7971" y="619"/>
                    <a:pt x="7971" y="399"/>
                  </a:cubicBezTo>
                  <a:cubicBezTo>
                    <a:pt x="7971" y="179"/>
                    <a:pt x="7792" y="0"/>
                    <a:pt x="7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8" name="Google Shape;1648;p50"/>
          <p:cNvGrpSpPr/>
          <p:nvPr/>
        </p:nvGrpSpPr>
        <p:grpSpPr>
          <a:xfrm>
            <a:off x="4254131" y="4164055"/>
            <a:ext cx="552289" cy="409713"/>
            <a:chOff x="3938650" y="4843900"/>
            <a:chExt cx="637600" cy="473000"/>
          </a:xfrm>
        </p:grpSpPr>
        <p:sp>
          <p:nvSpPr>
            <p:cNvPr id="1649" name="Google Shape;1649;p50"/>
            <p:cNvSpPr/>
            <p:nvPr/>
          </p:nvSpPr>
          <p:spPr>
            <a:xfrm>
              <a:off x="4159050" y="4843900"/>
              <a:ext cx="211500" cy="260175"/>
            </a:xfrm>
            <a:custGeom>
              <a:avLst/>
              <a:gdLst/>
              <a:ahLst/>
              <a:cxnLst/>
              <a:rect l="l" t="t" r="r" b="b"/>
              <a:pathLst>
                <a:path w="8460" h="10407" extrusionOk="0">
                  <a:moveTo>
                    <a:pt x="3919" y="0"/>
                  </a:moveTo>
                  <a:cubicBezTo>
                    <a:pt x="3533" y="0"/>
                    <a:pt x="3146" y="51"/>
                    <a:pt x="2772" y="150"/>
                  </a:cubicBezTo>
                  <a:cubicBezTo>
                    <a:pt x="837" y="664"/>
                    <a:pt x="0" y="2428"/>
                    <a:pt x="0" y="4524"/>
                  </a:cubicBezTo>
                  <a:lnTo>
                    <a:pt x="0" y="10407"/>
                  </a:lnTo>
                  <a:lnTo>
                    <a:pt x="8460" y="9872"/>
                  </a:lnTo>
                  <a:lnTo>
                    <a:pt x="8460" y="4524"/>
                  </a:lnTo>
                  <a:cubicBezTo>
                    <a:pt x="8460" y="2025"/>
                    <a:pt x="6434" y="0"/>
                    <a:pt x="3935" y="0"/>
                  </a:cubicBezTo>
                  <a:cubicBezTo>
                    <a:pt x="3930" y="0"/>
                    <a:pt x="3925" y="0"/>
                    <a:pt x="39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0"/>
            <p:cNvSpPr/>
            <p:nvPr/>
          </p:nvSpPr>
          <p:spPr>
            <a:xfrm>
              <a:off x="4144325" y="4847650"/>
              <a:ext cx="226275" cy="263600"/>
            </a:xfrm>
            <a:custGeom>
              <a:avLst/>
              <a:gdLst/>
              <a:ahLst/>
              <a:cxnLst/>
              <a:rect l="l" t="t" r="r" b="b"/>
              <a:pathLst>
                <a:path w="9051" h="10544" extrusionOk="0">
                  <a:moveTo>
                    <a:pt x="3361" y="0"/>
                  </a:moveTo>
                  <a:lnTo>
                    <a:pt x="3361" y="0"/>
                  </a:lnTo>
                  <a:cubicBezTo>
                    <a:pt x="1424" y="512"/>
                    <a:pt x="1" y="2277"/>
                    <a:pt x="1" y="4374"/>
                  </a:cubicBezTo>
                  <a:lnTo>
                    <a:pt x="1" y="10544"/>
                  </a:lnTo>
                  <a:lnTo>
                    <a:pt x="9050" y="10544"/>
                  </a:lnTo>
                  <a:lnTo>
                    <a:pt x="9050" y="9720"/>
                  </a:lnTo>
                  <a:lnTo>
                    <a:pt x="2880" y="9720"/>
                  </a:lnTo>
                  <a:cubicBezTo>
                    <a:pt x="2198" y="9720"/>
                    <a:pt x="1645" y="9169"/>
                    <a:pt x="1645" y="8487"/>
                  </a:cubicBezTo>
                  <a:lnTo>
                    <a:pt x="1645" y="3552"/>
                  </a:lnTo>
                  <a:cubicBezTo>
                    <a:pt x="1643" y="2166"/>
                    <a:pt x="2276" y="859"/>
                    <a:pt x="33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0"/>
            <p:cNvSpPr/>
            <p:nvPr/>
          </p:nvSpPr>
          <p:spPr>
            <a:xfrm>
              <a:off x="4178050" y="4905100"/>
              <a:ext cx="171950" cy="191800"/>
            </a:xfrm>
            <a:custGeom>
              <a:avLst/>
              <a:gdLst/>
              <a:ahLst/>
              <a:cxnLst/>
              <a:rect l="l" t="t" r="r" b="b"/>
              <a:pathLst>
                <a:path w="6878" h="7672" extrusionOk="0">
                  <a:moveTo>
                    <a:pt x="3175" y="0"/>
                  </a:moveTo>
                  <a:cubicBezTo>
                    <a:pt x="2032" y="0"/>
                    <a:pt x="1108" y="932"/>
                    <a:pt x="1119" y="2076"/>
                  </a:cubicBezTo>
                  <a:lnTo>
                    <a:pt x="1119" y="5367"/>
                  </a:lnTo>
                  <a:cubicBezTo>
                    <a:pt x="1119" y="5873"/>
                    <a:pt x="809" y="6327"/>
                    <a:pt x="340" y="6514"/>
                  </a:cubicBezTo>
                  <a:lnTo>
                    <a:pt x="0" y="7671"/>
                  </a:lnTo>
                  <a:lnTo>
                    <a:pt x="6513" y="7671"/>
                  </a:lnTo>
                  <a:lnTo>
                    <a:pt x="6878" y="7422"/>
                  </a:lnTo>
                  <a:lnTo>
                    <a:pt x="6878" y="7012"/>
                  </a:lnTo>
                  <a:cubicBezTo>
                    <a:pt x="6878" y="6784"/>
                    <a:pt x="6694" y="6600"/>
                    <a:pt x="6466" y="6600"/>
                  </a:cubicBezTo>
                  <a:cubicBezTo>
                    <a:pt x="5784" y="6600"/>
                    <a:pt x="5232" y="6047"/>
                    <a:pt x="5232" y="5367"/>
                  </a:cubicBezTo>
                  <a:lnTo>
                    <a:pt x="5232" y="2076"/>
                  </a:lnTo>
                  <a:cubicBezTo>
                    <a:pt x="5242" y="932"/>
                    <a:pt x="4318" y="0"/>
                    <a:pt x="3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0"/>
            <p:cNvSpPr/>
            <p:nvPr/>
          </p:nvSpPr>
          <p:spPr>
            <a:xfrm>
              <a:off x="4084475" y="5172925"/>
              <a:ext cx="344950" cy="41150"/>
            </a:xfrm>
            <a:custGeom>
              <a:avLst/>
              <a:gdLst/>
              <a:ahLst/>
              <a:cxnLst/>
              <a:rect l="l" t="t" r="r" b="b"/>
              <a:pathLst>
                <a:path w="13798" h="1646" extrusionOk="0">
                  <a:moveTo>
                    <a:pt x="749" y="0"/>
                  </a:moveTo>
                  <a:lnTo>
                    <a:pt x="1" y="749"/>
                  </a:lnTo>
                  <a:lnTo>
                    <a:pt x="749" y="1646"/>
                  </a:lnTo>
                  <a:lnTo>
                    <a:pt x="13088" y="1646"/>
                  </a:lnTo>
                  <a:lnTo>
                    <a:pt x="13797" y="709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0"/>
            <p:cNvSpPr/>
            <p:nvPr/>
          </p:nvSpPr>
          <p:spPr>
            <a:xfrm>
              <a:off x="4062050" y="5172925"/>
              <a:ext cx="41175" cy="41150"/>
            </a:xfrm>
            <a:custGeom>
              <a:avLst/>
              <a:gdLst/>
              <a:ahLst/>
              <a:cxnLst/>
              <a:rect l="l" t="t" r="r" b="b"/>
              <a:pathLst>
                <a:path w="1647" h="1646" extrusionOk="0">
                  <a:moveTo>
                    <a:pt x="1" y="0"/>
                  </a:moveTo>
                  <a:lnTo>
                    <a:pt x="1" y="1646"/>
                  </a:lnTo>
                  <a:lnTo>
                    <a:pt x="1646" y="1646"/>
                  </a:lnTo>
                  <a:lnTo>
                    <a:pt x="16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0"/>
            <p:cNvSpPr/>
            <p:nvPr/>
          </p:nvSpPr>
          <p:spPr>
            <a:xfrm>
              <a:off x="4411675" y="5172925"/>
              <a:ext cx="41150" cy="41150"/>
            </a:xfrm>
            <a:custGeom>
              <a:avLst/>
              <a:gdLst/>
              <a:ahLst/>
              <a:cxnLst/>
              <a:rect l="l" t="t" r="r" b="b"/>
              <a:pathLst>
                <a:path w="1646" h="1646" extrusionOk="0">
                  <a:moveTo>
                    <a:pt x="0" y="0"/>
                  </a:moveTo>
                  <a:lnTo>
                    <a:pt x="0" y="1646"/>
                  </a:lnTo>
                  <a:lnTo>
                    <a:pt x="1646" y="1646"/>
                  </a:lnTo>
                  <a:lnTo>
                    <a:pt x="16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0"/>
            <p:cNvSpPr/>
            <p:nvPr/>
          </p:nvSpPr>
          <p:spPr>
            <a:xfrm>
              <a:off x="3938650" y="5142075"/>
              <a:ext cx="30225" cy="102850"/>
            </a:xfrm>
            <a:custGeom>
              <a:avLst/>
              <a:gdLst/>
              <a:ahLst/>
              <a:cxnLst/>
              <a:rect l="l" t="t" r="r" b="b"/>
              <a:pathLst>
                <a:path w="1209" h="4114" extrusionOk="0">
                  <a:moveTo>
                    <a:pt x="824" y="0"/>
                  </a:moveTo>
                  <a:cubicBezTo>
                    <a:pt x="368" y="0"/>
                    <a:pt x="1" y="368"/>
                    <a:pt x="1" y="823"/>
                  </a:cubicBezTo>
                  <a:lnTo>
                    <a:pt x="1" y="3291"/>
                  </a:lnTo>
                  <a:cubicBezTo>
                    <a:pt x="1" y="3746"/>
                    <a:pt x="368" y="4113"/>
                    <a:pt x="824" y="4113"/>
                  </a:cubicBezTo>
                  <a:lnTo>
                    <a:pt x="1209" y="3672"/>
                  </a:lnTo>
                  <a:lnTo>
                    <a:pt x="1209" y="1032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0"/>
            <p:cNvSpPr/>
            <p:nvPr/>
          </p:nvSpPr>
          <p:spPr>
            <a:xfrm>
              <a:off x="3959225" y="5142075"/>
              <a:ext cx="41125" cy="102850"/>
            </a:xfrm>
            <a:custGeom>
              <a:avLst/>
              <a:gdLst/>
              <a:ahLst/>
              <a:cxnLst/>
              <a:rect l="l" t="t" r="r" b="b"/>
              <a:pathLst>
                <a:path w="1645" h="4114" extrusionOk="0">
                  <a:moveTo>
                    <a:pt x="1" y="0"/>
                  </a:moveTo>
                  <a:lnTo>
                    <a:pt x="1" y="4113"/>
                  </a:lnTo>
                  <a:lnTo>
                    <a:pt x="1645" y="4113"/>
                  </a:lnTo>
                  <a:lnTo>
                    <a:pt x="16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0"/>
            <p:cNvSpPr/>
            <p:nvPr/>
          </p:nvSpPr>
          <p:spPr>
            <a:xfrm>
              <a:off x="4543425" y="5142100"/>
              <a:ext cx="32825" cy="102825"/>
            </a:xfrm>
            <a:custGeom>
              <a:avLst/>
              <a:gdLst/>
              <a:ahLst/>
              <a:cxnLst/>
              <a:rect l="l" t="t" r="r" b="b"/>
              <a:pathLst>
                <a:path w="1313" h="4113" extrusionOk="0">
                  <a:moveTo>
                    <a:pt x="489" y="1"/>
                  </a:moveTo>
                  <a:lnTo>
                    <a:pt x="1" y="571"/>
                  </a:lnTo>
                  <a:lnTo>
                    <a:pt x="1" y="3227"/>
                  </a:lnTo>
                  <a:lnTo>
                    <a:pt x="489" y="4112"/>
                  </a:lnTo>
                  <a:cubicBezTo>
                    <a:pt x="943" y="4112"/>
                    <a:pt x="1312" y="3745"/>
                    <a:pt x="1312" y="3290"/>
                  </a:cubicBezTo>
                  <a:lnTo>
                    <a:pt x="1312" y="823"/>
                  </a:lnTo>
                  <a:cubicBezTo>
                    <a:pt x="1311" y="369"/>
                    <a:pt x="943" y="1"/>
                    <a:pt x="4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0"/>
            <p:cNvSpPr/>
            <p:nvPr/>
          </p:nvSpPr>
          <p:spPr>
            <a:xfrm>
              <a:off x="4514500" y="5142075"/>
              <a:ext cx="41150" cy="102850"/>
            </a:xfrm>
            <a:custGeom>
              <a:avLst/>
              <a:gdLst/>
              <a:ahLst/>
              <a:cxnLst/>
              <a:rect l="l" t="t" r="r" b="b"/>
              <a:pathLst>
                <a:path w="1646" h="4114" extrusionOk="0">
                  <a:moveTo>
                    <a:pt x="0" y="0"/>
                  </a:moveTo>
                  <a:lnTo>
                    <a:pt x="0" y="4113"/>
                  </a:lnTo>
                  <a:lnTo>
                    <a:pt x="1646" y="4113"/>
                  </a:lnTo>
                  <a:lnTo>
                    <a:pt x="16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0"/>
            <p:cNvSpPr/>
            <p:nvPr/>
          </p:nvSpPr>
          <p:spPr>
            <a:xfrm>
              <a:off x="3989725" y="5070100"/>
              <a:ext cx="92900" cy="233550"/>
            </a:xfrm>
            <a:custGeom>
              <a:avLst/>
              <a:gdLst/>
              <a:ahLst/>
              <a:cxnLst/>
              <a:rect l="l" t="t" r="r" b="b"/>
              <a:pathLst>
                <a:path w="3716" h="9342" extrusionOk="0">
                  <a:moveTo>
                    <a:pt x="425" y="0"/>
                  </a:moveTo>
                  <a:lnTo>
                    <a:pt x="1" y="822"/>
                  </a:lnTo>
                  <a:lnTo>
                    <a:pt x="1" y="8518"/>
                  </a:lnTo>
                  <a:cubicBezTo>
                    <a:pt x="1" y="8972"/>
                    <a:pt x="368" y="9341"/>
                    <a:pt x="823" y="9341"/>
                  </a:cubicBezTo>
                  <a:lnTo>
                    <a:pt x="2894" y="9341"/>
                  </a:lnTo>
                  <a:lnTo>
                    <a:pt x="3716" y="9050"/>
                  </a:lnTo>
                  <a:lnTo>
                    <a:pt x="3716" y="822"/>
                  </a:lnTo>
                  <a:cubicBezTo>
                    <a:pt x="3716" y="368"/>
                    <a:pt x="3348" y="0"/>
                    <a:pt x="28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0"/>
            <p:cNvSpPr/>
            <p:nvPr/>
          </p:nvSpPr>
          <p:spPr>
            <a:xfrm>
              <a:off x="3979775" y="5070100"/>
              <a:ext cx="102850" cy="246800"/>
            </a:xfrm>
            <a:custGeom>
              <a:avLst/>
              <a:gdLst/>
              <a:ahLst/>
              <a:cxnLst/>
              <a:rect l="l" t="t" r="r" b="b"/>
              <a:pathLst>
                <a:path w="4114" h="9872" extrusionOk="0">
                  <a:moveTo>
                    <a:pt x="823" y="0"/>
                  </a:moveTo>
                  <a:cubicBezTo>
                    <a:pt x="369" y="0"/>
                    <a:pt x="1" y="368"/>
                    <a:pt x="1" y="822"/>
                  </a:cubicBezTo>
                  <a:lnTo>
                    <a:pt x="1" y="9050"/>
                  </a:lnTo>
                  <a:cubicBezTo>
                    <a:pt x="1" y="9504"/>
                    <a:pt x="369" y="9872"/>
                    <a:pt x="823" y="9872"/>
                  </a:cubicBezTo>
                  <a:lnTo>
                    <a:pt x="3292" y="9872"/>
                  </a:lnTo>
                  <a:cubicBezTo>
                    <a:pt x="3746" y="9872"/>
                    <a:pt x="4114" y="9504"/>
                    <a:pt x="4114" y="9050"/>
                  </a:cubicBezTo>
                  <a:lnTo>
                    <a:pt x="1646" y="9050"/>
                  </a:lnTo>
                  <a:cubicBezTo>
                    <a:pt x="1192" y="9050"/>
                    <a:pt x="823" y="8682"/>
                    <a:pt x="823" y="8226"/>
                  </a:cubicBezTo>
                  <a:lnTo>
                    <a:pt x="8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0"/>
            <p:cNvSpPr/>
            <p:nvPr/>
          </p:nvSpPr>
          <p:spPr>
            <a:xfrm>
              <a:off x="4135350" y="5111225"/>
              <a:ext cx="255800" cy="112900"/>
            </a:xfrm>
            <a:custGeom>
              <a:avLst/>
              <a:gdLst/>
              <a:ahLst/>
              <a:cxnLst/>
              <a:rect l="l" t="t" r="r" b="b"/>
              <a:pathLst>
                <a:path w="10232" h="4516" extrusionOk="0">
                  <a:moveTo>
                    <a:pt x="360" y="1"/>
                  </a:moveTo>
                  <a:lnTo>
                    <a:pt x="0" y="1182"/>
                  </a:lnTo>
                  <a:cubicBezTo>
                    <a:pt x="0" y="1481"/>
                    <a:pt x="109" y="1769"/>
                    <a:pt x="306" y="1994"/>
                  </a:cubicBezTo>
                  <a:lnTo>
                    <a:pt x="2512" y="4516"/>
                  </a:lnTo>
                  <a:lnTo>
                    <a:pt x="6553" y="4503"/>
                  </a:lnTo>
                  <a:lnTo>
                    <a:pt x="8072" y="4114"/>
                  </a:lnTo>
                  <a:lnTo>
                    <a:pt x="9926" y="1994"/>
                  </a:lnTo>
                  <a:cubicBezTo>
                    <a:pt x="10122" y="1769"/>
                    <a:pt x="10231" y="1481"/>
                    <a:pt x="10231" y="1182"/>
                  </a:cubicBezTo>
                  <a:lnTo>
                    <a:pt x="10231" y="412"/>
                  </a:lnTo>
                  <a:cubicBezTo>
                    <a:pt x="10231" y="185"/>
                    <a:pt x="10047" y="1"/>
                    <a:pt x="9819" y="1"/>
                  </a:cubicBezTo>
                  <a:lnTo>
                    <a:pt x="7762" y="1"/>
                  </a:lnTo>
                  <a:lnTo>
                    <a:pt x="4967" y="734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0"/>
            <p:cNvSpPr/>
            <p:nvPr/>
          </p:nvSpPr>
          <p:spPr>
            <a:xfrm>
              <a:off x="4185425" y="5111225"/>
              <a:ext cx="144000" cy="61725"/>
            </a:xfrm>
            <a:custGeom>
              <a:avLst/>
              <a:gdLst/>
              <a:ahLst/>
              <a:cxnLst/>
              <a:rect l="l" t="t" r="r" b="b"/>
              <a:pathLst>
                <a:path w="5760" h="2469" extrusionOk="0">
                  <a:moveTo>
                    <a:pt x="1" y="1"/>
                  </a:moveTo>
                  <a:lnTo>
                    <a:pt x="1" y="823"/>
                  </a:lnTo>
                  <a:cubicBezTo>
                    <a:pt x="1" y="1731"/>
                    <a:pt x="738" y="2468"/>
                    <a:pt x="1646" y="2468"/>
                  </a:cubicBezTo>
                  <a:lnTo>
                    <a:pt x="4114" y="2468"/>
                  </a:lnTo>
                  <a:cubicBezTo>
                    <a:pt x="5022" y="2468"/>
                    <a:pt x="5759" y="1731"/>
                    <a:pt x="5759" y="823"/>
                  </a:cubicBezTo>
                  <a:lnTo>
                    <a:pt x="57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0"/>
            <p:cNvSpPr/>
            <p:nvPr/>
          </p:nvSpPr>
          <p:spPr>
            <a:xfrm>
              <a:off x="4194100" y="4936425"/>
              <a:ext cx="42800" cy="41125"/>
            </a:xfrm>
            <a:custGeom>
              <a:avLst/>
              <a:gdLst/>
              <a:ahLst/>
              <a:cxnLst/>
              <a:rect l="l" t="t" r="r" b="b"/>
              <a:pathLst>
                <a:path w="1712" h="1645" extrusionOk="0">
                  <a:moveTo>
                    <a:pt x="886" y="1"/>
                  </a:moveTo>
                  <a:cubicBezTo>
                    <a:pt x="553" y="1"/>
                    <a:pt x="255" y="201"/>
                    <a:pt x="128" y="507"/>
                  </a:cubicBezTo>
                  <a:cubicBezTo>
                    <a:pt x="1" y="816"/>
                    <a:pt x="71" y="1169"/>
                    <a:pt x="306" y="1404"/>
                  </a:cubicBezTo>
                  <a:cubicBezTo>
                    <a:pt x="463" y="1561"/>
                    <a:pt x="674" y="1645"/>
                    <a:pt x="888" y="1645"/>
                  </a:cubicBezTo>
                  <a:cubicBezTo>
                    <a:pt x="994" y="1645"/>
                    <a:pt x="1101" y="1624"/>
                    <a:pt x="1203" y="1582"/>
                  </a:cubicBezTo>
                  <a:cubicBezTo>
                    <a:pt x="1510" y="1455"/>
                    <a:pt x="1711" y="1155"/>
                    <a:pt x="1711" y="823"/>
                  </a:cubicBezTo>
                  <a:cubicBezTo>
                    <a:pt x="1711" y="369"/>
                    <a:pt x="1345" y="1"/>
                    <a:pt x="892" y="1"/>
                  </a:cubicBezTo>
                  <a:cubicBezTo>
                    <a:pt x="891" y="1"/>
                    <a:pt x="890" y="1"/>
                    <a:pt x="889" y="1"/>
                  </a:cubicBezTo>
                  <a:cubicBezTo>
                    <a:pt x="888" y="1"/>
                    <a:pt x="887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0"/>
            <p:cNvSpPr/>
            <p:nvPr/>
          </p:nvSpPr>
          <p:spPr>
            <a:xfrm>
              <a:off x="4276375" y="4936425"/>
              <a:ext cx="42775" cy="41125"/>
            </a:xfrm>
            <a:custGeom>
              <a:avLst/>
              <a:gdLst/>
              <a:ahLst/>
              <a:cxnLst/>
              <a:rect l="l" t="t" r="r" b="b"/>
              <a:pathLst>
                <a:path w="1711" h="1645" extrusionOk="0">
                  <a:moveTo>
                    <a:pt x="890" y="1"/>
                  </a:moveTo>
                  <a:cubicBezTo>
                    <a:pt x="889" y="1"/>
                    <a:pt x="888" y="1"/>
                    <a:pt x="888" y="1"/>
                  </a:cubicBezTo>
                  <a:cubicBezTo>
                    <a:pt x="555" y="1"/>
                    <a:pt x="255" y="200"/>
                    <a:pt x="128" y="507"/>
                  </a:cubicBezTo>
                  <a:cubicBezTo>
                    <a:pt x="0" y="816"/>
                    <a:pt x="71" y="1169"/>
                    <a:pt x="306" y="1404"/>
                  </a:cubicBezTo>
                  <a:cubicBezTo>
                    <a:pt x="463" y="1561"/>
                    <a:pt x="674" y="1645"/>
                    <a:pt x="888" y="1645"/>
                  </a:cubicBezTo>
                  <a:cubicBezTo>
                    <a:pt x="993" y="1645"/>
                    <a:pt x="1100" y="1624"/>
                    <a:pt x="1202" y="1582"/>
                  </a:cubicBezTo>
                  <a:cubicBezTo>
                    <a:pt x="1510" y="1455"/>
                    <a:pt x="1710" y="1155"/>
                    <a:pt x="1711" y="823"/>
                  </a:cubicBezTo>
                  <a:cubicBezTo>
                    <a:pt x="1711" y="369"/>
                    <a:pt x="1343" y="1"/>
                    <a:pt x="8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0"/>
            <p:cNvSpPr/>
            <p:nvPr/>
          </p:nvSpPr>
          <p:spPr>
            <a:xfrm>
              <a:off x="4225150" y="4997975"/>
              <a:ext cx="64700" cy="31000"/>
            </a:xfrm>
            <a:custGeom>
              <a:avLst/>
              <a:gdLst/>
              <a:ahLst/>
              <a:cxnLst/>
              <a:rect l="l" t="t" r="r" b="b"/>
              <a:pathLst>
                <a:path w="2588" h="1240" extrusionOk="0">
                  <a:moveTo>
                    <a:pt x="2119" y="1"/>
                  </a:moveTo>
                  <a:cubicBezTo>
                    <a:pt x="1985" y="1"/>
                    <a:pt x="1853" y="66"/>
                    <a:pt x="1774" y="187"/>
                  </a:cubicBezTo>
                  <a:cubicBezTo>
                    <a:pt x="1677" y="329"/>
                    <a:pt x="1484" y="400"/>
                    <a:pt x="1291" y="400"/>
                  </a:cubicBezTo>
                  <a:cubicBezTo>
                    <a:pt x="1098" y="400"/>
                    <a:pt x="906" y="329"/>
                    <a:pt x="810" y="187"/>
                  </a:cubicBezTo>
                  <a:cubicBezTo>
                    <a:pt x="730" y="70"/>
                    <a:pt x="601" y="6"/>
                    <a:pt x="469" y="6"/>
                  </a:cubicBezTo>
                  <a:cubicBezTo>
                    <a:pt x="389" y="6"/>
                    <a:pt x="309" y="29"/>
                    <a:pt x="238" y="77"/>
                  </a:cubicBezTo>
                  <a:cubicBezTo>
                    <a:pt x="50" y="204"/>
                    <a:pt x="1" y="460"/>
                    <a:pt x="128" y="648"/>
                  </a:cubicBezTo>
                  <a:cubicBezTo>
                    <a:pt x="379" y="1019"/>
                    <a:pt x="814" y="1240"/>
                    <a:pt x="1291" y="1240"/>
                  </a:cubicBezTo>
                  <a:cubicBezTo>
                    <a:pt x="1769" y="1240"/>
                    <a:pt x="2204" y="1019"/>
                    <a:pt x="2456" y="648"/>
                  </a:cubicBezTo>
                  <a:cubicBezTo>
                    <a:pt x="2587" y="460"/>
                    <a:pt x="2539" y="200"/>
                    <a:pt x="2348" y="71"/>
                  </a:cubicBezTo>
                  <a:cubicBezTo>
                    <a:pt x="2278" y="23"/>
                    <a:pt x="2198" y="1"/>
                    <a:pt x="2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0"/>
            <p:cNvSpPr/>
            <p:nvPr/>
          </p:nvSpPr>
          <p:spPr>
            <a:xfrm>
              <a:off x="3992275" y="5239425"/>
              <a:ext cx="90350" cy="51125"/>
            </a:xfrm>
            <a:custGeom>
              <a:avLst/>
              <a:gdLst/>
              <a:ahLst/>
              <a:cxnLst/>
              <a:rect l="l" t="t" r="r" b="b"/>
              <a:pathLst>
                <a:path w="3614" h="2045" extrusionOk="0">
                  <a:moveTo>
                    <a:pt x="3614" y="0"/>
                  </a:moveTo>
                  <a:lnTo>
                    <a:pt x="1946" y="1112"/>
                  </a:lnTo>
                  <a:cubicBezTo>
                    <a:pt x="1835" y="1186"/>
                    <a:pt x="1696" y="1223"/>
                    <a:pt x="1557" y="1223"/>
                  </a:cubicBezTo>
                  <a:cubicBezTo>
                    <a:pt x="1419" y="1223"/>
                    <a:pt x="1280" y="1186"/>
                    <a:pt x="1169" y="1112"/>
                  </a:cubicBezTo>
                  <a:lnTo>
                    <a:pt x="323" y="548"/>
                  </a:lnTo>
                  <a:lnTo>
                    <a:pt x="0" y="751"/>
                  </a:lnTo>
                  <a:lnTo>
                    <a:pt x="329" y="1539"/>
                  </a:lnTo>
                  <a:lnTo>
                    <a:pt x="713" y="1796"/>
                  </a:lnTo>
                  <a:cubicBezTo>
                    <a:pt x="970" y="1962"/>
                    <a:pt x="1264" y="2045"/>
                    <a:pt x="1557" y="2045"/>
                  </a:cubicBezTo>
                  <a:cubicBezTo>
                    <a:pt x="1851" y="2045"/>
                    <a:pt x="2145" y="1962"/>
                    <a:pt x="2401" y="1796"/>
                  </a:cubicBezTo>
                  <a:lnTo>
                    <a:pt x="3614" y="988"/>
                  </a:lnTo>
                  <a:lnTo>
                    <a:pt x="36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0"/>
            <p:cNvSpPr/>
            <p:nvPr/>
          </p:nvSpPr>
          <p:spPr>
            <a:xfrm>
              <a:off x="3994075" y="5187975"/>
              <a:ext cx="88550" cy="51150"/>
            </a:xfrm>
            <a:custGeom>
              <a:avLst/>
              <a:gdLst/>
              <a:ahLst/>
              <a:cxnLst/>
              <a:rect l="l" t="t" r="r" b="b"/>
              <a:pathLst>
                <a:path w="3542" h="2046" extrusionOk="0">
                  <a:moveTo>
                    <a:pt x="3542" y="1"/>
                  </a:moveTo>
                  <a:lnTo>
                    <a:pt x="1874" y="1113"/>
                  </a:lnTo>
                  <a:cubicBezTo>
                    <a:pt x="1763" y="1187"/>
                    <a:pt x="1624" y="1223"/>
                    <a:pt x="1485" y="1223"/>
                  </a:cubicBezTo>
                  <a:cubicBezTo>
                    <a:pt x="1347" y="1223"/>
                    <a:pt x="1208" y="1187"/>
                    <a:pt x="1097" y="1113"/>
                  </a:cubicBezTo>
                  <a:lnTo>
                    <a:pt x="251" y="550"/>
                  </a:lnTo>
                  <a:lnTo>
                    <a:pt x="1" y="846"/>
                  </a:lnTo>
                  <a:lnTo>
                    <a:pt x="252" y="1537"/>
                  </a:lnTo>
                  <a:lnTo>
                    <a:pt x="641" y="1796"/>
                  </a:lnTo>
                  <a:cubicBezTo>
                    <a:pt x="898" y="1963"/>
                    <a:pt x="1192" y="2046"/>
                    <a:pt x="1486" y="2046"/>
                  </a:cubicBezTo>
                  <a:cubicBezTo>
                    <a:pt x="1779" y="2046"/>
                    <a:pt x="2073" y="1963"/>
                    <a:pt x="2331" y="1796"/>
                  </a:cubicBezTo>
                  <a:lnTo>
                    <a:pt x="3542" y="989"/>
                  </a:lnTo>
                  <a:lnTo>
                    <a:pt x="35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0"/>
            <p:cNvSpPr/>
            <p:nvPr/>
          </p:nvSpPr>
          <p:spPr>
            <a:xfrm>
              <a:off x="3989950" y="5085625"/>
              <a:ext cx="92675" cy="50700"/>
            </a:xfrm>
            <a:custGeom>
              <a:avLst/>
              <a:gdLst/>
              <a:ahLst/>
              <a:cxnLst/>
              <a:rect l="l" t="t" r="r" b="b"/>
              <a:pathLst>
                <a:path w="3707" h="2028" extrusionOk="0">
                  <a:moveTo>
                    <a:pt x="3679" y="0"/>
                  </a:moveTo>
                  <a:cubicBezTo>
                    <a:pt x="3679" y="1"/>
                    <a:pt x="3679" y="1"/>
                    <a:pt x="3679" y="1"/>
                  </a:cubicBezTo>
                  <a:lnTo>
                    <a:pt x="3679" y="1"/>
                  </a:lnTo>
                  <a:lnTo>
                    <a:pt x="3680" y="0"/>
                  </a:lnTo>
                  <a:close/>
                  <a:moveTo>
                    <a:pt x="3679" y="1"/>
                  </a:moveTo>
                  <a:lnTo>
                    <a:pt x="2039" y="1094"/>
                  </a:lnTo>
                  <a:cubicBezTo>
                    <a:pt x="1928" y="1168"/>
                    <a:pt x="1789" y="1204"/>
                    <a:pt x="1650" y="1204"/>
                  </a:cubicBezTo>
                  <a:cubicBezTo>
                    <a:pt x="1512" y="1204"/>
                    <a:pt x="1373" y="1168"/>
                    <a:pt x="1262" y="1094"/>
                  </a:cubicBezTo>
                  <a:lnTo>
                    <a:pt x="417" y="531"/>
                  </a:lnTo>
                  <a:lnTo>
                    <a:pt x="0" y="774"/>
                  </a:lnTo>
                  <a:lnTo>
                    <a:pt x="416" y="1519"/>
                  </a:lnTo>
                  <a:lnTo>
                    <a:pt x="805" y="1779"/>
                  </a:lnTo>
                  <a:cubicBezTo>
                    <a:pt x="1063" y="1944"/>
                    <a:pt x="1357" y="2027"/>
                    <a:pt x="1650" y="2027"/>
                  </a:cubicBezTo>
                  <a:cubicBezTo>
                    <a:pt x="1944" y="2027"/>
                    <a:pt x="2238" y="1944"/>
                    <a:pt x="2494" y="1779"/>
                  </a:cubicBezTo>
                  <a:lnTo>
                    <a:pt x="3707" y="971"/>
                  </a:lnTo>
                  <a:lnTo>
                    <a:pt x="3707" y="203"/>
                  </a:lnTo>
                  <a:cubicBezTo>
                    <a:pt x="3706" y="134"/>
                    <a:pt x="3697" y="66"/>
                    <a:pt x="3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0"/>
            <p:cNvSpPr/>
            <p:nvPr/>
          </p:nvSpPr>
          <p:spPr>
            <a:xfrm>
              <a:off x="3992125" y="5136600"/>
              <a:ext cx="90500" cy="51125"/>
            </a:xfrm>
            <a:custGeom>
              <a:avLst/>
              <a:gdLst/>
              <a:ahLst/>
              <a:cxnLst/>
              <a:rect l="l" t="t" r="r" b="b"/>
              <a:pathLst>
                <a:path w="3620" h="2045" extrusionOk="0">
                  <a:moveTo>
                    <a:pt x="3620" y="0"/>
                  </a:moveTo>
                  <a:lnTo>
                    <a:pt x="1952" y="1111"/>
                  </a:lnTo>
                  <a:cubicBezTo>
                    <a:pt x="1841" y="1185"/>
                    <a:pt x="1702" y="1222"/>
                    <a:pt x="1563" y="1222"/>
                  </a:cubicBezTo>
                  <a:cubicBezTo>
                    <a:pt x="1425" y="1222"/>
                    <a:pt x="1286" y="1185"/>
                    <a:pt x="1175" y="1111"/>
                  </a:cubicBezTo>
                  <a:lnTo>
                    <a:pt x="329" y="548"/>
                  </a:lnTo>
                  <a:lnTo>
                    <a:pt x="1" y="771"/>
                  </a:lnTo>
                  <a:lnTo>
                    <a:pt x="329" y="1537"/>
                  </a:lnTo>
                  <a:lnTo>
                    <a:pt x="718" y="1796"/>
                  </a:lnTo>
                  <a:cubicBezTo>
                    <a:pt x="976" y="1962"/>
                    <a:pt x="1270" y="2045"/>
                    <a:pt x="1563" y="2045"/>
                  </a:cubicBezTo>
                  <a:cubicBezTo>
                    <a:pt x="1857" y="2045"/>
                    <a:pt x="2151" y="1962"/>
                    <a:pt x="2407" y="1796"/>
                  </a:cubicBezTo>
                  <a:lnTo>
                    <a:pt x="3620" y="98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0"/>
            <p:cNvSpPr/>
            <p:nvPr/>
          </p:nvSpPr>
          <p:spPr>
            <a:xfrm>
              <a:off x="3979775" y="5085625"/>
              <a:ext cx="20575" cy="37975"/>
            </a:xfrm>
            <a:custGeom>
              <a:avLst/>
              <a:gdLst/>
              <a:ahLst/>
              <a:cxnLst/>
              <a:rect l="l" t="t" r="r" b="b"/>
              <a:pathLst>
                <a:path w="823" h="1519" extrusionOk="0">
                  <a:moveTo>
                    <a:pt x="25" y="0"/>
                  </a:moveTo>
                  <a:cubicBezTo>
                    <a:pt x="9" y="65"/>
                    <a:pt x="1" y="133"/>
                    <a:pt x="1" y="201"/>
                  </a:cubicBezTo>
                  <a:lnTo>
                    <a:pt x="1" y="970"/>
                  </a:lnTo>
                  <a:lnTo>
                    <a:pt x="823" y="1519"/>
                  </a:lnTo>
                  <a:lnTo>
                    <a:pt x="823" y="53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0"/>
            <p:cNvSpPr/>
            <p:nvPr/>
          </p:nvSpPr>
          <p:spPr>
            <a:xfrm>
              <a:off x="3979775" y="5136600"/>
              <a:ext cx="20575" cy="38425"/>
            </a:xfrm>
            <a:custGeom>
              <a:avLst/>
              <a:gdLst/>
              <a:ahLst/>
              <a:cxnLst/>
              <a:rect l="l" t="t" r="r" b="b"/>
              <a:pathLst>
                <a:path w="823" h="1537" extrusionOk="0">
                  <a:moveTo>
                    <a:pt x="1" y="0"/>
                  </a:moveTo>
                  <a:lnTo>
                    <a:pt x="1" y="988"/>
                  </a:lnTo>
                  <a:lnTo>
                    <a:pt x="823" y="1537"/>
                  </a:lnTo>
                  <a:lnTo>
                    <a:pt x="823" y="5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0"/>
            <p:cNvSpPr/>
            <p:nvPr/>
          </p:nvSpPr>
          <p:spPr>
            <a:xfrm>
              <a:off x="3979775" y="5187975"/>
              <a:ext cx="20575" cy="38450"/>
            </a:xfrm>
            <a:custGeom>
              <a:avLst/>
              <a:gdLst/>
              <a:ahLst/>
              <a:cxnLst/>
              <a:rect l="l" t="t" r="r" b="b"/>
              <a:pathLst>
                <a:path w="823" h="1538" extrusionOk="0">
                  <a:moveTo>
                    <a:pt x="1" y="1"/>
                  </a:moveTo>
                  <a:lnTo>
                    <a:pt x="1" y="990"/>
                  </a:lnTo>
                  <a:lnTo>
                    <a:pt x="823" y="1537"/>
                  </a:lnTo>
                  <a:lnTo>
                    <a:pt x="823" y="5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0"/>
            <p:cNvSpPr/>
            <p:nvPr/>
          </p:nvSpPr>
          <p:spPr>
            <a:xfrm>
              <a:off x="3979775" y="5239425"/>
              <a:ext cx="20725" cy="38500"/>
            </a:xfrm>
            <a:custGeom>
              <a:avLst/>
              <a:gdLst/>
              <a:ahLst/>
              <a:cxnLst/>
              <a:rect l="l" t="t" r="r" b="b"/>
              <a:pathLst>
                <a:path w="829" h="1540" extrusionOk="0">
                  <a:moveTo>
                    <a:pt x="1" y="0"/>
                  </a:moveTo>
                  <a:lnTo>
                    <a:pt x="1" y="988"/>
                  </a:lnTo>
                  <a:lnTo>
                    <a:pt x="829" y="1539"/>
                  </a:lnTo>
                  <a:cubicBezTo>
                    <a:pt x="824" y="1511"/>
                    <a:pt x="823" y="1483"/>
                    <a:pt x="823" y="1455"/>
                  </a:cubicBezTo>
                  <a:lnTo>
                    <a:pt x="823" y="1453"/>
                  </a:lnTo>
                  <a:lnTo>
                    <a:pt x="823" y="5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0"/>
            <p:cNvSpPr/>
            <p:nvPr/>
          </p:nvSpPr>
          <p:spPr>
            <a:xfrm>
              <a:off x="4123750" y="5111225"/>
              <a:ext cx="213375" cy="123400"/>
            </a:xfrm>
            <a:custGeom>
              <a:avLst/>
              <a:gdLst/>
              <a:ahLst/>
              <a:cxnLst/>
              <a:rect l="l" t="t" r="r" b="b"/>
              <a:pathLst>
                <a:path w="8535" h="4936" extrusionOk="0">
                  <a:moveTo>
                    <a:pt x="412" y="1"/>
                  </a:moveTo>
                  <a:cubicBezTo>
                    <a:pt x="184" y="1"/>
                    <a:pt x="0" y="185"/>
                    <a:pt x="0" y="412"/>
                  </a:cubicBezTo>
                  <a:lnTo>
                    <a:pt x="0" y="1182"/>
                  </a:lnTo>
                  <a:cubicBezTo>
                    <a:pt x="0" y="1481"/>
                    <a:pt x="109" y="1769"/>
                    <a:pt x="306" y="1994"/>
                  </a:cubicBezTo>
                  <a:lnTo>
                    <a:pt x="2512" y="4516"/>
                  </a:lnTo>
                  <a:cubicBezTo>
                    <a:pt x="2745" y="4783"/>
                    <a:pt x="3083" y="4936"/>
                    <a:pt x="3440" y="4936"/>
                  </a:cubicBezTo>
                  <a:lnTo>
                    <a:pt x="7256" y="4936"/>
                  </a:lnTo>
                  <a:cubicBezTo>
                    <a:pt x="7611" y="4936"/>
                    <a:pt x="7950" y="4783"/>
                    <a:pt x="8184" y="4516"/>
                  </a:cubicBezTo>
                  <a:lnTo>
                    <a:pt x="8535" y="4114"/>
                  </a:lnTo>
                  <a:lnTo>
                    <a:pt x="3440" y="4114"/>
                  </a:lnTo>
                  <a:cubicBezTo>
                    <a:pt x="3321" y="4114"/>
                    <a:pt x="3208" y="4063"/>
                    <a:pt x="3130" y="3974"/>
                  </a:cubicBezTo>
                  <a:lnTo>
                    <a:pt x="924" y="1452"/>
                  </a:lnTo>
                  <a:cubicBezTo>
                    <a:pt x="859" y="1377"/>
                    <a:pt x="822" y="1281"/>
                    <a:pt x="822" y="1182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0"/>
            <p:cNvSpPr/>
            <p:nvPr/>
          </p:nvSpPr>
          <p:spPr>
            <a:xfrm>
              <a:off x="4164875" y="5067925"/>
              <a:ext cx="185125" cy="43325"/>
            </a:xfrm>
            <a:custGeom>
              <a:avLst/>
              <a:gdLst/>
              <a:ahLst/>
              <a:cxnLst/>
              <a:rect l="l" t="t" r="r" b="b"/>
              <a:pathLst>
                <a:path w="7405" h="1733" extrusionOk="0">
                  <a:moveTo>
                    <a:pt x="867" y="1"/>
                  </a:moveTo>
                  <a:cubicBezTo>
                    <a:pt x="726" y="58"/>
                    <a:pt x="575" y="87"/>
                    <a:pt x="423" y="87"/>
                  </a:cubicBezTo>
                  <a:cubicBezTo>
                    <a:pt x="420" y="87"/>
                    <a:pt x="416" y="87"/>
                    <a:pt x="413" y="87"/>
                  </a:cubicBezTo>
                  <a:cubicBezTo>
                    <a:pt x="185" y="87"/>
                    <a:pt x="1" y="271"/>
                    <a:pt x="1" y="499"/>
                  </a:cubicBezTo>
                  <a:lnTo>
                    <a:pt x="1" y="1733"/>
                  </a:lnTo>
                  <a:lnTo>
                    <a:pt x="7405" y="1733"/>
                  </a:lnTo>
                  <a:lnTo>
                    <a:pt x="7405" y="909"/>
                  </a:lnTo>
                  <a:lnTo>
                    <a:pt x="2058" y="909"/>
                  </a:lnTo>
                  <a:cubicBezTo>
                    <a:pt x="2057" y="909"/>
                    <a:pt x="2056" y="909"/>
                    <a:pt x="2055" y="909"/>
                  </a:cubicBezTo>
                  <a:cubicBezTo>
                    <a:pt x="1499" y="909"/>
                    <a:pt x="1012" y="538"/>
                    <a:pt x="8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0"/>
            <p:cNvSpPr/>
            <p:nvPr/>
          </p:nvSpPr>
          <p:spPr>
            <a:xfrm>
              <a:off x="4442200" y="5070100"/>
              <a:ext cx="92900" cy="233550"/>
            </a:xfrm>
            <a:custGeom>
              <a:avLst/>
              <a:gdLst/>
              <a:ahLst/>
              <a:cxnLst/>
              <a:rect l="l" t="t" r="r" b="b"/>
              <a:pathLst>
                <a:path w="3716" h="9342" extrusionOk="0">
                  <a:moveTo>
                    <a:pt x="426" y="0"/>
                  </a:moveTo>
                  <a:lnTo>
                    <a:pt x="0" y="822"/>
                  </a:lnTo>
                  <a:lnTo>
                    <a:pt x="0" y="8518"/>
                  </a:lnTo>
                  <a:cubicBezTo>
                    <a:pt x="0" y="8972"/>
                    <a:pt x="368" y="9341"/>
                    <a:pt x="822" y="9341"/>
                  </a:cubicBezTo>
                  <a:lnTo>
                    <a:pt x="2892" y="9341"/>
                  </a:lnTo>
                  <a:lnTo>
                    <a:pt x="3716" y="9050"/>
                  </a:lnTo>
                  <a:lnTo>
                    <a:pt x="3716" y="822"/>
                  </a:lnTo>
                  <a:cubicBezTo>
                    <a:pt x="3716" y="368"/>
                    <a:pt x="3348" y="0"/>
                    <a:pt x="28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0"/>
            <p:cNvSpPr/>
            <p:nvPr/>
          </p:nvSpPr>
          <p:spPr>
            <a:xfrm>
              <a:off x="4432250" y="5070100"/>
              <a:ext cx="102850" cy="246800"/>
            </a:xfrm>
            <a:custGeom>
              <a:avLst/>
              <a:gdLst/>
              <a:ahLst/>
              <a:cxnLst/>
              <a:rect l="l" t="t" r="r" b="b"/>
              <a:pathLst>
                <a:path w="4114" h="9872" extrusionOk="0">
                  <a:moveTo>
                    <a:pt x="823" y="0"/>
                  </a:moveTo>
                  <a:cubicBezTo>
                    <a:pt x="369" y="0"/>
                    <a:pt x="1" y="368"/>
                    <a:pt x="1" y="822"/>
                  </a:cubicBezTo>
                  <a:lnTo>
                    <a:pt x="1" y="9050"/>
                  </a:lnTo>
                  <a:cubicBezTo>
                    <a:pt x="1" y="9504"/>
                    <a:pt x="369" y="9872"/>
                    <a:pt x="823" y="9872"/>
                  </a:cubicBezTo>
                  <a:lnTo>
                    <a:pt x="3290" y="9872"/>
                  </a:lnTo>
                  <a:cubicBezTo>
                    <a:pt x="3744" y="9872"/>
                    <a:pt x="4114" y="9504"/>
                    <a:pt x="4114" y="9050"/>
                  </a:cubicBezTo>
                  <a:lnTo>
                    <a:pt x="1645" y="9050"/>
                  </a:lnTo>
                  <a:cubicBezTo>
                    <a:pt x="1191" y="9050"/>
                    <a:pt x="823" y="8680"/>
                    <a:pt x="823" y="8226"/>
                  </a:cubicBezTo>
                  <a:lnTo>
                    <a:pt x="8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0"/>
            <p:cNvSpPr/>
            <p:nvPr/>
          </p:nvSpPr>
          <p:spPr>
            <a:xfrm>
              <a:off x="4444750" y="5239425"/>
              <a:ext cx="90350" cy="51125"/>
            </a:xfrm>
            <a:custGeom>
              <a:avLst/>
              <a:gdLst/>
              <a:ahLst/>
              <a:cxnLst/>
              <a:rect l="l" t="t" r="r" b="b"/>
              <a:pathLst>
                <a:path w="3614" h="2045" extrusionOk="0">
                  <a:moveTo>
                    <a:pt x="3614" y="0"/>
                  </a:moveTo>
                  <a:lnTo>
                    <a:pt x="1946" y="1112"/>
                  </a:lnTo>
                  <a:cubicBezTo>
                    <a:pt x="1834" y="1186"/>
                    <a:pt x="1695" y="1223"/>
                    <a:pt x="1557" y="1223"/>
                  </a:cubicBezTo>
                  <a:cubicBezTo>
                    <a:pt x="1418" y="1223"/>
                    <a:pt x="1279" y="1186"/>
                    <a:pt x="1169" y="1112"/>
                  </a:cubicBezTo>
                  <a:lnTo>
                    <a:pt x="323" y="548"/>
                  </a:lnTo>
                  <a:lnTo>
                    <a:pt x="0" y="751"/>
                  </a:lnTo>
                  <a:lnTo>
                    <a:pt x="327" y="1539"/>
                  </a:lnTo>
                  <a:lnTo>
                    <a:pt x="712" y="1796"/>
                  </a:lnTo>
                  <a:cubicBezTo>
                    <a:pt x="969" y="1962"/>
                    <a:pt x="1263" y="2045"/>
                    <a:pt x="1557" y="2045"/>
                  </a:cubicBezTo>
                  <a:cubicBezTo>
                    <a:pt x="1851" y="2045"/>
                    <a:pt x="2144" y="1962"/>
                    <a:pt x="2401" y="1796"/>
                  </a:cubicBezTo>
                  <a:lnTo>
                    <a:pt x="3614" y="988"/>
                  </a:lnTo>
                  <a:lnTo>
                    <a:pt x="36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0"/>
            <p:cNvSpPr/>
            <p:nvPr/>
          </p:nvSpPr>
          <p:spPr>
            <a:xfrm>
              <a:off x="4446500" y="5187975"/>
              <a:ext cx="88600" cy="51175"/>
            </a:xfrm>
            <a:custGeom>
              <a:avLst/>
              <a:gdLst/>
              <a:ahLst/>
              <a:cxnLst/>
              <a:rect l="l" t="t" r="r" b="b"/>
              <a:pathLst>
                <a:path w="3544" h="2047" extrusionOk="0">
                  <a:moveTo>
                    <a:pt x="3544" y="1"/>
                  </a:moveTo>
                  <a:lnTo>
                    <a:pt x="1876" y="1113"/>
                  </a:lnTo>
                  <a:cubicBezTo>
                    <a:pt x="1764" y="1187"/>
                    <a:pt x="1625" y="1223"/>
                    <a:pt x="1487" y="1223"/>
                  </a:cubicBezTo>
                  <a:cubicBezTo>
                    <a:pt x="1348" y="1223"/>
                    <a:pt x="1209" y="1187"/>
                    <a:pt x="1099" y="1113"/>
                  </a:cubicBezTo>
                  <a:lnTo>
                    <a:pt x="253" y="550"/>
                  </a:lnTo>
                  <a:lnTo>
                    <a:pt x="1" y="846"/>
                  </a:lnTo>
                  <a:lnTo>
                    <a:pt x="253" y="1537"/>
                  </a:lnTo>
                  <a:lnTo>
                    <a:pt x="642" y="1798"/>
                  </a:lnTo>
                  <a:cubicBezTo>
                    <a:pt x="899" y="1963"/>
                    <a:pt x="1193" y="2046"/>
                    <a:pt x="1486" y="2046"/>
                  </a:cubicBezTo>
                  <a:cubicBezTo>
                    <a:pt x="1780" y="2046"/>
                    <a:pt x="2074" y="1963"/>
                    <a:pt x="2331" y="1798"/>
                  </a:cubicBezTo>
                  <a:lnTo>
                    <a:pt x="3544" y="990"/>
                  </a:lnTo>
                  <a:lnTo>
                    <a:pt x="35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0"/>
            <p:cNvSpPr/>
            <p:nvPr/>
          </p:nvSpPr>
          <p:spPr>
            <a:xfrm>
              <a:off x="4442400" y="5085625"/>
              <a:ext cx="92700" cy="50700"/>
            </a:xfrm>
            <a:custGeom>
              <a:avLst/>
              <a:gdLst/>
              <a:ahLst/>
              <a:cxnLst/>
              <a:rect l="l" t="t" r="r" b="b"/>
              <a:pathLst>
                <a:path w="3708" h="2028" extrusionOk="0">
                  <a:moveTo>
                    <a:pt x="3679" y="0"/>
                  </a:moveTo>
                  <a:lnTo>
                    <a:pt x="2040" y="1094"/>
                  </a:lnTo>
                  <a:cubicBezTo>
                    <a:pt x="1928" y="1168"/>
                    <a:pt x="1789" y="1204"/>
                    <a:pt x="1651" y="1204"/>
                  </a:cubicBezTo>
                  <a:cubicBezTo>
                    <a:pt x="1512" y="1204"/>
                    <a:pt x="1373" y="1168"/>
                    <a:pt x="1263" y="1094"/>
                  </a:cubicBezTo>
                  <a:lnTo>
                    <a:pt x="417" y="531"/>
                  </a:lnTo>
                  <a:lnTo>
                    <a:pt x="1" y="774"/>
                  </a:lnTo>
                  <a:lnTo>
                    <a:pt x="417" y="1519"/>
                  </a:lnTo>
                  <a:lnTo>
                    <a:pt x="806" y="1779"/>
                  </a:lnTo>
                  <a:cubicBezTo>
                    <a:pt x="1063" y="1944"/>
                    <a:pt x="1357" y="2027"/>
                    <a:pt x="1651" y="2027"/>
                  </a:cubicBezTo>
                  <a:cubicBezTo>
                    <a:pt x="1945" y="2027"/>
                    <a:pt x="2238" y="1944"/>
                    <a:pt x="2495" y="1779"/>
                  </a:cubicBezTo>
                  <a:lnTo>
                    <a:pt x="3708" y="971"/>
                  </a:lnTo>
                  <a:lnTo>
                    <a:pt x="3708" y="203"/>
                  </a:lnTo>
                  <a:cubicBezTo>
                    <a:pt x="3706" y="133"/>
                    <a:pt x="3696" y="65"/>
                    <a:pt x="3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0"/>
            <p:cNvSpPr/>
            <p:nvPr/>
          </p:nvSpPr>
          <p:spPr>
            <a:xfrm>
              <a:off x="4444575" y="5136600"/>
              <a:ext cx="90525" cy="51125"/>
            </a:xfrm>
            <a:custGeom>
              <a:avLst/>
              <a:gdLst/>
              <a:ahLst/>
              <a:cxnLst/>
              <a:rect l="l" t="t" r="r" b="b"/>
              <a:pathLst>
                <a:path w="3621" h="2045" extrusionOk="0">
                  <a:moveTo>
                    <a:pt x="3621" y="0"/>
                  </a:moveTo>
                  <a:lnTo>
                    <a:pt x="1953" y="1111"/>
                  </a:lnTo>
                  <a:cubicBezTo>
                    <a:pt x="1841" y="1185"/>
                    <a:pt x="1702" y="1222"/>
                    <a:pt x="1564" y="1222"/>
                  </a:cubicBezTo>
                  <a:cubicBezTo>
                    <a:pt x="1425" y="1222"/>
                    <a:pt x="1286" y="1185"/>
                    <a:pt x="1176" y="1111"/>
                  </a:cubicBezTo>
                  <a:lnTo>
                    <a:pt x="330" y="548"/>
                  </a:lnTo>
                  <a:lnTo>
                    <a:pt x="0" y="771"/>
                  </a:lnTo>
                  <a:lnTo>
                    <a:pt x="330" y="1537"/>
                  </a:lnTo>
                  <a:lnTo>
                    <a:pt x="719" y="1796"/>
                  </a:lnTo>
                  <a:cubicBezTo>
                    <a:pt x="976" y="1962"/>
                    <a:pt x="1269" y="2045"/>
                    <a:pt x="1563" y="2045"/>
                  </a:cubicBezTo>
                  <a:cubicBezTo>
                    <a:pt x="1857" y="2045"/>
                    <a:pt x="2151" y="1962"/>
                    <a:pt x="2408" y="1796"/>
                  </a:cubicBezTo>
                  <a:lnTo>
                    <a:pt x="3621" y="988"/>
                  </a:lnTo>
                  <a:lnTo>
                    <a:pt x="36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0"/>
            <p:cNvSpPr/>
            <p:nvPr/>
          </p:nvSpPr>
          <p:spPr>
            <a:xfrm>
              <a:off x="4432225" y="5085625"/>
              <a:ext cx="20600" cy="37975"/>
            </a:xfrm>
            <a:custGeom>
              <a:avLst/>
              <a:gdLst/>
              <a:ahLst/>
              <a:cxnLst/>
              <a:rect l="l" t="t" r="r" b="b"/>
              <a:pathLst>
                <a:path w="824" h="1519" extrusionOk="0">
                  <a:moveTo>
                    <a:pt x="26" y="0"/>
                  </a:moveTo>
                  <a:cubicBezTo>
                    <a:pt x="9" y="65"/>
                    <a:pt x="0" y="133"/>
                    <a:pt x="2" y="201"/>
                  </a:cubicBezTo>
                  <a:lnTo>
                    <a:pt x="2" y="970"/>
                  </a:lnTo>
                  <a:lnTo>
                    <a:pt x="824" y="1519"/>
                  </a:lnTo>
                  <a:lnTo>
                    <a:pt x="824" y="53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0"/>
            <p:cNvSpPr/>
            <p:nvPr/>
          </p:nvSpPr>
          <p:spPr>
            <a:xfrm>
              <a:off x="4432250" y="5136600"/>
              <a:ext cx="20575" cy="38425"/>
            </a:xfrm>
            <a:custGeom>
              <a:avLst/>
              <a:gdLst/>
              <a:ahLst/>
              <a:cxnLst/>
              <a:rect l="l" t="t" r="r" b="b"/>
              <a:pathLst>
                <a:path w="823" h="1537" extrusionOk="0">
                  <a:moveTo>
                    <a:pt x="1" y="0"/>
                  </a:moveTo>
                  <a:lnTo>
                    <a:pt x="1" y="988"/>
                  </a:lnTo>
                  <a:lnTo>
                    <a:pt x="823" y="1537"/>
                  </a:lnTo>
                  <a:lnTo>
                    <a:pt x="823" y="5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0"/>
            <p:cNvSpPr/>
            <p:nvPr/>
          </p:nvSpPr>
          <p:spPr>
            <a:xfrm>
              <a:off x="4432250" y="5187975"/>
              <a:ext cx="20575" cy="38450"/>
            </a:xfrm>
            <a:custGeom>
              <a:avLst/>
              <a:gdLst/>
              <a:ahLst/>
              <a:cxnLst/>
              <a:rect l="l" t="t" r="r" b="b"/>
              <a:pathLst>
                <a:path w="823" h="1538" extrusionOk="0">
                  <a:moveTo>
                    <a:pt x="1" y="1"/>
                  </a:moveTo>
                  <a:lnTo>
                    <a:pt x="1" y="990"/>
                  </a:lnTo>
                  <a:lnTo>
                    <a:pt x="823" y="1537"/>
                  </a:lnTo>
                  <a:lnTo>
                    <a:pt x="823" y="5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0"/>
            <p:cNvSpPr/>
            <p:nvPr/>
          </p:nvSpPr>
          <p:spPr>
            <a:xfrm>
              <a:off x="4432250" y="5239425"/>
              <a:ext cx="20675" cy="38500"/>
            </a:xfrm>
            <a:custGeom>
              <a:avLst/>
              <a:gdLst/>
              <a:ahLst/>
              <a:cxnLst/>
              <a:rect l="l" t="t" r="r" b="b"/>
              <a:pathLst>
                <a:path w="827" h="1540" extrusionOk="0">
                  <a:moveTo>
                    <a:pt x="1" y="0"/>
                  </a:moveTo>
                  <a:lnTo>
                    <a:pt x="1" y="988"/>
                  </a:lnTo>
                  <a:lnTo>
                    <a:pt x="827" y="1539"/>
                  </a:lnTo>
                  <a:cubicBezTo>
                    <a:pt x="824" y="1511"/>
                    <a:pt x="823" y="1483"/>
                    <a:pt x="823" y="1455"/>
                  </a:cubicBezTo>
                  <a:lnTo>
                    <a:pt x="823" y="1453"/>
                  </a:lnTo>
                  <a:lnTo>
                    <a:pt x="823" y="5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6" name="Google Shape;1686;p50"/>
          <p:cNvGrpSpPr/>
          <p:nvPr/>
        </p:nvGrpSpPr>
        <p:grpSpPr>
          <a:xfrm>
            <a:off x="7198335" y="2436370"/>
            <a:ext cx="552246" cy="427578"/>
            <a:chOff x="4603125" y="2265900"/>
            <a:chExt cx="637550" cy="493625"/>
          </a:xfrm>
        </p:grpSpPr>
        <p:sp>
          <p:nvSpPr>
            <p:cNvPr id="1687" name="Google Shape;1687;p50"/>
            <p:cNvSpPr/>
            <p:nvPr/>
          </p:nvSpPr>
          <p:spPr>
            <a:xfrm>
              <a:off x="4757375" y="2533275"/>
              <a:ext cx="60375" cy="82300"/>
            </a:xfrm>
            <a:custGeom>
              <a:avLst/>
              <a:gdLst/>
              <a:ahLst/>
              <a:cxnLst/>
              <a:rect l="l" t="t" r="r" b="b"/>
              <a:pathLst>
                <a:path w="2415" h="3292" extrusionOk="0">
                  <a:moveTo>
                    <a:pt x="1" y="1"/>
                  </a:moveTo>
                  <a:lnTo>
                    <a:pt x="1" y="2672"/>
                  </a:lnTo>
                  <a:lnTo>
                    <a:pt x="984" y="3291"/>
                  </a:lnTo>
                  <a:lnTo>
                    <a:pt x="1536" y="3291"/>
                  </a:lnTo>
                  <a:cubicBezTo>
                    <a:pt x="2031" y="3291"/>
                    <a:pt x="2415" y="2857"/>
                    <a:pt x="2352" y="2366"/>
                  </a:cubicBezTo>
                  <a:lnTo>
                    <a:pt x="2243" y="1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50"/>
            <p:cNvSpPr/>
            <p:nvPr/>
          </p:nvSpPr>
          <p:spPr>
            <a:xfrm>
              <a:off x="4757375" y="2533275"/>
              <a:ext cx="56100" cy="82275"/>
            </a:xfrm>
            <a:custGeom>
              <a:avLst/>
              <a:gdLst/>
              <a:ahLst/>
              <a:cxnLst/>
              <a:rect l="l" t="t" r="r" b="b"/>
              <a:pathLst>
                <a:path w="2244" h="3291" extrusionOk="0">
                  <a:moveTo>
                    <a:pt x="1" y="1"/>
                  </a:moveTo>
                  <a:lnTo>
                    <a:pt x="1" y="3290"/>
                  </a:lnTo>
                  <a:lnTo>
                    <a:pt x="984" y="3290"/>
                  </a:lnTo>
                  <a:lnTo>
                    <a:pt x="1260" y="1905"/>
                  </a:lnTo>
                  <a:cubicBezTo>
                    <a:pt x="1318" y="1617"/>
                    <a:pt x="1571" y="1419"/>
                    <a:pt x="1853" y="1419"/>
                  </a:cubicBezTo>
                  <a:cubicBezTo>
                    <a:pt x="1895" y="1419"/>
                    <a:pt x="1937" y="1423"/>
                    <a:pt x="1980" y="1432"/>
                  </a:cubicBezTo>
                  <a:lnTo>
                    <a:pt x="2243" y="1490"/>
                  </a:lnTo>
                  <a:lnTo>
                    <a:pt x="2243" y="1490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0"/>
            <p:cNvSpPr/>
            <p:nvPr/>
          </p:nvSpPr>
          <p:spPr>
            <a:xfrm>
              <a:off x="4649250" y="2512700"/>
              <a:ext cx="128700" cy="240675"/>
            </a:xfrm>
            <a:custGeom>
              <a:avLst/>
              <a:gdLst/>
              <a:ahLst/>
              <a:cxnLst/>
              <a:rect l="l" t="t" r="r" b="b"/>
              <a:pathLst>
                <a:path w="5148" h="9627" extrusionOk="0">
                  <a:moveTo>
                    <a:pt x="1874" y="0"/>
                  </a:moveTo>
                  <a:lnTo>
                    <a:pt x="103" y="8888"/>
                  </a:lnTo>
                  <a:cubicBezTo>
                    <a:pt x="1" y="9397"/>
                    <a:pt x="390" y="9627"/>
                    <a:pt x="909" y="9627"/>
                  </a:cubicBezTo>
                  <a:lnTo>
                    <a:pt x="4101" y="9627"/>
                  </a:lnTo>
                  <a:lnTo>
                    <a:pt x="4967" y="9049"/>
                  </a:lnTo>
                  <a:cubicBezTo>
                    <a:pt x="4967" y="8595"/>
                    <a:pt x="4599" y="8227"/>
                    <a:pt x="4145" y="8227"/>
                  </a:cubicBezTo>
                  <a:lnTo>
                    <a:pt x="3651" y="8227"/>
                  </a:lnTo>
                  <a:lnTo>
                    <a:pt x="3252" y="7899"/>
                  </a:lnTo>
                  <a:lnTo>
                    <a:pt x="3815" y="7404"/>
                  </a:lnTo>
                  <a:lnTo>
                    <a:pt x="5148" y="712"/>
                  </a:ln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0"/>
            <p:cNvSpPr/>
            <p:nvPr/>
          </p:nvSpPr>
          <p:spPr>
            <a:xfrm>
              <a:off x="4642100" y="2512700"/>
              <a:ext cx="131550" cy="246825"/>
            </a:xfrm>
            <a:custGeom>
              <a:avLst/>
              <a:gdLst/>
              <a:ahLst/>
              <a:cxnLst/>
              <a:rect l="l" t="t" r="r" b="b"/>
              <a:pathLst>
                <a:path w="5262" h="9873" extrusionOk="0">
                  <a:moveTo>
                    <a:pt x="1874" y="0"/>
                  </a:moveTo>
                  <a:lnTo>
                    <a:pt x="103" y="8888"/>
                  </a:lnTo>
                  <a:cubicBezTo>
                    <a:pt x="1" y="9397"/>
                    <a:pt x="390" y="9873"/>
                    <a:pt x="909" y="9873"/>
                  </a:cubicBezTo>
                  <a:lnTo>
                    <a:pt x="4387" y="9873"/>
                  </a:lnTo>
                  <a:cubicBezTo>
                    <a:pt x="4841" y="9873"/>
                    <a:pt x="5261" y="9528"/>
                    <a:pt x="5253" y="9049"/>
                  </a:cubicBezTo>
                  <a:lnTo>
                    <a:pt x="2413" y="9049"/>
                  </a:lnTo>
                  <a:cubicBezTo>
                    <a:pt x="1635" y="9049"/>
                    <a:pt x="1051" y="8338"/>
                    <a:pt x="1204" y="7575"/>
                  </a:cubicBezTo>
                  <a:lnTo>
                    <a:pt x="2675" y="191"/>
                  </a:lnTo>
                  <a:lnTo>
                    <a:pt x="2684" y="163"/>
                  </a:ln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0"/>
            <p:cNvSpPr/>
            <p:nvPr/>
          </p:nvSpPr>
          <p:spPr>
            <a:xfrm>
              <a:off x="4695675" y="2697775"/>
              <a:ext cx="48975" cy="20625"/>
            </a:xfrm>
            <a:custGeom>
              <a:avLst/>
              <a:gdLst/>
              <a:ahLst/>
              <a:cxnLst/>
              <a:rect l="l" t="t" r="r" b="b"/>
              <a:pathLst>
                <a:path w="1959" h="825" extrusionOk="0">
                  <a:moveTo>
                    <a:pt x="412" y="1"/>
                  </a:moveTo>
                  <a:cubicBezTo>
                    <a:pt x="184" y="1"/>
                    <a:pt x="0" y="186"/>
                    <a:pt x="0" y="413"/>
                  </a:cubicBezTo>
                  <a:cubicBezTo>
                    <a:pt x="0" y="640"/>
                    <a:pt x="184" y="824"/>
                    <a:pt x="412" y="824"/>
                  </a:cubicBezTo>
                  <a:lnTo>
                    <a:pt x="1794" y="824"/>
                  </a:lnTo>
                  <a:lnTo>
                    <a:pt x="1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0"/>
            <p:cNvSpPr/>
            <p:nvPr/>
          </p:nvSpPr>
          <p:spPr>
            <a:xfrm>
              <a:off x="4603125" y="2348175"/>
              <a:ext cx="31475" cy="144000"/>
            </a:xfrm>
            <a:custGeom>
              <a:avLst/>
              <a:gdLst/>
              <a:ahLst/>
              <a:cxnLst/>
              <a:rect l="l" t="t" r="r" b="b"/>
              <a:pathLst>
                <a:path w="1259" h="5760" extrusionOk="0">
                  <a:moveTo>
                    <a:pt x="823" y="1"/>
                  </a:moveTo>
                  <a:cubicBezTo>
                    <a:pt x="369" y="1"/>
                    <a:pt x="1" y="368"/>
                    <a:pt x="1" y="824"/>
                  </a:cubicBezTo>
                  <a:lnTo>
                    <a:pt x="1" y="4937"/>
                  </a:lnTo>
                  <a:cubicBezTo>
                    <a:pt x="1" y="5391"/>
                    <a:pt x="369" y="5759"/>
                    <a:pt x="823" y="5759"/>
                  </a:cubicBezTo>
                  <a:lnTo>
                    <a:pt x="1259" y="5250"/>
                  </a:lnTo>
                  <a:lnTo>
                    <a:pt x="1259" y="592"/>
                  </a:lnTo>
                  <a:lnTo>
                    <a:pt x="8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0"/>
            <p:cNvSpPr/>
            <p:nvPr/>
          </p:nvSpPr>
          <p:spPr>
            <a:xfrm>
              <a:off x="4623675" y="2348175"/>
              <a:ext cx="30875" cy="144000"/>
            </a:xfrm>
            <a:custGeom>
              <a:avLst/>
              <a:gdLst/>
              <a:ahLst/>
              <a:cxnLst/>
              <a:rect l="l" t="t" r="r" b="b"/>
              <a:pathLst>
                <a:path w="1235" h="5760" extrusionOk="0">
                  <a:moveTo>
                    <a:pt x="1" y="1"/>
                  </a:moveTo>
                  <a:lnTo>
                    <a:pt x="1" y="5759"/>
                  </a:lnTo>
                  <a:lnTo>
                    <a:pt x="1235" y="5759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0"/>
            <p:cNvSpPr/>
            <p:nvPr/>
          </p:nvSpPr>
          <p:spPr>
            <a:xfrm>
              <a:off x="4860200" y="2409875"/>
              <a:ext cx="349650" cy="20600"/>
            </a:xfrm>
            <a:custGeom>
              <a:avLst/>
              <a:gdLst/>
              <a:ahLst/>
              <a:cxnLst/>
              <a:rect l="l" t="t" r="r" b="b"/>
              <a:pathLst>
                <a:path w="13986" h="824" extrusionOk="0">
                  <a:moveTo>
                    <a:pt x="1" y="0"/>
                  </a:moveTo>
                  <a:lnTo>
                    <a:pt x="1" y="824"/>
                  </a:lnTo>
                  <a:lnTo>
                    <a:pt x="13985" y="824"/>
                  </a:lnTo>
                  <a:lnTo>
                    <a:pt x="139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0"/>
            <p:cNvSpPr/>
            <p:nvPr/>
          </p:nvSpPr>
          <p:spPr>
            <a:xfrm>
              <a:off x="4860200" y="2409875"/>
              <a:ext cx="41175" cy="20600"/>
            </a:xfrm>
            <a:custGeom>
              <a:avLst/>
              <a:gdLst/>
              <a:ahLst/>
              <a:cxnLst/>
              <a:rect l="l" t="t" r="r" b="b"/>
              <a:pathLst>
                <a:path w="1647" h="824" extrusionOk="0">
                  <a:moveTo>
                    <a:pt x="1" y="0"/>
                  </a:moveTo>
                  <a:lnTo>
                    <a:pt x="1" y="824"/>
                  </a:lnTo>
                  <a:lnTo>
                    <a:pt x="1646" y="824"/>
                  </a:lnTo>
                  <a:lnTo>
                    <a:pt x="16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0"/>
            <p:cNvSpPr/>
            <p:nvPr/>
          </p:nvSpPr>
          <p:spPr>
            <a:xfrm>
              <a:off x="4952750" y="2409875"/>
              <a:ext cx="41150" cy="20600"/>
            </a:xfrm>
            <a:custGeom>
              <a:avLst/>
              <a:gdLst/>
              <a:ahLst/>
              <a:cxnLst/>
              <a:rect l="l" t="t" r="r" b="b"/>
              <a:pathLst>
                <a:path w="1646" h="824" extrusionOk="0">
                  <a:moveTo>
                    <a:pt x="0" y="0"/>
                  </a:moveTo>
                  <a:lnTo>
                    <a:pt x="0" y="824"/>
                  </a:lnTo>
                  <a:lnTo>
                    <a:pt x="1646" y="824"/>
                  </a:lnTo>
                  <a:lnTo>
                    <a:pt x="16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0"/>
            <p:cNvSpPr/>
            <p:nvPr/>
          </p:nvSpPr>
          <p:spPr>
            <a:xfrm>
              <a:off x="5035025" y="2409875"/>
              <a:ext cx="41150" cy="20600"/>
            </a:xfrm>
            <a:custGeom>
              <a:avLst/>
              <a:gdLst/>
              <a:ahLst/>
              <a:cxnLst/>
              <a:rect l="l" t="t" r="r" b="b"/>
              <a:pathLst>
                <a:path w="1646" h="824" extrusionOk="0">
                  <a:moveTo>
                    <a:pt x="0" y="0"/>
                  </a:moveTo>
                  <a:lnTo>
                    <a:pt x="0" y="824"/>
                  </a:lnTo>
                  <a:lnTo>
                    <a:pt x="1646" y="824"/>
                  </a:lnTo>
                  <a:lnTo>
                    <a:pt x="16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0"/>
            <p:cNvSpPr/>
            <p:nvPr/>
          </p:nvSpPr>
          <p:spPr>
            <a:xfrm>
              <a:off x="5117300" y="2409875"/>
              <a:ext cx="41150" cy="20600"/>
            </a:xfrm>
            <a:custGeom>
              <a:avLst/>
              <a:gdLst/>
              <a:ahLst/>
              <a:cxnLst/>
              <a:rect l="l" t="t" r="r" b="b"/>
              <a:pathLst>
                <a:path w="1646" h="824" extrusionOk="0">
                  <a:moveTo>
                    <a:pt x="0" y="0"/>
                  </a:moveTo>
                  <a:lnTo>
                    <a:pt x="0" y="824"/>
                  </a:lnTo>
                  <a:lnTo>
                    <a:pt x="1645" y="824"/>
                  </a:lnTo>
                  <a:lnTo>
                    <a:pt x="16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0"/>
            <p:cNvSpPr/>
            <p:nvPr/>
          </p:nvSpPr>
          <p:spPr>
            <a:xfrm>
              <a:off x="4657275" y="2285150"/>
              <a:ext cx="191175" cy="248750"/>
            </a:xfrm>
            <a:custGeom>
              <a:avLst/>
              <a:gdLst/>
              <a:ahLst/>
              <a:cxnLst/>
              <a:rect l="l" t="t" r="r" b="b"/>
              <a:pathLst>
                <a:path w="7647" h="9950" extrusionOk="0">
                  <a:moveTo>
                    <a:pt x="7294" y="0"/>
                  </a:moveTo>
                  <a:lnTo>
                    <a:pt x="714" y="1431"/>
                  </a:lnTo>
                  <a:lnTo>
                    <a:pt x="1" y="8505"/>
                  </a:lnTo>
                  <a:lnTo>
                    <a:pt x="7647" y="9950"/>
                  </a:lnTo>
                  <a:lnTo>
                    <a:pt x="72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0"/>
            <p:cNvSpPr/>
            <p:nvPr/>
          </p:nvSpPr>
          <p:spPr>
            <a:xfrm>
              <a:off x="5182575" y="2389275"/>
              <a:ext cx="58100" cy="58500"/>
            </a:xfrm>
            <a:custGeom>
              <a:avLst/>
              <a:gdLst/>
              <a:ahLst/>
              <a:cxnLst/>
              <a:rect l="l" t="t" r="r" b="b"/>
              <a:pathLst>
                <a:path w="2324" h="2340" extrusionOk="0">
                  <a:moveTo>
                    <a:pt x="1090" y="1"/>
                  </a:moveTo>
                  <a:cubicBezTo>
                    <a:pt x="922" y="1"/>
                    <a:pt x="750" y="36"/>
                    <a:pt x="582" y="111"/>
                  </a:cubicBezTo>
                  <a:cubicBezTo>
                    <a:pt x="155" y="305"/>
                    <a:pt x="1" y="735"/>
                    <a:pt x="1" y="1236"/>
                  </a:cubicBezTo>
                  <a:cubicBezTo>
                    <a:pt x="1" y="1918"/>
                    <a:pt x="408" y="2339"/>
                    <a:pt x="1090" y="2339"/>
                  </a:cubicBezTo>
                  <a:cubicBezTo>
                    <a:pt x="1591" y="2339"/>
                    <a:pt x="2021" y="2172"/>
                    <a:pt x="2215" y="1744"/>
                  </a:cubicBezTo>
                  <a:cubicBezTo>
                    <a:pt x="2287" y="1584"/>
                    <a:pt x="2324" y="1411"/>
                    <a:pt x="2324" y="1236"/>
                  </a:cubicBezTo>
                  <a:cubicBezTo>
                    <a:pt x="2324" y="524"/>
                    <a:pt x="1740" y="1"/>
                    <a:pt x="10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0"/>
            <p:cNvSpPr/>
            <p:nvPr/>
          </p:nvSpPr>
          <p:spPr>
            <a:xfrm>
              <a:off x="4944325" y="2265900"/>
              <a:ext cx="29025" cy="308525"/>
            </a:xfrm>
            <a:custGeom>
              <a:avLst/>
              <a:gdLst/>
              <a:ahLst/>
              <a:cxnLst/>
              <a:rect l="l" t="t" r="r" b="b"/>
              <a:pathLst>
                <a:path w="1161" h="12341" extrusionOk="0">
                  <a:moveTo>
                    <a:pt x="337" y="1"/>
                  </a:moveTo>
                  <a:lnTo>
                    <a:pt x="0" y="824"/>
                  </a:lnTo>
                  <a:lnTo>
                    <a:pt x="0" y="11518"/>
                  </a:lnTo>
                  <a:lnTo>
                    <a:pt x="337" y="12341"/>
                  </a:lnTo>
                  <a:cubicBezTo>
                    <a:pt x="791" y="12341"/>
                    <a:pt x="1161" y="11973"/>
                    <a:pt x="1161" y="11518"/>
                  </a:cubicBezTo>
                  <a:lnTo>
                    <a:pt x="1161" y="824"/>
                  </a:lnTo>
                  <a:cubicBezTo>
                    <a:pt x="1161" y="370"/>
                    <a:pt x="791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0"/>
            <p:cNvSpPr/>
            <p:nvPr/>
          </p:nvSpPr>
          <p:spPr>
            <a:xfrm>
              <a:off x="5026075" y="2296750"/>
              <a:ext cx="29525" cy="246850"/>
            </a:xfrm>
            <a:custGeom>
              <a:avLst/>
              <a:gdLst/>
              <a:ahLst/>
              <a:cxnLst/>
              <a:rect l="l" t="t" r="r" b="b"/>
              <a:pathLst>
                <a:path w="1181" h="9874" extrusionOk="0">
                  <a:moveTo>
                    <a:pt x="358" y="0"/>
                  </a:moveTo>
                  <a:lnTo>
                    <a:pt x="0" y="824"/>
                  </a:lnTo>
                  <a:lnTo>
                    <a:pt x="0" y="9050"/>
                  </a:lnTo>
                  <a:lnTo>
                    <a:pt x="358" y="9873"/>
                  </a:lnTo>
                  <a:cubicBezTo>
                    <a:pt x="812" y="9873"/>
                    <a:pt x="1180" y="9504"/>
                    <a:pt x="1180" y="9050"/>
                  </a:cubicBezTo>
                  <a:lnTo>
                    <a:pt x="1180" y="824"/>
                  </a:lnTo>
                  <a:cubicBezTo>
                    <a:pt x="1180" y="370"/>
                    <a:pt x="812" y="0"/>
                    <a:pt x="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0"/>
            <p:cNvSpPr/>
            <p:nvPr/>
          </p:nvSpPr>
          <p:spPr>
            <a:xfrm>
              <a:off x="4932200" y="2265900"/>
              <a:ext cx="20575" cy="308525"/>
            </a:xfrm>
            <a:custGeom>
              <a:avLst/>
              <a:gdLst/>
              <a:ahLst/>
              <a:cxnLst/>
              <a:rect l="l" t="t" r="r" b="b"/>
              <a:pathLst>
                <a:path w="823" h="12341" extrusionOk="0">
                  <a:moveTo>
                    <a:pt x="822" y="1"/>
                  </a:moveTo>
                  <a:cubicBezTo>
                    <a:pt x="368" y="1"/>
                    <a:pt x="0" y="370"/>
                    <a:pt x="0" y="824"/>
                  </a:cubicBezTo>
                  <a:lnTo>
                    <a:pt x="0" y="11518"/>
                  </a:lnTo>
                  <a:cubicBezTo>
                    <a:pt x="0" y="11972"/>
                    <a:pt x="368" y="12341"/>
                    <a:pt x="822" y="12341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0"/>
            <p:cNvSpPr/>
            <p:nvPr/>
          </p:nvSpPr>
          <p:spPr>
            <a:xfrm>
              <a:off x="5014425" y="2296750"/>
              <a:ext cx="20625" cy="246850"/>
            </a:xfrm>
            <a:custGeom>
              <a:avLst/>
              <a:gdLst/>
              <a:ahLst/>
              <a:cxnLst/>
              <a:rect l="l" t="t" r="r" b="b"/>
              <a:pathLst>
                <a:path w="825" h="9874" extrusionOk="0">
                  <a:moveTo>
                    <a:pt x="824" y="0"/>
                  </a:moveTo>
                  <a:cubicBezTo>
                    <a:pt x="370" y="0"/>
                    <a:pt x="2" y="370"/>
                    <a:pt x="1" y="824"/>
                  </a:cubicBezTo>
                  <a:lnTo>
                    <a:pt x="1" y="9050"/>
                  </a:lnTo>
                  <a:cubicBezTo>
                    <a:pt x="1" y="9504"/>
                    <a:pt x="370" y="9873"/>
                    <a:pt x="824" y="9873"/>
                  </a:cubicBezTo>
                  <a:lnTo>
                    <a:pt x="8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0"/>
            <p:cNvSpPr/>
            <p:nvPr/>
          </p:nvSpPr>
          <p:spPr>
            <a:xfrm>
              <a:off x="5108050" y="2327625"/>
              <a:ext cx="29825" cy="185125"/>
            </a:xfrm>
            <a:custGeom>
              <a:avLst/>
              <a:gdLst/>
              <a:ahLst/>
              <a:cxnLst/>
              <a:rect l="l" t="t" r="r" b="b"/>
              <a:pathLst>
                <a:path w="1193" h="7405" extrusionOk="0">
                  <a:moveTo>
                    <a:pt x="370" y="1"/>
                  </a:moveTo>
                  <a:lnTo>
                    <a:pt x="1" y="823"/>
                  </a:lnTo>
                  <a:lnTo>
                    <a:pt x="1" y="6581"/>
                  </a:lnTo>
                  <a:lnTo>
                    <a:pt x="370" y="7405"/>
                  </a:lnTo>
                  <a:lnTo>
                    <a:pt x="370" y="7403"/>
                  </a:lnTo>
                  <a:cubicBezTo>
                    <a:pt x="824" y="7403"/>
                    <a:pt x="1192" y="7035"/>
                    <a:pt x="1192" y="6581"/>
                  </a:cubicBezTo>
                  <a:lnTo>
                    <a:pt x="1192" y="823"/>
                  </a:lnTo>
                  <a:cubicBezTo>
                    <a:pt x="1192" y="368"/>
                    <a:pt x="824" y="1"/>
                    <a:pt x="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0"/>
            <p:cNvSpPr/>
            <p:nvPr/>
          </p:nvSpPr>
          <p:spPr>
            <a:xfrm>
              <a:off x="5096700" y="2327625"/>
              <a:ext cx="20600" cy="185100"/>
            </a:xfrm>
            <a:custGeom>
              <a:avLst/>
              <a:gdLst/>
              <a:ahLst/>
              <a:cxnLst/>
              <a:rect l="l" t="t" r="r" b="b"/>
              <a:pathLst>
                <a:path w="824" h="7404" extrusionOk="0">
                  <a:moveTo>
                    <a:pt x="824" y="1"/>
                  </a:moveTo>
                  <a:cubicBezTo>
                    <a:pt x="370" y="1"/>
                    <a:pt x="1" y="368"/>
                    <a:pt x="1" y="823"/>
                  </a:cubicBezTo>
                  <a:lnTo>
                    <a:pt x="1" y="6581"/>
                  </a:lnTo>
                  <a:cubicBezTo>
                    <a:pt x="1" y="7035"/>
                    <a:pt x="370" y="7403"/>
                    <a:pt x="824" y="7403"/>
                  </a:cubicBezTo>
                  <a:lnTo>
                    <a:pt x="8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0"/>
            <p:cNvSpPr/>
            <p:nvPr/>
          </p:nvSpPr>
          <p:spPr>
            <a:xfrm>
              <a:off x="5172750" y="2392050"/>
              <a:ext cx="65225" cy="59000"/>
            </a:xfrm>
            <a:custGeom>
              <a:avLst/>
              <a:gdLst/>
              <a:ahLst/>
              <a:cxnLst/>
              <a:rect l="l" t="t" r="r" b="b"/>
              <a:pathLst>
                <a:path w="2609" h="2360" extrusionOk="0">
                  <a:moveTo>
                    <a:pt x="975" y="0"/>
                  </a:moveTo>
                  <a:cubicBezTo>
                    <a:pt x="190" y="355"/>
                    <a:pt x="0" y="1387"/>
                    <a:pt x="612" y="1998"/>
                  </a:cubicBezTo>
                  <a:cubicBezTo>
                    <a:pt x="857" y="2243"/>
                    <a:pt x="1171" y="2359"/>
                    <a:pt x="1481" y="2359"/>
                  </a:cubicBezTo>
                  <a:cubicBezTo>
                    <a:pt x="1942" y="2359"/>
                    <a:pt x="2396" y="2103"/>
                    <a:pt x="2608" y="1633"/>
                  </a:cubicBezTo>
                  <a:lnTo>
                    <a:pt x="2608" y="1633"/>
                  </a:lnTo>
                  <a:cubicBezTo>
                    <a:pt x="2448" y="1705"/>
                    <a:pt x="2276" y="1742"/>
                    <a:pt x="2100" y="1742"/>
                  </a:cubicBezTo>
                  <a:cubicBezTo>
                    <a:pt x="1205" y="1742"/>
                    <a:pt x="607" y="816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0"/>
            <p:cNvSpPr/>
            <p:nvPr/>
          </p:nvSpPr>
          <p:spPr>
            <a:xfrm>
              <a:off x="4644225" y="2320900"/>
              <a:ext cx="201975" cy="234325"/>
            </a:xfrm>
            <a:custGeom>
              <a:avLst/>
              <a:gdLst/>
              <a:ahLst/>
              <a:cxnLst/>
              <a:rect l="l" t="t" r="r" b="b"/>
              <a:pathLst>
                <a:path w="8079" h="9373" extrusionOk="0">
                  <a:moveTo>
                    <a:pt x="1236" y="1"/>
                  </a:moveTo>
                  <a:lnTo>
                    <a:pt x="974" y="59"/>
                  </a:lnTo>
                  <a:cubicBezTo>
                    <a:pt x="407" y="182"/>
                    <a:pt x="1" y="684"/>
                    <a:pt x="1" y="1264"/>
                  </a:cubicBezTo>
                  <a:lnTo>
                    <a:pt x="1" y="6679"/>
                  </a:lnTo>
                  <a:cubicBezTo>
                    <a:pt x="1" y="7259"/>
                    <a:pt x="406" y="7761"/>
                    <a:pt x="973" y="7884"/>
                  </a:cubicBezTo>
                  <a:lnTo>
                    <a:pt x="7818" y="9373"/>
                  </a:lnTo>
                  <a:lnTo>
                    <a:pt x="8078" y="8736"/>
                  </a:lnTo>
                  <a:lnTo>
                    <a:pt x="7816" y="8084"/>
                  </a:lnTo>
                  <a:lnTo>
                    <a:pt x="3828" y="7217"/>
                  </a:lnTo>
                  <a:cubicBezTo>
                    <a:pt x="2314" y="6887"/>
                    <a:pt x="1236" y="5548"/>
                    <a:pt x="1236" y="4001"/>
                  </a:cubicBezTo>
                  <a:lnTo>
                    <a:pt x="12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0"/>
            <p:cNvSpPr/>
            <p:nvPr/>
          </p:nvSpPr>
          <p:spPr>
            <a:xfrm>
              <a:off x="4839625" y="2281125"/>
              <a:ext cx="41150" cy="258850"/>
            </a:xfrm>
            <a:custGeom>
              <a:avLst/>
              <a:gdLst/>
              <a:ahLst/>
              <a:cxnLst/>
              <a:rect l="l" t="t" r="r" b="b"/>
              <a:pathLst>
                <a:path w="1646" h="10354" extrusionOk="0">
                  <a:moveTo>
                    <a:pt x="825" y="1"/>
                  </a:moveTo>
                  <a:cubicBezTo>
                    <a:pt x="767" y="1"/>
                    <a:pt x="708" y="7"/>
                    <a:pt x="648" y="20"/>
                  </a:cubicBezTo>
                  <a:lnTo>
                    <a:pt x="0" y="161"/>
                  </a:lnTo>
                  <a:lnTo>
                    <a:pt x="0" y="9675"/>
                  </a:lnTo>
                  <a:lnTo>
                    <a:pt x="779" y="10354"/>
                  </a:lnTo>
                  <a:lnTo>
                    <a:pt x="1646" y="10033"/>
                  </a:lnTo>
                  <a:lnTo>
                    <a:pt x="1646" y="824"/>
                  </a:lnTo>
                  <a:cubicBezTo>
                    <a:pt x="1646" y="360"/>
                    <a:pt x="1267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0"/>
            <p:cNvSpPr/>
            <p:nvPr/>
          </p:nvSpPr>
          <p:spPr>
            <a:xfrm>
              <a:off x="4839625" y="2522975"/>
              <a:ext cx="41150" cy="36225"/>
            </a:xfrm>
            <a:custGeom>
              <a:avLst/>
              <a:gdLst/>
              <a:ahLst/>
              <a:cxnLst/>
              <a:rect l="l" t="t" r="r" b="b"/>
              <a:pathLst>
                <a:path w="1646" h="1449" extrusionOk="0">
                  <a:moveTo>
                    <a:pt x="0" y="1288"/>
                  </a:moveTo>
                  <a:lnTo>
                    <a:pt x="2" y="1290"/>
                  </a:lnTo>
                  <a:lnTo>
                    <a:pt x="2" y="1289"/>
                  </a:lnTo>
                  <a:lnTo>
                    <a:pt x="2" y="1289"/>
                  </a:lnTo>
                  <a:lnTo>
                    <a:pt x="0" y="1288"/>
                  </a:lnTo>
                  <a:close/>
                  <a:moveTo>
                    <a:pt x="2" y="1"/>
                  </a:moveTo>
                  <a:lnTo>
                    <a:pt x="2" y="1289"/>
                  </a:lnTo>
                  <a:lnTo>
                    <a:pt x="2" y="1289"/>
                  </a:lnTo>
                  <a:lnTo>
                    <a:pt x="648" y="1430"/>
                  </a:lnTo>
                  <a:cubicBezTo>
                    <a:pt x="708" y="1443"/>
                    <a:pt x="767" y="1449"/>
                    <a:pt x="826" y="1449"/>
                  </a:cubicBezTo>
                  <a:cubicBezTo>
                    <a:pt x="1268" y="1449"/>
                    <a:pt x="1646" y="1090"/>
                    <a:pt x="1646" y="626"/>
                  </a:cubicBezTo>
                  <a:lnTo>
                    <a:pt x="1646" y="359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1" name="Google Shape;1711;p50"/>
          <p:cNvGrpSpPr/>
          <p:nvPr/>
        </p:nvGrpSpPr>
        <p:grpSpPr>
          <a:xfrm>
            <a:off x="6473630" y="2374025"/>
            <a:ext cx="552246" cy="552267"/>
            <a:chOff x="3759600" y="2185800"/>
            <a:chExt cx="637550" cy="637575"/>
          </a:xfrm>
        </p:grpSpPr>
        <p:sp>
          <p:nvSpPr>
            <p:cNvPr id="1712" name="Google Shape;1712;p50"/>
            <p:cNvSpPr/>
            <p:nvPr/>
          </p:nvSpPr>
          <p:spPr>
            <a:xfrm>
              <a:off x="3771625" y="2185800"/>
              <a:ext cx="502225" cy="500200"/>
            </a:xfrm>
            <a:custGeom>
              <a:avLst/>
              <a:gdLst/>
              <a:ahLst/>
              <a:cxnLst/>
              <a:rect l="l" t="t" r="r" b="b"/>
              <a:pathLst>
                <a:path w="20089" h="20008" extrusionOk="0">
                  <a:moveTo>
                    <a:pt x="9788" y="0"/>
                  </a:moveTo>
                  <a:cubicBezTo>
                    <a:pt x="7667" y="0"/>
                    <a:pt x="5600" y="658"/>
                    <a:pt x="3869" y="1883"/>
                  </a:cubicBezTo>
                  <a:cubicBezTo>
                    <a:pt x="1237" y="3747"/>
                    <a:pt x="1" y="6814"/>
                    <a:pt x="1" y="10285"/>
                  </a:cubicBezTo>
                  <a:cubicBezTo>
                    <a:pt x="1" y="15964"/>
                    <a:pt x="4122" y="20007"/>
                    <a:pt x="9801" y="20007"/>
                  </a:cubicBezTo>
                  <a:cubicBezTo>
                    <a:pt x="12719" y="20007"/>
                    <a:pt x="15353" y="19352"/>
                    <a:pt x="17225" y="17401"/>
                  </a:cubicBezTo>
                  <a:cubicBezTo>
                    <a:pt x="19063" y="15488"/>
                    <a:pt x="20089" y="12936"/>
                    <a:pt x="20084" y="10283"/>
                  </a:cubicBezTo>
                  <a:cubicBezTo>
                    <a:pt x="20084" y="4604"/>
                    <a:pt x="15480" y="0"/>
                    <a:pt x="9801" y="0"/>
                  </a:cubicBezTo>
                  <a:cubicBezTo>
                    <a:pt x="9797" y="0"/>
                    <a:pt x="9792" y="0"/>
                    <a:pt x="9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0"/>
            <p:cNvSpPr/>
            <p:nvPr/>
          </p:nvSpPr>
          <p:spPr>
            <a:xfrm>
              <a:off x="3759600" y="2232875"/>
              <a:ext cx="442625" cy="467100"/>
            </a:xfrm>
            <a:custGeom>
              <a:avLst/>
              <a:gdLst/>
              <a:ahLst/>
              <a:cxnLst/>
              <a:rect l="l" t="t" r="r" b="b"/>
              <a:pathLst>
                <a:path w="17705" h="18684" extrusionOk="0">
                  <a:moveTo>
                    <a:pt x="4351" y="0"/>
                  </a:moveTo>
                  <a:cubicBezTo>
                    <a:pt x="1718" y="1862"/>
                    <a:pt x="1" y="4931"/>
                    <a:pt x="1" y="8400"/>
                  </a:cubicBezTo>
                  <a:cubicBezTo>
                    <a:pt x="1" y="13968"/>
                    <a:pt x="4423" y="18498"/>
                    <a:pt x="9947" y="18675"/>
                  </a:cubicBezTo>
                  <a:cubicBezTo>
                    <a:pt x="10059" y="18679"/>
                    <a:pt x="10170" y="18683"/>
                    <a:pt x="10284" y="18683"/>
                  </a:cubicBezTo>
                  <a:cubicBezTo>
                    <a:pt x="10568" y="18683"/>
                    <a:pt x="10850" y="18669"/>
                    <a:pt x="11128" y="18646"/>
                  </a:cubicBezTo>
                  <a:cubicBezTo>
                    <a:pt x="11167" y="18642"/>
                    <a:pt x="11205" y="18641"/>
                    <a:pt x="11243" y="18637"/>
                  </a:cubicBezTo>
                  <a:cubicBezTo>
                    <a:pt x="11520" y="18611"/>
                    <a:pt x="11793" y="18573"/>
                    <a:pt x="12064" y="18526"/>
                  </a:cubicBezTo>
                  <a:lnTo>
                    <a:pt x="12130" y="18515"/>
                  </a:lnTo>
                  <a:cubicBezTo>
                    <a:pt x="14257" y="18127"/>
                    <a:pt x="16209" y="17079"/>
                    <a:pt x="17705" y="15518"/>
                  </a:cubicBezTo>
                  <a:cubicBezTo>
                    <a:pt x="16839" y="14885"/>
                    <a:pt x="15821" y="14571"/>
                    <a:pt x="14806" y="14571"/>
                  </a:cubicBezTo>
                  <a:cubicBezTo>
                    <a:pt x="13685" y="14571"/>
                    <a:pt x="12567" y="14954"/>
                    <a:pt x="11659" y="15712"/>
                  </a:cubicBezTo>
                  <a:cubicBezTo>
                    <a:pt x="11428" y="15908"/>
                    <a:pt x="11137" y="16012"/>
                    <a:pt x="10840" y="16012"/>
                  </a:cubicBezTo>
                  <a:cubicBezTo>
                    <a:pt x="10753" y="16012"/>
                    <a:pt x="10665" y="16003"/>
                    <a:pt x="10578" y="15985"/>
                  </a:cubicBezTo>
                  <a:cubicBezTo>
                    <a:pt x="5943" y="14988"/>
                    <a:pt x="2468" y="10866"/>
                    <a:pt x="2468" y="5933"/>
                  </a:cubicBezTo>
                  <a:cubicBezTo>
                    <a:pt x="2464" y="3808"/>
                    <a:pt x="3123" y="1733"/>
                    <a:pt x="4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0"/>
            <p:cNvSpPr/>
            <p:nvPr/>
          </p:nvSpPr>
          <p:spPr>
            <a:xfrm>
              <a:off x="4036025" y="2617700"/>
              <a:ext cx="196625" cy="197575"/>
            </a:xfrm>
            <a:custGeom>
              <a:avLst/>
              <a:gdLst/>
              <a:ahLst/>
              <a:cxnLst/>
              <a:rect l="l" t="t" r="r" b="b"/>
              <a:pathLst>
                <a:path w="7865" h="7903" extrusionOk="0">
                  <a:moveTo>
                    <a:pt x="3741" y="1"/>
                  </a:moveTo>
                  <a:cubicBezTo>
                    <a:pt x="3058" y="1"/>
                    <a:pt x="2385" y="172"/>
                    <a:pt x="1783" y="500"/>
                  </a:cubicBezTo>
                  <a:cubicBezTo>
                    <a:pt x="506" y="1198"/>
                    <a:pt x="1" y="2553"/>
                    <a:pt x="1" y="4112"/>
                  </a:cubicBezTo>
                  <a:cubicBezTo>
                    <a:pt x="1" y="6385"/>
                    <a:pt x="1479" y="7903"/>
                    <a:pt x="3750" y="7903"/>
                  </a:cubicBezTo>
                  <a:cubicBezTo>
                    <a:pt x="5309" y="7903"/>
                    <a:pt x="6665" y="7359"/>
                    <a:pt x="7363" y="6080"/>
                  </a:cubicBezTo>
                  <a:cubicBezTo>
                    <a:pt x="7692" y="5478"/>
                    <a:pt x="7864" y="4800"/>
                    <a:pt x="7863" y="4112"/>
                  </a:cubicBezTo>
                  <a:lnTo>
                    <a:pt x="7863" y="4112"/>
                  </a:lnTo>
                  <a:lnTo>
                    <a:pt x="7863" y="4114"/>
                  </a:lnTo>
                  <a:cubicBezTo>
                    <a:pt x="7863" y="1843"/>
                    <a:pt x="6022" y="1"/>
                    <a:pt x="3750" y="1"/>
                  </a:cubicBezTo>
                  <a:cubicBezTo>
                    <a:pt x="3747" y="1"/>
                    <a:pt x="3744" y="1"/>
                    <a:pt x="37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0"/>
            <p:cNvSpPr/>
            <p:nvPr/>
          </p:nvSpPr>
          <p:spPr>
            <a:xfrm>
              <a:off x="4026900" y="2630200"/>
              <a:ext cx="193200" cy="193175"/>
            </a:xfrm>
            <a:custGeom>
              <a:avLst/>
              <a:gdLst/>
              <a:ahLst/>
              <a:cxnLst/>
              <a:rect l="l" t="t" r="r" b="b"/>
              <a:pathLst>
                <a:path w="7728" h="7727" extrusionOk="0">
                  <a:moveTo>
                    <a:pt x="2148" y="0"/>
                  </a:moveTo>
                  <a:lnTo>
                    <a:pt x="2148" y="0"/>
                  </a:lnTo>
                  <a:cubicBezTo>
                    <a:pt x="1923" y="122"/>
                    <a:pt x="1710" y="266"/>
                    <a:pt x="1512" y="429"/>
                  </a:cubicBezTo>
                  <a:cubicBezTo>
                    <a:pt x="1410" y="511"/>
                    <a:pt x="1488" y="839"/>
                    <a:pt x="1396" y="930"/>
                  </a:cubicBezTo>
                  <a:cubicBezTo>
                    <a:pt x="1362" y="963"/>
                    <a:pt x="1311" y="971"/>
                    <a:pt x="1254" y="971"/>
                  </a:cubicBezTo>
                  <a:cubicBezTo>
                    <a:pt x="1196" y="971"/>
                    <a:pt x="1132" y="962"/>
                    <a:pt x="1074" y="962"/>
                  </a:cubicBezTo>
                  <a:cubicBezTo>
                    <a:pt x="1014" y="962"/>
                    <a:pt x="961" y="972"/>
                    <a:pt x="930" y="1010"/>
                  </a:cubicBezTo>
                  <a:cubicBezTo>
                    <a:pt x="329" y="1743"/>
                    <a:pt x="1" y="2664"/>
                    <a:pt x="2" y="3612"/>
                  </a:cubicBezTo>
                  <a:cubicBezTo>
                    <a:pt x="2" y="5885"/>
                    <a:pt x="1843" y="7727"/>
                    <a:pt x="4115" y="7727"/>
                  </a:cubicBezTo>
                  <a:cubicBezTo>
                    <a:pt x="5620" y="7727"/>
                    <a:pt x="7007" y="6903"/>
                    <a:pt x="7727" y="5580"/>
                  </a:cubicBezTo>
                  <a:lnTo>
                    <a:pt x="7727" y="5580"/>
                  </a:lnTo>
                  <a:cubicBezTo>
                    <a:pt x="7127" y="5909"/>
                    <a:pt x="6452" y="6081"/>
                    <a:pt x="5769" y="6081"/>
                  </a:cubicBezTo>
                  <a:cubicBezTo>
                    <a:pt x="5766" y="6081"/>
                    <a:pt x="5763" y="6081"/>
                    <a:pt x="5760" y="6081"/>
                  </a:cubicBezTo>
                  <a:cubicBezTo>
                    <a:pt x="3490" y="6081"/>
                    <a:pt x="1647" y="4239"/>
                    <a:pt x="1647" y="1968"/>
                  </a:cubicBezTo>
                  <a:cubicBezTo>
                    <a:pt x="1646" y="1281"/>
                    <a:pt x="1819" y="603"/>
                    <a:pt x="2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0"/>
            <p:cNvSpPr/>
            <p:nvPr/>
          </p:nvSpPr>
          <p:spPr>
            <a:xfrm>
              <a:off x="4308425" y="2566250"/>
              <a:ext cx="88725" cy="89325"/>
            </a:xfrm>
            <a:custGeom>
              <a:avLst/>
              <a:gdLst/>
              <a:ahLst/>
              <a:cxnLst/>
              <a:rect l="l" t="t" r="r" b="b"/>
              <a:pathLst>
                <a:path w="3549" h="3573" extrusionOk="0">
                  <a:moveTo>
                    <a:pt x="1698" y="1"/>
                  </a:moveTo>
                  <a:cubicBezTo>
                    <a:pt x="1414" y="1"/>
                    <a:pt x="1129" y="66"/>
                    <a:pt x="866" y="198"/>
                  </a:cubicBezTo>
                  <a:cubicBezTo>
                    <a:pt x="262" y="502"/>
                    <a:pt x="0" y="1129"/>
                    <a:pt x="0" y="1852"/>
                  </a:cubicBezTo>
                  <a:cubicBezTo>
                    <a:pt x="0" y="2874"/>
                    <a:pt x="696" y="3573"/>
                    <a:pt x="1718" y="3573"/>
                  </a:cubicBezTo>
                  <a:cubicBezTo>
                    <a:pt x="2441" y="3573"/>
                    <a:pt x="3048" y="3288"/>
                    <a:pt x="3352" y="2684"/>
                  </a:cubicBezTo>
                  <a:cubicBezTo>
                    <a:pt x="3481" y="2425"/>
                    <a:pt x="3549" y="2141"/>
                    <a:pt x="3549" y="1852"/>
                  </a:cubicBezTo>
                  <a:cubicBezTo>
                    <a:pt x="3549" y="1210"/>
                    <a:pt x="3215" y="614"/>
                    <a:pt x="2669" y="276"/>
                  </a:cubicBezTo>
                  <a:cubicBezTo>
                    <a:pt x="2372" y="93"/>
                    <a:pt x="2036" y="1"/>
                    <a:pt x="1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0"/>
            <p:cNvSpPr/>
            <p:nvPr/>
          </p:nvSpPr>
          <p:spPr>
            <a:xfrm>
              <a:off x="3850500" y="2412021"/>
              <a:ext cx="42800" cy="41125"/>
            </a:xfrm>
            <a:custGeom>
              <a:avLst/>
              <a:gdLst/>
              <a:ahLst/>
              <a:cxnLst/>
              <a:rect l="l" t="t" r="r" b="b"/>
              <a:pathLst>
                <a:path w="1712" h="1645" extrusionOk="0">
                  <a:moveTo>
                    <a:pt x="889" y="0"/>
                  </a:moveTo>
                  <a:cubicBezTo>
                    <a:pt x="555" y="0"/>
                    <a:pt x="255" y="200"/>
                    <a:pt x="128" y="508"/>
                  </a:cubicBezTo>
                  <a:cubicBezTo>
                    <a:pt x="1" y="815"/>
                    <a:pt x="71" y="1169"/>
                    <a:pt x="306" y="1404"/>
                  </a:cubicBezTo>
                  <a:cubicBezTo>
                    <a:pt x="464" y="1561"/>
                    <a:pt x="674" y="1645"/>
                    <a:pt x="888" y="1645"/>
                  </a:cubicBezTo>
                  <a:cubicBezTo>
                    <a:pt x="994" y="1645"/>
                    <a:pt x="1101" y="1624"/>
                    <a:pt x="1203" y="1582"/>
                  </a:cubicBezTo>
                  <a:cubicBezTo>
                    <a:pt x="1510" y="1456"/>
                    <a:pt x="1711" y="1155"/>
                    <a:pt x="1711" y="822"/>
                  </a:cubicBezTo>
                  <a:cubicBezTo>
                    <a:pt x="1711" y="368"/>
                    <a:pt x="1343" y="0"/>
                    <a:pt x="8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0"/>
            <p:cNvSpPr/>
            <p:nvPr/>
          </p:nvSpPr>
          <p:spPr>
            <a:xfrm>
              <a:off x="3973925" y="2566275"/>
              <a:ext cx="42750" cy="41175"/>
            </a:xfrm>
            <a:custGeom>
              <a:avLst/>
              <a:gdLst/>
              <a:ahLst/>
              <a:cxnLst/>
              <a:rect l="l" t="t" r="r" b="b"/>
              <a:pathLst>
                <a:path w="1710" h="1647" extrusionOk="0">
                  <a:moveTo>
                    <a:pt x="887" y="1"/>
                  </a:moveTo>
                  <a:cubicBezTo>
                    <a:pt x="555" y="1"/>
                    <a:pt x="255" y="200"/>
                    <a:pt x="127" y="509"/>
                  </a:cubicBezTo>
                  <a:cubicBezTo>
                    <a:pt x="0" y="816"/>
                    <a:pt x="69" y="1169"/>
                    <a:pt x="306" y="1406"/>
                  </a:cubicBezTo>
                  <a:cubicBezTo>
                    <a:pt x="463" y="1563"/>
                    <a:pt x="673" y="1646"/>
                    <a:pt x="887" y="1646"/>
                  </a:cubicBezTo>
                  <a:cubicBezTo>
                    <a:pt x="993" y="1646"/>
                    <a:pt x="1100" y="1626"/>
                    <a:pt x="1201" y="1584"/>
                  </a:cubicBezTo>
                  <a:cubicBezTo>
                    <a:pt x="1510" y="1456"/>
                    <a:pt x="1709" y="1155"/>
                    <a:pt x="1709" y="823"/>
                  </a:cubicBezTo>
                  <a:cubicBezTo>
                    <a:pt x="1709" y="368"/>
                    <a:pt x="1341" y="1"/>
                    <a:pt x="8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0"/>
            <p:cNvSpPr/>
            <p:nvPr/>
          </p:nvSpPr>
          <p:spPr>
            <a:xfrm>
              <a:off x="3921025" y="2317425"/>
              <a:ext cx="67875" cy="65850"/>
            </a:xfrm>
            <a:custGeom>
              <a:avLst/>
              <a:gdLst/>
              <a:ahLst/>
              <a:cxnLst/>
              <a:rect l="l" t="t" r="r" b="b"/>
              <a:pathLst>
                <a:path w="2715" h="2634" extrusionOk="0">
                  <a:moveTo>
                    <a:pt x="1358" y="0"/>
                  </a:moveTo>
                  <a:cubicBezTo>
                    <a:pt x="1282" y="0"/>
                    <a:pt x="1206" y="40"/>
                    <a:pt x="1170" y="120"/>
                  </a:cubicBezTo>
                  <a:cubicBezTo>
                    <a:pt x="964" y="566"/>
                    <a:pt x="606" y="922"/>
                    <a:pt x="161" y="1129"/>
                  </a:cubicBezTo>
                  <a:cubicBezTo>
                    <a:pt x="1" y="1202"/>
                    <a:pt x="1" y="1430"/>
                    <a:pt x="161" y="1505"/>
                  </a:cubicBezTo>
                  <a:cubicBezTo>
                    <a:pt x="606" y="1710"/>
                    <a:pt x="964" y="2068"/>
                    <a:pt x="1170" y="2512"/>
                  </a:cubicBezTo>
                  <a:cubicBezTo>
                    <a:pt x="1206" y="2593"/>
                    <a:pt x="1282" y="2633"/>
                    <a:pt x="1358" y="2633"/>
                  </a:cubicBezTo>
                  <a:cubicBezTo>
                    <a:pt x="1433" y="2633"/>
                    <a:pt x="1509" y="2593"/>
                    <a:pt x="1546" y="2512"/>
                  </a:cubicBezTo>
                  <a:cubicBezTo>
                    <a:pt x="1751" y="2068"/>
                    <a:pt x="2109" y="1710"/>
                    <a:pt x="2553" y="1505"/>
                  </a:cubicBezTo>
                  <a:cubicBezTo>
                    <a:pt x="2715" y="1430"/>
                    <a:pt x="2715" y="1202"/>
                    <a:pt x="2553" y="1129"/>
                  </a:cubicBezTo>
                  <a:cubicBezTo>
                    <a:pt x="2109" y="922"/>
                    <a:pt x="1751" y="566"/>
                    <a:pt x="1546" y="120"/>
                  </a:cubicBezTo>
                  <a:cubicBezTo>
                    <a:pt x="1509" y="40"/>
                    <a:pt x="1433" y="0"/>
                    <a:pt x="1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0"/>
            <p:cNvSpPr/>
            <p:nvPr/>
          </p:nvSpPr>
          <p:spPr>
            <a:xfrm>
              <a:off x="4114150" y="2500125"/>
              <a:ext cx="51850" cy="50050"/>
            </a:xfrm>
            <a:custGeom>
              <a:avLst/>
              <a:gdLst/>
              <a:ahLst/>
              <a:cxnLst/>
              <a:rect l="l" t="t" r="r" b="b"/>
              <a:pathLst>
                <a:path w="2074" h="2002" extrusionOk="0">
                  <a:moveTo>
                    <a:pt x="1037" y="1"/>
                  </a:moveTo>
                  <a:cubicBezTo>
                    <a:pt x="965" y="1"/>
                    <a:pt x="893" y="38"/>
                    <a:pt x="854" y="111"/>
                  </a:cubicBezTo>
                  <a:cubicBezTo>
                    <a:pt x="697" y="414"/>
                    <a:pt x="449" y="662"/>
                    <a:pt x="147" y="819"/>
                  </a:cubicBezTo>
                  <a:cubicBezTo>
                    <a:pt x="1" y="896"/>
                    <a:pt x="1" y="1106"/>
                    <a:pt x="147" y="1184"/>
                  </a:cubicBezTo>
                  <a:cubicBezTo>
                    <a:pt x="449" y="1341"/>
                    <a:pt x="697" y="1588"/>
                    <a:pt x="854" y="1891"/>
                  </a:cubicBezTo>
                  <a:cubicBezTo>
                    <a:pt x="893" y="1965"/>
                    <a:pt x="965" y="2001"/>
                    <a:pt x="1037" y="2001"/>
                  </a:cubicBezTo>
                  <a:cubicBezTo>
                    <a:pt x="1110" y="2001"/>
                    <a:pt x="1182" y="1965"/>
                    <a:pt x="1221" y="1891"/>
                  </a:cubicBezTo>
                  <a:cubicBezTo>
                    <a:pt x="1376" y="1588"/>
                    <a:pt x="1624" y="1341"/>
                    <a:pt x="1928" y="1184"/>
                  </a:cubicBezTo>
                  <a:cubicBezTo>
                    <a:pt x="2074" y="1106"/>
                    <a:pt x="2074" y="896"/>
                    <a:pt x="1928" y="819"/>
                  </a:cubicBezTo>
                  <a:cubicBezTo>
                    <a:pt x="1624" y="662"/>
                    <a:pt x="1376" y="414"/>
                    <a:pt x="1221" y="111"/>
                  </a:cubicBezTo>
                  <a:cubicBezTo>
                    <a:pt x="1182" y="38"/>
                    <a:pt x="1110" y="1"/>
                    <a:pt x="10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0"/>
            <p:cNvSpPr/>
            <p:nvPr/>
          </p:nvSpPr>
          <p:spPr>
            <a:xfrm>
              <a:off x="3955175" y="2453150"/>
              <a:ext cx="61700" cy="61725"/>
            </a:xfrm>
            <a:custGeom>
              <a:avLst/>
              <a:gdLst/>
              <a:ahLst/>
              <a:cxnLst/>
              <a:rect l="l" t="t" r="r" b="b"/>
              <a:pathLst>
                <a:path w="2468" h="2469" extrusionOk="0">
                  <a:moveTo>
                    <a:pt x="1225" y="1"/>
                  </a:moveTo>
                  <a:cubicBezTo>
                    <a:pt x="999" y="1"/>
                    <a:pt x="815" y="185"/>
                    <a:pt x="815" y="413"/>
                  </a:cubicBezTo>
                  <a:lnTo>
                    <a:pt x="815" y="823"/>
                  </a:lnTo>
                  <a:lnTo>
                    <a:pt x="403" y="823"/>
                  </a:lnTo>
                  <a:cubicBezTo>
                    <a:pt x="179" y="829"/>
                    <a:pt x="0" y="1011"/>
                    <a:pt x="0" y="1235"/>
                  </a:cubicBezTo>
                  <a:cubicBezTo>
                    <a:pt x="0" y="1458"/>
                    <a:pt x="179" y="1641"/>
                    <a:pt x="403" y="1646"/>
                  </a:cubicBezTo>
                  <a:lnTo>
                    <a:pt x="814" y="1646"/>
                  </a:lnTo>
                  <a:lnTo>
                    <a:pt x="814" y="2058"/>
                  </a:lnTo>
                  <a:cubicBezTo>
                    <a:pt x="814" y="2284"/>
                    <a:pt x="998" y="2468"/>
                    <a:pt x="1225" y="2468"/>
                  </a:cubicBezTo>
                  <a:cubicBezTo>
                    <a:pt x="1452" y="2468"/>
                    <a:pt x="1637" y="2284"/>
                    <a:pt x="1637" y="2058"/>
                  </a:cubicBezTo>
                  <a:lnTo>
                    <a:pt x="1637" y="1646"/>
                  </a:lnTo>
                  <a:lnTo>
                    <a:pt x="2048" y="1646"/>
                  </a:lnTo>
                  <a:cubicBezTo>
                    <a:pt x="2050" y="1646"/>
                    <a:pt x="2053" y="1646"/>
                    <a:pt x="2055" y="1646"/>
                  </a:cubicBezTo>
                  <a:cubicBezTo>
                    <a:pt x="2282" y="1646"/>
                    <a:pt x="2468" y="1463"/>
                    <a:pt x="2468" y="1235"/>
                  </a:cubicBezTo>
                  <a:cubicBezTo>
                    <a:pt x="2468" y="1007"/>
                    <a:pt x="2282" y="823"/>
                    <a:pt x="2055" y="823"/>
                  </a:cubicBezTo>
                  <a:cubicBezTo>
                    <a:pt x="2053" y="823"/>
                    <a:pt x="2050" y="823"/>
                    <a:pt x="2048" y="823"/>
                  </a:cubicBezTo>
                  <a:lnTo>
                    <a:pt x="1637" y="823"/>
                  </a:lnTo>
                  <a:lnTo>
                    <a:pt x="1637" y="413"/>
                  </a:lnTo>
                  <a:cubicBezTo>
                    <a:pt x="1637" y="185"/>
                    <a:pt x="1453" y="1"/>
                    <a:pt x="1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0"/>
            <p:cNvSpPr/>
            <p:nvPr/>
          </p:nvSpPr>
          <p:spPr>
            <a:xfrm>
              <a:off x="4087600" y="2309175"/>
              <a:ext cx="53475" cy="51475"/>
            </a:xfrm>
            <a:custGeom>
              <a:avLst/>
              <a:gdLst/>
              <a:ahLst/>
              <a:cxnLst/>
              <a:rect l="l" t="t" r="r" b="b"/>
              <a:pathLst>
                <a:path w="2139" h="2059" extrusionOk="0">
                  <a:moveTo>
                    <a:pt x="1687" y="1"/>
                  </a:moveTo>
                  <a:cubicBezTo>
                    <a:pt x="1582" y="1"/>
                    <a:pt x="1477" y="41"/>
                    <a:pt x="1397" y="122"/>
                  </a:cubicBezTo>
                  <a:lnTo>
                    <a:pt x="1070" y="447"/>
                  </a:lnTo>
                  <a:lnTo>
                    <a:pt x="745" y="122"/>
                  </a:lnTo>
                  <a:cubicBezTo>
                    <a:pt x="664" y="42"/>
                    <a:pt x="560" y="3"/>
                    <a:pt x="455" y="3"/>
                  </a:cubicBezTo>
                  <a:cubicBezTo>
                    <a:pt x="350" y="3"/>
                    <a:pt x="245" y="43"/>
                    <a:pt x="165" y="123"/>
                  </a:cubicBezTo>
                  <a:cubicBezTo>
                    <a:pt x="5" y="283"/>
                    <a:pt x="3" y="542"/>
                    <a:pt x="163" y="703"/>
                  </a:cubicBezTo>
                  <a:lnTo>
                    <a:pt x="489" y="1029"/>
                  </a:lnTo>
                  <a:lnTo>
                    <a:pt x="163" y="1355"/>
                  </a:lnTo>
                  <a:cubicBezTo>
                    <a:pt x="0" y="1515"/>
                    <a:pt x="0" y="1777"/>
                    <a:pt x="162" y="1938"/>
                  </a:cubicBezTo>
                  <a:cubicBezTo>
                    <a:pt x="241" y="2019"/>
                    <a:pt x="346" y="2059"/>
                    <a:pt x="451" y="2059"/>
                  </a:cubicBezTo>
                  <a:cubicBezTo>
                    <a:pt x="557" y="2059"/>
                    <a:pt x="664" y="2018"/>
                    <a:pt x="745" y="1937"/>
                  </a:cubicBezTo>
                  <a:lnTo>
                    <a:pt x="1070" y="1610"/>
                  </a:lnTo>
                  <a:lnTo>
                    <a:pt x="1397" y="1937"/>
                  </a:lnTo>
                  <a:cubicBezTo>
                    <a:pt x="1477" y="2017"/>
                    <a:pt x="1582" y="2057"/>
                    <a:pt x="1687" y="2057"/>
                  </a:cubicBezTo>
                  <a:cubicBezTo>
                    <a:pt x="1792" y="2057"/>
                    <a:pt x="1898" y="2017"/>
                    <a:pt x="1978" y="1937"/>
                  </a:cubicBezTo>
                  <a:cubicBezTo>
                    <a:pt x="2138" y="1776"/>
                    <a:pt x="2138" y="1515"/>
                    <a:pt x="1978" y="1355"/>
                  </a:cubicBezTo>
                  <a:lnTo>
                    <a:pt x="1652" y="1029"/>
                  </a:lnTo>
                  <a:lnTo>
                    <a:pt x="1978" y="703"/>
                  </a:lnTo>
                  <a:cubicBezTo>
                    <a:pt x="2138" y="542"/>
                    <a:pt x="2138" y="282"/>
                    <a:pt x="1978" y="122"/>
                  </a:cubicBezTo>
                  <a:cubicBezTo>
                    <a:pt x="1898" y="41"/>
                    <a:pt x="1792" y="1"/>
                    <a:pt x="16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0"/>
            <p:cNvSpPr/>
            <p:nvPr/>
          </p:nvSpPr>
          <p:spPr>
            <a:xfrm>
              <a:off x="4004725" y="2237125"/>
              <a:ext cx="44050" cy="30875"/>
            </a:xfrm>
            <a:custGeom>
              <a:avLst/>
              <a:gdLst/>
              <a:ahLst/>
              <a:cxnLst/>
              <a:rect l="l" t="t" r="r" b="b"/>
              <a:pathLst>
                <a:path w="1762" h="1235" extrusionOk="0">
                  <a:moveTo>
                    <a:pt x="473" y="0"/>
                  </a:moveTo>
                  <a:cubicBezTo>
                    <a:pt x="322" y="0"/>
                    <a:pt x="176" y="84"/>
                    <a:pt x="104" y="228"/>
                  </a:cubicBezTo>
                  <a:cubicBezTo>
                    <a:pt x="0" y="434"/>
                    <a:pt x="87" y="683"/>
                    <a:pt x="293" y="784"/>
                  </a:cubicBezTo>
                  <a:lnTo>
                    <a:pt x="1117" y="1194"/>
                  </a:lnTo>
                  <a:cubicBezTo>
                    <a:pt x="1174" y="1222"/>
                    <a:pt x="1235" y="1235"/>
                    <a:pt x="1295" y="1235"/>
                  </a:cubicBezTo>
                  <a:cubicBezTo>
                    <a:pt x="1446" y="1235"/>
                    <a:pt x="1591" y="1151"/>
                    <a:pt x="1661" y="1007"/>
                  </a:cubicBezTo>
                  <a:cubicBezTo>
                    <a:pt x="1762" y="806"/>
                    <a:pt x="1684" y="563"/>
                    <a:pt x="1485" y="458"/>
                  </a:cubicBezTo>
                  <a:lnTo>
                    <a:pt x="663" y="47"/>
                  </a:lnTo>
                  <a:cubicBezTo>
                    <a:pt x="602" y="15"/>
                    <a:pt x="537" y="0"/>
                    <a:pt x="4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0"/>
            <p:cNvSpPr/>
            <p:nvPr/>
          </p:nvSpPr>
          <p:spPr>
            <a:xfrm>
              <a:off x="4189850" y="2412025"/>
              <a:ext cx="33950" cy="41350"/>
            </a:xfrm>
            <a:custGeom>
              <a:avLst/>
              <a:gdLst/>
              <a:ahLst/>
              <a:cxnLst/>
              <a:rect l="l" t="t" r="r" b="b"/>
              <a:pathLst>
                <a:path w="1358" h="1654" extrusionOk="0">
                  <a:moveTo>
                    <a:pt x="888" y="1"/>
                  </a:moveTo>
                  <a:cubicBezTo>
                    <a:pt x="737" y="1"/>
                    <a:pt x="592" y="84"/>
                    <a:pt x="520" y="228"/>
                  </a:cubicBezTo>
                  <a:lnTo>
                    <a:pt x="108" y="1050"/>
                  </a:lnTo>
                  <a:cubicBezTo>
                    <a:pt x="1" y="1254"/>
                    <a:pt x="83" y="1507"/>
                    <a:pt x="289" y="1611"/>
                  </a:cubicBezTo>
                  <a:cubicBezTo>
                    <a:pt x="348" y="1640"/>
                    <a:pt x="410" y="1653"/>
                    <a:pt x="471" y="1653"/>
                  </a:cubicBezTo>
                  <a:cubicBezTo>
                    <a:pt x="625" y="1653"/>
                    <a:pt x="773" y="1567"/>
                    <a:pt x="844" y="1418"/>
                  </a:cubicBezTo>
                  <a:lnTo>
                    <a:pt x="1256" y="596"/>
                  </a:lnTo>
                  <a:cubicBezTo>
                    <a:pt x="1358" y="392"/>
                    <a:pt x="1276" y="145"/>
                    <a:pt x="1072" y="44"/>
                  </a:cubicBezTo>
                  <a:cubicBezTo>
                    <a:pt x="1012" y="15"/>
                    <a:pt x="949" y="1"/>
                    <a:pt x="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0"/>
            <p:cNvSpPr/>
            <p:nvPr/>
          </p:nvSpPr>
          <p:spPr>
            <a:xfrm>
              <a:off x="3840400" y="2535396"/>
              <a:ext cx="33650" cy="41000"/>
            </a:xfrm>
            <a:custGeom>
              <a:avLst/>
              <a:gdLst/>
              <a:ahLst/>
              <a:cxnLst/>
              <a:rect l="l" t="t" r="r" b="b"/>
              <a:pathLst>
                <a:path w="1346" h="1640" extrusionOk="0">
                  <a:moveTo>
                    <a:pt x="470" y="0"/>
                  </a:moveTo>
                  <a:cubicBezTo>
                    <a:pt x="408" y="0"/>
                    <a:pt x="345" y="14"/>
                    <a:pt x="286" y="44"/>
                  </a:cubicBezTo>
                  <a:cubicBezTo>
                    <a:pt x="82" y="146"/>
                    <a:pt x="0" y="392"/>
                    <a:pt x="102" y="596"/>
                  </a:cubicBezTo>
                  <a:lnTo>
                    <a:pt x="512" y="1419"/>
                  </a:lnTo>
                  <a:cubicBezTo>
                    <a:pt x="586" y="1559"/>
                    <a:pt x="729" y="1640"/>
                    <a:pt x="877" y="1640"/>
                  </a:cubicBezTo>
                  <a:cubicBezTo>
                    <a:pt x="939" y="1640"/>
                    <a:pt x="1002" y="1626"/>
                    <a:pt x="1061" y="1596"/>
                  </a:cubicBezTo>
                  <a:cubicBezTo>
                    <a:pt x="1262" y="1496"/>
                    <a:pt x="1346" y="1252"/>
                    <a:pt x="1249" y="1050"/>
                  </a:cubicBezTo>
                  <a:lnTo>
                    <a:pt x="838" y="228"/>
                  </a:lnTo>
                  <a:cubicBezTo>
                    <a:pt x="765" y="84"/>
                    <a:pt x="621" y="0"/>
                    <a:pt x="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0"/>
            <p:cNvSpPr/>
            <p:nvPr/>
          </p:nvSpPr>
          <p:spPr>
            <a:xfrm>
              <a:off x="3830525" y="2340150"/>
              <a:ext cx="32800" cy="30800"/>
            </a:xfrm>
            <a:custGeom>
              <a:avLst/>
              <a:gdLst/>
              <a:ahLst/>
              <a:cxnLst/>
              <a:rect l="l" t="t" r="r" b="b"/>
              <a:pathLst>
                <a:path w="1312" h="1232" extrusionOk="0">
                  <a:moveTo>
                    <a:pt x="860" y="1"/>
                  </a:moveTo>
                  <a:cubicBezTo>
                    <a:pt x="756" y="1"/>
                    <a:pt x="653" y="40"/>
                    <a:pt x="573" y="116"/>
                  </a:cubicBezTo>
                  <a:lnTo>
                    <a:pt x="163" y="528"/>
                  </a:lnTo>
                  <a:cubicBezTo>
                    <a:pt x="0" y="688"/>
                    <a:pt x="0" y="950"/>
                    <a:pt x="162" y="1111"/>
                  </a:cubicBezTo>
                  <a:cubicBezTo>
                    <a:pt x="241" y="1192"/>
                    <a:pt x="347" y="1232"/>
                    <a:pt x="452" y="1232"/>
                  </a:cubicBezTo>
                  <a:cubicBezTo>
                    <a:pt x="558" y="1232"/>
                    <a:pt x="664" y="1191"/>
                    <a:pt x="745" y="1110"/>
                  </a:cubicBezTo>
                  <a:lnTo>
                    <a:pt x="1155" y="698"/>
                  </a:lnTo>
                  <a:cubicBezTo>
                    <a:pt x="1312" y="537"/>
                    <a:pt x="1309" y="281"/>
                    <a:pt x="1151" y="122"/>
                  </a:cubicBezTo>
                  <a:cubicBezTo>
                    <a:pt x="1070" y="41"/>
                    <a:pt x="965" y="1"/>
                    <a:pt x="8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0"/>
            <p:cNvSpPr/>
            <p:nvPr/>
          </p:nvSpPr>
          <p:spPr>
            <a:xfrm>
              <a:off x="4149275" y="2741050"/>
              <a:ext cx="35375" cy="30900"/>
            </a:xfrm>
            <a:custGeom>
              <a:avLst/>
              <a:gdLst/>
              <a:ahLst/>
              <a:cxnLst/>
              <a:rect l="l" t="t" r="r" b="b"/>
              <a:pathLst>
                <a:path w="1415" h="1236" extrusionOk="0">
                  <a:moveTo>
                    <a:pt x="453" y="0"/>
                  </a:moveTo>
                  <a:cubicBezTo>
                    <a:pt x="348" y="0"/>
                    <a:pt x="243" y="40"/>
                    <a:pt x="162" y="121"/>
                  </a:cubicBezTo>
                  <a:cubicBezTo>
                    <a:pt x="1" y="282"/>
                    <a:pt x="1" y="544"/>
                    <a:pt x="164" y="704"/>
                  </a:cubicBezTo>
                  <a:lnTo>
                    <a:pt x="575" y="1115"/>
                  </a:lnTo>
                  <a:cubicBezTo>
                    <a:pt x="652" y="1192"/>
                    <a:pt x="756" y="1235"/>
                    <a:pt x="865" y="1235"/>
                  </a:cubicBezTo>
                  <a:cubicBezTo>
                    <a:pt x="1232" y="1235"/>
                    <a:pt x="1414" y="793"/>
                    <a:pt x="1157" y="534"/>
                  </a:cubicBezTo>
                  <a:lnTo>
                    <a:pt x="745" y="122"/>
                  </a:lnTo>
                  <a:cubicBezTo>
                    <a:pt x="665" y="41"/>
                    <a:pt x="559" y="0"/>
                    <a:pt x="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0"/>
            <p:cNvSpPr/>
            <p:nvPr/>
          </p:nvSpPr>
          <p:spPr>
            <a:xfrm>
              <a:off x="4073975" y="2720500"/>
              <a:ext cx="64725" cy="66025"/>
            </a:xfrm>
            <a:custGeom>
              <a:avLst/>
              <a:gdLst/>
              <a:ahLst/>
              <a:cxnLst/>
              <a:rect l="l" t="t" r="r" b="b"/>
              <a:pathLst>
                <a:path w="2589" h="2641" extrusionOk="0">
                  <a:moveTo>
                    <a:pt x="175" y="1"/>
                  </a:moveTo>
                  <a:cubicBezTo>
                    <a:pt x="153" y="1"/>
                    <a:pt x="131" y="2"/>
                    <a:pt x="108" y="6"/>
                  </a:cubicBezTo>
                  <a:lnTo>
                    <a:pt x="1" y="510"/>
                  </a:lnTo>
                  <a:lnTo>
                    <a:pt x="2023" y="2640"/>
                  </a:lnTo>
                  <a:lnTo>
                    <a:pt x="2588" y="2263"/>
                  </a:lnTo>
                  <a:cubicBezTo>
                    <a:pt x="2570" y="2232"/>
                    <a:pt x="2547" y="2203"/>
                    <a:pt x="2523" y="2178"/>
                  </a:cubicBezTo>
                  <a:lnTo>
                    <a:pt x="466" y="122"/>
                  </a:lnTo>
                  <a:cubicBezTo>
                    <a:pt x="389" y="43"/>
                    <a:pt x="284" y="1"/>
                    <a:pt x="1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0"/>
            <p:cNvSpPr/>
            <p:nvPr/>
          </p:nvSpPr>
          <p:spPr>
            <a:xfrm>
              <a:off x="4118475" y="2648525"/>
              <a:ext cx="55925" cy="51450"/>
            </a:xfrm>
            <a:custGeom>
              <a:avLst/>
              <a:gdLst/>
              <a:ahLst/>
              <a:cxnLst/>
              <a:rect l="l" t="t" r="r" b="b"/>
              <a:pathLst>
                <a:path w="2237" h="2058" extrusionOk="0">
                  <a:moveTo>
                    <a:pt x="452" y="1"/>
                  </a:moveTo>
                  <a:cubicBezTo>
                    <a:pt x="347" y="1"/>
                    <a:pt x="242" y="41"/>
                    <a:pt x="162" y="122"/>
                  </a:cubicBezTo>
                  <a:cubicBezTo>
                    <a:pt x="1" y="282"/>
                    <a:pt x="1" y="542"/>
                    <a:pt x="162" y="703"/>
                  </a:cubicBezTo>
                  <a:lnTo>
                    <a:pt x="1396" y="1937"/>
                  </a:lnTo>
                  <a:cubicBezTo>
                    <a:pt x="1472" y="2015"/>
                    <a:pt x="1577" y="2057"/>
                    <a:pt x="1686" y="2057"/>
                  </a:cubicBezTo>
                  <a:cubicBezTo>
                    <a:pt x="2052" y="2057"/>
                    <a:pt x="2236" y="1614"/>
                    <a:pt x="1977" y="1356"/>
                  </a:cubicBezTo>
                  <a:lnTo>
                    <a:pt x="743" y="122"/>
                  </a:lnTo>
                  <a:cubicBezTo>
                    <a:pt x="663" y="41"/>
                    <a:pt x="557" y="1"/>
                    <a:pt x="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0"/>
            <p:cNvSpPr/>
            <p:nvPr/>
          </p:nvSpPr>
          <p:spPr>
            <a:xfrm>
              <a:off x="4062550" y="2648875"/>
              <a:ext cx="78525" cy="81975"/>
            </a:xfrm>
            <a:custGeom>
              <a:avLst/>
              <a:gdLst/>
              <a:ahLst/>
              <a:cxnLst/>
              <a:rect l="l" t="t" r="r" b="b"/>
              <a:pathLst>
                <a:path w="3141" h="3279" extrusionOk="0">
                  <a:moveTo>
                    <a:pt x="405" y="0"/>
                  </a:moveTo>
                  <a:cubicBezTo>
                    <a:pt x="1" y="248"/>
                    <a:pt x="229" y="986"/>
                    <a:pt x="229" y="986"/>
                  </a:cubicBezTo>
                  <a:lnTo>
                    <a:pt x="2399" y="3158"/>
                  </a:lnTo>
                  <a:cubicBezTo>
                    <a:pt x="2479" y="3238"/>
                    <a:pt x="2584" y="3278"/>
                    <a:pt x="2689" y="3278"/>
                  </a:cubicBezTo>
                  <a:cubicBezTo>
                    <a:pt x="2794" y="3278"/>
                    <a:pt x="2900" y="3238"/>
                    <a:pt x="2980" y="3158"/>
                  </a:cubicBezTo>
                  <a:cubicBezTo>
                    <a:pt x="3140" y="2997"/>
                    <a:pt x="3140" y="2737"/>
                    <a:pt x="2980" y="2575"/>
                  </a:cubicBezTo>
                  <a:lnTo>
                    <a:pt x="4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0"/>
            <p:cNvSpPr/>
            <p:nvPr/>
          </p:nvSpPr>
          <p:spPr>
            <a:xfrm>
              <a:off x="4050150" y="2640875"/>
              <a:ext cx="22550" cy="32675"/>
            </a:xfrm>
            <a:custGeom>
              <a:avLst/>
              <a:gdLst/>
              <a:ahLst/>
              <a:cxnLst/>
              <a:rect l="l" t="t" r="r" b="b"/>
              <a:pathLst>
                <a:path w="902" h="1307" extrusionOk="0">
                  <a:moveTo>
                    <a:pt x="582" y="0"/>
                  </a:moveTo>
                  <a:cubicBezTo>
                    <a:pt x="369" y="175"/>
                    <a:pt x="174" y="370"/>
                    <a:pt x="0" y="583"/>
                  </a:cubicBezTo>
                  <a:lnTo>
                    <a:pt x="723" y="1306"/>
                  </a:lnTo>
                  <a:cubicBezTo>
                    <a:pt x="743" y="971"/>
                    <a:pt x="802" y="640"/>
                    <a:pt x="901" y="320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0"/>
            <p:cNvSpPr/>
            <p:nvPr/>
          </p:nvSpPr>
          <p:spPr>
            <a:xfrm>
              <a:off x="4295825" y="2571200"/>
              <a:ext cx="96425" cy="87625"/>
            </a:xfrm>
            <a:custGeom>
              <a:avLst/>
              <a:gdLst/>
              <a:ahLst/>
              <a:cxnLst/>
              <a:rect l="l" t="t" r="r" b="b"/>
              <a:pathLst>
                <a:path w="3857" h="3505" extrusionOk="0">
                  <a:moveTo>
                    <a:pt x="1370" y="0"/>
                  </a:moveTo>
                  <a:lnTo>
                    <a:pt x="1370" y="0"/>
                  </a:lnTo>
                  <a:cubicBezTo>
                    <a:pt x="243" y="568"/>
                    <a:pt x="1" y="2070"/>
                    <a:pt x="893" y="2963"/>
                  </a:cubicBezTo>
                  <a:cubicBezTo>
                    <a:pt x="1243" y="3313"/>
                    <a:pt x="1714" y="3505"/>
                    <a:pt x="2201" y="3505"/>
                  </a:cubicBezTo>
                  <a:cubicBezTo>
                    <a:pt x="2299" y="3505"/>
                    <a:pt x="2398" y="3497"/>
                    <a:pt x="2496" y="3481"/>
                  </a:cubicBezTo>
                  <a:cubicBezTo>
                    <a:pt x="3084" y="3387"/>
                    <a:pt x="3589" y="3017"/>
                    <a:pt x="3856" y="2486"/>
                  </a:cubicBezTo>
                  <a:lnTo>
                    <a:pt x="3856" y="2486"/>
                  </a:lnTo>
                  <a:cubicBezTo>
                    <a:pt x="3597" y="2615"/>
                    <a:pt x="3313" y="2683"/>
                    <a:pt x="3024" y="2683"/>
                  </a:cubicBezTo>
                  <a:cubicBezTo>
                    <a:pt x="2382" y="2683"/>
                    <a:pt x="1786" y="2349"/>
                    <a:pt x="1449" y="1803"/>
                  </a:cubicBezTo>
                  <a:cubicBezTo>
                    <a:pt x="1111" y="1257"/>
                    <a:pt x="1082" y="575"/>
                    <a:pt x="1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0"/>
            <p:cNvSpPr/>
            <p:nvPr/>
          </p:nvSpPr>
          <p:spPr>
            <a:xfrm>
              <a:off x="4067075" y="2720625"/>
              <a:ext cx="74100" cy="71900"/>
            </a:xfrm>
            <a:custGeom>
              <a:avLst/>
              <a:gdLst/>
              <a:ahLst/>
              <a:cxnLst/>
              <a:rect l="l" t="t" r="r" b="b"/>
              <a:pathLst>
                <a:path w="2964" h="2876" extrusionOk="0">
                  <a:moveTo>
                    <a:pt x="384" y="1"/>
                  </a:moveTo>
                  <a:cubicBezTo>
                    <a:pt x="299" y="14"/>
                    <a:pt x="220" y="55"/>
                    <a:pt x="161" y="117"/>
                  </a:cubicBezTo>
                  <a:cubicBezTo>
                    <a:pt x="1" y="277"/>
                    <a:pt x="1" y="537"/>
                    <a:pt x="161" y="698"/>
                  </a:cubicBezTo>
                  <a:lnTo>
                    <a:pt x="2218" y="2754"/>
                  </a:lnTo>
                  <a:cubicBezTo>
                    <a:pt x="2298" y="2835"/>
                    <a:pt x="2403" y="2875"/>
                    <a:pt x="2508" y="2875"/>
                  </a:cubicBezTo>
                  <a:cubicBezTo>
                    <a:pt x="2613" y="2875"/>
                    <a:pt x="2719" y="2835"/>
                    <a:pt x="2799" y="2754"/>
                  </a:cubicBezTo>
                  <a:cubicBezTo>
                    <a:pt x="2937" y="2617"/>
                    <a:pt x="2964" y="2416"/>
                    <a:pt x="2864" y="2258"/>
                  </a:cubicBezTo>
                  <a:cubicBezTo>
                    <a:pt x="1762" y="1888"/>
                    <a:pt x="850" y="1055"/>
                    <a:pt x="3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4" name="Google Shape;1734;p50"/>
          <p:cNvGrpSpPr/>
          <p:nvPr/>
        </p:nvGrpSpPr>
        <p:grpSpPr>
          <a:xfrm>
            <a:off x="5691820" y="2374718"/>
            <a:ext cx="609350" cy="550882"/>
            <a:chOff x="2875700" y="2177250"/>
            <a:chExt cx="703475" cy="635975"/>
          </a:xfrm>
        </p:grpSpPr>
        <p:sp>
          <p:nvSpPr>
            <p:cNvPr id="1735" name="Google Shape;1735;p50"/>
            <p:cNvSpPr/>
            <p:nvPr/>
          </p:nvSpPr>
          <p:spPr>
            <a:xfrm>
              <a:off x="2987525" y="2227100"/>
              <a:ext cx="512050" cy="523725"/>
            </a:xfrm>
            <a:custGeom>
              <a:avLst/>
              <a:gdLst/>
              <a:ahLst/>
              <a:cxnLst/>
              <a:rect l="l" t="t" r="r" b="b"/>
              <a:pathLst>
                <a:path w="20482" h="20949" extrusionOk="0">
                  <a:moveTo>
                    <a:pt x="10122" y="1"/>
                  </a:moveTo>
                  <a:cubicBezTo>
                    <a:pt x="7964" y="1"/>
                    <a:pt x="5798" y="650"/>
                    <a:pt x="3934" y="1966"/>
                  </a:cubicBezTo>
                  <a:cubicBezTo>
                    <a:pt x="1187" y="3908"/>
                    <a:pt x="0" y="7110"/>
                    <a:pt x="0" y="10732"/>
                  </a:cubicBezTo>
                  <a:cubicBezTo>
                    <a:pt x="0" y="16658"/>
                    <a:pt x="4198" y="20949"/>
                    <a:pt x="10125" y="20949"/>
                  </a:cubicBezTo>
                  <a:cubicBezTo>
                    <a:pt x="16052" y="20949"/>
                    <a:pt x="20482" y="16658"/>
                    <a:pt x="20482" y="10732"/>
                  </a:cubicBezTo>
                  <a:lnTo>
                    <a:pt x="20480" y="10732"/>
                  </a:lnTo>
                  <a:cubicBezTo>
                    <a:pt x="20480" y="7553"/>
                    <a:pt x="19474" y="4698"/>
                    <a:pt x="17278" y="2733"/>
                  </a:cubicBezTo>
                  <a:cubicBezTo>
                    <a:pt x="15253" y="921"/>
                    <a:pt x="12693" y="1"/>
                    <a:pt x="10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0"/>
            <p:cNvSpPr/>
            <p:nvPr/>
          </p:nvSpPr>
          <p:spPr>
            <a:xfrm>
              <a:off x="3352700" y="2177250"/>
              <a:ext cx="216275" cy="238225"/>
            </a:xfrm>
            <a:custGeom>
              <a:avLst/>
              <a:gdLst/>
              <a:ahLst/>
              <a:cxnLst/>
              <a:rect l="l" t="t" r="r" b="b"/>
              <a:pathLst>
                <a:path w="8651" h="9529" extrusionOk="0">
                  <a:moveTo>
                    <a:pt x="5299" y="0"/>
                  </a:moveTo>
                  <a:cubicBezTo>
                    <a:pt x="3847" y="0"/>
                    <a:pt x="1999" y="652"/>
                    <a:pt x="0" y="1747"/>
                  </a:cubicBezTo>
                  <a:cubicBezTo>
                    <a:pt x="136" y="1971"/>
                    <a:pt x="259" y="2201"/>
                    <a:pt x="371" y="2437"/>
                  </a:cubicBezTo>
                  <a:cubicBezTo>
                    <a:pt x="2363" y="1357"/>
                    <a:pt x="4071" y="810"/>
                    <a:pt x="5302" y="810"/>
                  </a:cubicBezTo>
                  <a:cubicBezTo>
                    <a:pt x="6001" y="810"/>
                    <a:pt x="6546" y="987"/>
                    <a:pt x="6902" y="1342"/>
                  </a:cubicBezTo>
                  <a:cubicBezTo>
                    <a:pt x="7264" y="1703"/>
                    <a:pt x="7442" y="2251"/>
                    <a:pt x="7442" y="2948"/>
                  </a:cubicBezTo>
                  <a:cubicBezTo>
                    <a:pt x="7442" y="4016"/>
                    <a:pt x="7025" y="5438"/>
                    <a:pt x="6207" y="7098"/>
                  </a:cubicBezTo>
                  <a:cubicBezTo>
                    <a:pt x="5969" y="7578"/>
                    <a:pt x="5702" y="8069"/>
                    <a:pt x="5411" y="8565"/>
                  </a:cubicBezTo>
                  <a:cubicBezTo>
                    <a:pt x="5542" y="8879"/>
                    <a:pt x="5655" y="9202"/>
                    <a:pt x="5759" y="9529"/>
                  </a:cubicBezTo>
                  <a:cubicBezTo>
                    <a:pt x="6196" y="8821"/>
                    <a:pt x="6586" y="8125"/>
                    <a:pt x="6919" y="7450"/>
                  </a:cubicBezTo>
                  <a:cubicBezTo>
                    <a:pt x="8458" y="4335"/>
                    <a:pt x="8651" y="1966"/>
                    <a:pt x="7465" y="781"/>
                  </a:cubicBezTo>
                  <a:lnTo>
                    <a:pt x="7463" y="781"/>
                  </a:lnTo>
                  <a:cubicBezTo>
                    <a:pt x="6928" y="244"/>
                    <a:pt x="6188" y="0"/>
                    <a:pt x="5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0"/>
            <p:cNvSpPr/>
            <p:nvPr/>
          </p:nvSpPr>
          <p:spPr>
            <a:xfrm>
              <a:off x="3200350" y="2219150"/>
              <a:ext cx="169000" cy="125550"/>
            </a:xfrm>
            <a:custGeom>
              <a:avLst/>
              <a:gdLst/>
              <a:ahLst/>
              <a:cxnLst/>
              <a:rect l="l" t="t" r="r" b="b"/>
              <a:pathLst>
                <a:path w="6760" h="5022" extrusionOk="0">
                  <a:moveTo>
                    <a:pt x="6325" y="0"/>
                  </a:moveTo>
                  <a:cubicBezTo>
                    <a:pt x="6263" y="0"/>
                    <a:pt x="6201" y="15"/>
                    <a:pt x="6142" y="47"/>
                  </a:cubicBezTo>
                  <a:cubicBezTo>
                    <a:pt x="4167" y="1124"/>
                    <a:pt x="2041" y="2636"/>
                    <a:pt x="0" y="4385"/>
                  </a:cubicBezTo>
                  <a:cubicBezTo>
                    <a:pt x="142" y="4607"/>
                    <a:pt x="305" y="4814"/>
                    <a:pt x="466" y="5022"/>
                  </a:cubicBezTo>
                  <a:cubicBezTo>
                    <a:pt x="2624" y="3151"/>
                    <a:pt x="4688" y="1719"/>
                    <a:pt x="6513" y="736"/>
                  </a:cubicBezTo>
                  <a:cubicBezTo>
                    <a:pt x="6684" y="645"/>
                    <a:pt x="6759" y="440"/>
                    <a:pt x="6690" y="259"/>
                  </a:cubicBezTo>
                  <a:cubicBezTo>
                    <a:pt x="6690" y="256"/>
                    <a:pt x="6687" y="254"/>
                    <a:pt x="6687" y="252"/>
                  </a:cubicBezTo>
                  <a:cubicBezTo>
                    <a:pt x="6628" y="95"/>
                    <a:pt x="6480" y="0"/>
                    <a:pt x="6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0"/>
            <p:cNvSpPr/>
            <p:nvPr/>
          </p:nvSpPr>
          <p:spPr>
            <a:xfrm>
              <a:off x="2972375" y="2276225"/>
              <a:ext cx="467750" cy="487450"/>
            </a:xfrm>
            <a:custGeom>
              <a:avLst/>
              <a:gdLst/>
              <a:ahLst/>
              <a:cxnLst/>
              <a:rect l="l" t="t" r="r" b="b"/>
              <a:pathLst>
                <a:path w="18710" h="19498" extrusionOk="0">
                  <a:moveTo>
                    <a:pt x="4540" y="1"/>
                  </a:moveTo>
                  <a:lnTo>
                    <a:pt x="4540" y="1"/>
                  </a:lnTo>
                  <a:cubicBezTo>
                    <a:pt x="1793" y="1945"/>
                    <a:pt x="1" y="5147"/>
                    <a:pt x="1" y="8767"/>
                  </a:cubicBezTo>
                  <a:cubicBezTo>
                    <a:pt x="1" y="9502"/>
                    <a:pt x="74" y="10234"/>
                    <a:pt x="223" y="10953"/>
                  </a:cubicBezTo>
                  <a:lnTo>
                    <a:pt x="2045" y="15069"/>
                  </a:lnTo>
                  <a:cubicBezTo>
                    <a:pt x="3996" y="17753"/>
                    <a:pt x="7160" y="19497"/>
                    <a:pt x="10731" y="19497"/>
                  </a:cubicBezTo>
                  <a:cubicBezTo>
                    <a:pt x="13897" y="19497"/>
                    <a:pt x="16741" y="18125"/>
                    <a:pt x="18704" y="15945"/>
                  </a:cubicBezTo>
                  <a:lnTo>
                    <a:pt x="18709" y="15733"/>
                  </a:lnTo>
                  <a:lnTo>
                    <a:pt x="18397" y="15638"/>
                  </a:lnTo>
                  <a:cubicBezTo>
                    <a:pt x="16836" y="16481"/>
                    <a:pt x="15090" y="16922"/>
                    <a:pt x="13316" y="16922"/>
                  </a:cubicBezTo>
                  <a:cubicBezTo>
                    <a:pt x="13313" y="16922"/>
                    <a:pt x="13310" y="16922"/>
                    <a:pt x="13307" y="16922"/>
                  </a:cubicBezTo>
                  <a:lnTo>
                    <a:pt x="13306" y="16922"/>
                  </a:lnTo>
                  <a:cubicBezTo>
                    <a:pt x="7381" y="16922"/>
                    <a:pt x="2576" y="12118"/>
                    <a:pt x="2576" y="6191"/>
                  </a:cubicBezTo>
                  <a:cubicBezTo>
                    <a:pt x="2573" y="3974"/>
                    <a:pt x="3259" y="1810"/>
                    <a:pt x="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0"/>
            <p:cNvSpPr/>
            <p:nvPr/>
          </p:nvSpPr>
          <p:spPr>
            <a:xfrm>
              <a:off x="3212375" y="2485450"/>
              <a:ext cx="77950" cy="59625"/>
            </a:xfrm>
            <a:custGeom>
              <a:avLst/>
              <a:gdLst/>
              <a:ahLst/>
              <a:cxnLst/>
              <a:rect l="l" t="t" r="r" b="b"/>
              <a:pathLst>
                <a:path w="3118" h="2385" extrusionOk="0">
                  <a:moveTo>
                    <a:pt x="1063" y="1"/>
                  </a:moveTo>
                  <a:cubicBezTo>
                    <a:pt x="356" y="1"/>
                    <a:pt x="0" y="857"/>
                    <a:pt x="501" y="1357"/>
                  </a:cubicBezTo>
                  <a:lnTo>
                    <a:pt x="1179" y="2035"/>
                  </a:lnTo>
                  <a:cubicBezTo>
                    <a:pt x="1403" y="2259"/>
                    <a:pt x="1707" y="2385"/>
                    <a:pt x="2022" y="2385"/>
                  </a:cubicBezTo>
                  <a:lnTo>
                    <a:pt x="2324" y="2385"/>
                  </a:lnTo>
                  <a:cubicBezTo>
                    <a:pt x="2762" y="2385"/>
                    <a:pt x="3117" y="2028"/>
                    <a:pt x="3117" y="1590"/>
                  </a:cubicBezTo>
                  <a:lnTo>
                    <a:pt x="3117" y="1192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0"/>
            <p:cNvSpPr/>
            <p:nvPr/>
          </p:nvSpPr>
          <p:spPr>
            <a:xfrm>
              <a:off x="3359875" y="2488175"/>
              <a:ext cx="138525" cy="182225"/>
            </a:xfrm>
            <a:custGeom>
              <a:avLst/>
              <a:gdLst/>
              <a:ahLst/>
              <a:cxnLst/>
              <a:rect l="l" t="t" r="r" b="b"/>
              <a:pathLst>
                <a:path w="5541" h="7289" extrusionOk="0">
                  <a:moveTo>
                    <a:pt x="2356" y="1"/>
                  </a:moveTo>
                  <a:lnTo>
                    <a:pt x="0" y="1083"/>
                  </a:lnTo>
                  <a:lnTo>
                    <a:pt x="2022" y="3105"/>
                  </a:lnTo>
                  <a:cubicBezTo>
                    <a:pt x="2332" y="3415"/>
                    <a:pt x="2332" y="3918"/>
                    <a:pt x="2022" y="4228"/>
                  </a:cubicBezTo>
                  <a:lnTo>
                    <a:pt x="1555" y="4694"/>
                  </a:lnTo>
                  <a:cubicBezTo>
                    <a:pt x="1245" y="5005"/>
                    <a:pt x="1245" y="5507"/>
                    <a:pt x="1555" y="5818"/>
                  </a:cubicBezTo>
                  <a:lnTo>
                    <a:pt x="2897" y="7158"/>
                  </a:lnTo>
                  <a:lnTo>
                    <a:pt x="3215" y="7288"/>
                  </a:lnTo>
                  <a:cubicBezTo>
                    <a:pt x="3215" y="7288"/>
                    <a:pt x="3751" y="6824"/>
                    <a:pt x="3996" y="6479"/>
                  </a:cubicBezTo>
                  <a:cubicBezTo>
                    <a:pt x="4686" y="5503"/>
                    <a:pt x="5210" y="4418"/>
                    <a:pt x="5541" y="3269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0"/>
            <p:cNvSpPr/>
            <p:nvPr/>
          </p:nvSpPr>
          <p:spPr>
            <a:xfrm>
              <a:off x="3432275" y="2650150"/>
              <a:ext cx="27500" cy="24700"/>
            </a:xfrm>
            <a:custGeom>
              <a:avLst/>
              <a:gdLst/>
              <a:ahLst/>
              <a:cxnLst/>
              <a:rect l="l" t="t" r="r" b="b"/>
              <a:pathLst>
                <a:path w="1100" h="988" extrusionOk="0">
                  <a:moveTo>
                    <a:pt x="1100" y="0"/>
                  </a:moveTo>
                  <a:cubicBezTo>
                    <a:pt x="748" y="249"/>
                    <a:pt x="380" y="476"/>
                    <a:pt x="1" y="679"/>
                  </a:cubicBezTo>
                  <a:lnTo>
                    <a:pt x="308" y="988"/>
                  </a:lnTo>
                  <a:cubicBezTo>
                    <a:pt x="591" y="674"/>
                    <a:pt x="855" y="344"/>
                    <a:pt x="1100" y="0"/>
                  </a:cubicBezTo>
                  <a:close/>
                </a:path>
              </a:pathLst>
            </a:custGeom>
            <a:solidFill>
              <a:srgbClr val="B3B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0"/>
            <p:cNvSpPr/>
            <p:nvPr/>
          </p:nvSpPr>
          <p:spPr>
            <a:xfrm>
              <a:off x="2977975" y="2550050"/>
              <a:ext cx="97425" cy="102900"/>
            </a:xfrm>
            <a:custGeom>
              <a:avLst/>
              <a:gdLst/>
              <a:ahLst/>
              <a:cxnLst/>
              <a:rect l="l" t="t" r="r" b="b"/>
              <a:pathLst>
                <a:path w="3897" h="4116" extrusionOk="0">
                  <a:moveTo>
                    <a:pt x="0" y="0"/>
                  </a:moveTo>
                  <a:cubicBezTo>
                    <a:pt x="309" y="1486"/>
                    <a:pt x="928" y="2888"/>
                    <a:pt x="1821" y="4116"/>
                  </a:cubicBezTo>
                  <a:lnTo>
                    <a:pt x="1821" y="4115"/>
                  </a:lnTo>
                  <a:lnTo>
                    <a:pt x="3587" y="2350"/>
                  </a:lnTo>
                  <a:cubicBezTo>
                    <a:pt x="3897" y="2039"/>
                    <a:pt x="3897" y="1537"/>
                    <a:pt x="3587" y="1225"/>
                  </a:cubicBezTo>
                  <a:lnTo>
                    <a:pt x="2826" y="466"/>
                  </a:lnTo>
                  <a:cubicBezTo>
                    <a:pt x="2527" y="167"/>
                    <a:pt x="2124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0"/>
            <p:cNvSpPr/>
            <p:nvPr/>
          </p:nvSpPr>
          <p:spPr>
            <a:xfrm>
              <a:off x="3330050" y="2295400"/>
              <a:ext cx="178900" cy="274500"/>
            </a:xfrm>
            <a:custGeom>
              <a:avLst/>
              <a:gdLst/>
              <a:ahLst/>
              <a:cxnLst/>
              <a:rect l="l" t="t" r="r" b="b"/>
              <a:pathLst>
                <a:path w="7156" h="10980" extrusionOk="0">
                  <a:moveTo>
                    <a:pt x="3577" y="1"/>
                  </a:moveTo>
                  <a:lnTo>
                    <a:pt x="3577" y="3231"/>
                  </a:lnTo>
                  <a:cubicBezTo>
                    <a:pt x="3577" y="3669"/>
                    <a:pt x="3222" y="4025"/>
                    <a:pt x="2785" y="4025"/>
                  </a:cubicBezTo>
                  <a:cubicBezTo>
                    <a:pt x="2784" y="4025"/>
                    <a:pt x="2783" y="4025"/>
                    <a:pt x="2782" y="4025"/>
                  </a:cubicBezTo>
                  <a:lnTo>
                    <a:pt x="796" y="4025"/>
                  </a:lnTo>
                  <a:cubicBezTo>
                    <a:pt x="357" y="4026"/>
                    <a:pt x="2" y="4381"/>
                    <a:pt x="1" y="4820"/>
                  </a:cubicBezTo>
                  <a:lnTo>
                    <a:pt x="1" y="6943"/>
                  </a:lnTo>
                  <a:cubicBezTo>
                    <a:pt x="1" y="7365"/>
                    <a:pt x="169" y="7770"/>
                    <a:pt x="466" y="8068"/>
                  </a:cubicBezTo>
                  <a:lnTo>
                    <a:pt x="1193" y="8794"/>
                  </a:lnTo>
                  <a:lnTo>
                    <a:pt x="2288" y="8794"/>
                  </a:lnTo>
                  <a:cubicBezTo>
                    <a:pt x="2605" y="8794"/>
                    <a:pt x="2908" y="8920"/>
                    <a:pt x="3132" y="9143"/>
                  </a:cubicBezTo>
                  <a:lnTo>
                    <a:pt x="4620" y="10630"/>
                  </a:lnTo>
                  <a:cubicBezTo>
                    <a:pt x="4844" y="10854"/>
                    <a:pt x="5146" y="10980"/>
                    <a:pt x="5463" y="10980"/>
                  </a:cubicBezTo>
                  <a:lnTo>
                    <a:pt x="6735" y="10980"/>
                  </a:lnTo>
                  <a:cubicBezTo>
                    <a:pt x="7014" y="10011"/>
                    <a:pt x="7156" y="9008"/>
                    <a:pt x="7154" y="8000"/>
                  </a:cubicBezTo>
                  <a:cubicBezTo>
                    <a:pt x="7154" y="4822"/>
                    <a:pt x="5773" y="1966"/>
                    <a:pt x="35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0"/>
            <p:cNvSpPr/>
            <p:nvPr/>
          </p:nvSpPr>
          <p:spPr>
            <a:xfrm>
              <a:off x="3250550" y="2485450"/>
              <a:ext cx="39800" cy="29800"/>
            </a:xfrm>
            <a:custGeom>
              <a:avLst/>
              <a:gdLst/>
              <a:ahLst/>
              <a:cxnLst/>
              <a:rect l="l" t="t" r="r" b="b"/>
              <a:pathLst>
                <a:path w="1592" h="1192" extrusionOk="0">
                  <a:moveTo>
                    <a:pt x="0" y="1"/>
                  </a:moveTo>
                  <a:lnTo>
                    <a:pt x="0" y="398"/>
                  </a:lnTo>
                  <a:cubicBezTo>
                    <a:pt x="0" y="836"/>
                    <a:pt x="355" y="1192"/>
                    <a:pt x="794" y="1192"/>
                  </a:cubicBezTo>
                  <a:cubicBezTo>
                    <a:pt x="795" y="1192"/>
                    <a:pt x="796" y="1192"/>
                    <a:pt x="797" y="1192"/>
                  </a:cubicBezTo>
                  <a:lnTo>
                    <a:pt x="1592" y="1192"/>
                  </a:lnTo>
                  <a:lnTo>
                    <a:pt x="1592" y="796"/>
                  </a:lnTo>
                  <a:cubicBezTo>
                    <a:pt x="1592" y="356"/>
                    <a:pt x="1235" y="1"/>
                    <a:pt x="7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0"/>
            <p:cNvSpPr/>
            <p:nvPr/>
          </p:nvSpPr>
          <p:spPr>
            <a:xfrm>
              <a:off x="2875700" y="2177525"/>
              <a:ext cx="703475" cy="635700"/>
            </a:xfrm>
            <a:custGeom>
              <a:avLst/>
              <a:gdLst/>
              <a:ahLst/>
              <a:cxnLst/>
              <a:rect l="l" t="t" r="r" b="b"/>
              <a:pathLst>
                <a:path w="28139" h="25428" extrusionOk="0">
                  <a:moveTo>
                    <a:pt x="4819" y="1"/>
                  </a:moveTo>
                  <a:cubicBezTo>
                    <a:pt x="3899" y="1"/>
                    <a:pt x="3165" y="256"/>
                    <a:pt x="2652" y="768"/>
                  </a:cubicBezTo>
                  <a:cubicBezTo>
                    <a:pt x="1" y="3420"/>
                    <a:pt x="4492" y="11077"/>
                    <a:pt x="10363" y="16950"/>
                  </a:cubicBezTo>
                  <a:cubicBezTo>
                    <a:pt x="13509" y="20095"/>
                    <a:pt x="16886" y="22640"/>
                    <a:pt x="19874" y="24115"/>
                  </a:cubicBezTo>
                  <a:cubicBezTo>
                    <a:pt x="21642" y="24988"/>
                    <a:pt x="23170" y="25428"/>
                    <a:pt x="24379" y="25428"/>
                  </a:cubicBezTo>
                  <a:cubicBezTo>
                    <a:pt x="25298" y="25428"/>
                    <a:pt x="26031" y="25173"/>
                    <a:pt x="26543" y="24661"/>
                  </a:cubicBezTo>
                  <a:cubicBezTo>
                    <a:pt x="28138" y="23066"/>
                    <a:pt x="27153" y="19671"/>
                    <a:pt x="24837" y="15934"/>
                  </a:cubicBezTo>
                  <a:cubicBezTo>
                    <a:pt x="24737" y="16252"/>
                    <a:pt x="24624" y="16564"/>
                    <a:pt x="24495" y="16869"/>
                  </a:cubicBezTo>
                  <a:cubicBezTo>
                    <a:pt x="26521" y="20330"/>
                    <a:pt x="27037" y="23044"/>
                    <a:pt x="25982" y="24099"/>
                  </a:cubicBezTo>
                  <a:cubicBezTo>
                    <a:pt x="25621" y="24460"/>
                    <a:pt x="25075" y="24638"/>
                    <a:pt x="24376" y="24638"/>
                  </a:cubicBezTo>
                  <a:cubicBezTo>
                    <a:pt x="23309" y="24638"/>
                    <a:pt x="21886" y="24222"/>
                    <a:pt x="20226" y="23403"/>
                  </a:cubicBezTo>
                  <a:cubicBezTo>
                    <a:pt x="17314" y="21965"/>
                    <a:pt x="14011" y="19474"/>
                    <a:pt x="10925" y="16388"/>
                  </a:cubicBezTo>
                  <a:cubicBezTo>
                    <a:pt x="4117" y="9579"/>
                    <a:pt x="1441" y="3104"/>
                    <a:pt x="3214" y="1330"/>
                  </a:cubicBezTo>
                  <a:cubicBezTo>
                    <a:pt x="3575" y="969"/>
                    <a:pt x="4122" y="791"/>
                    <a:pt x="4820" y="791"/>
                  </a:cubicBezTo>
                  <a:cubicBezTo>
                    <a:pt x="5888" y="791"/>
                    <a:pt x="7310" y="1207"/>
                    <a:pt x="8970" y="2026"/>
                  </a:cubicBezTo>
                  <a:cubicBezTo>
                    <a:pt x="9448" y="2264"/>
                    <a:pt x="9937" y="2528"/>
                    <a:pt x="10435" y="2821"/>
                  </a:cubicBezTo>
                  <a:cubicBezTo>
                    <a:pt x="10748" y="2688"/>
                    <a:pt x="11066" y="2574"/>
                    <a:pt x="11393" y="2470"/>
                  </a:cubicBezTo>
                  <a:cubicBezTo>
                    <a:pt x="10686" y="2033"/>
                    <a:pt x="9997" y="1647"/>
                    <a:pt x="9322" y="1313"/>
                  </a:cubicBezTo>
                  <a:cubicBezTo>
                    <a:pt x="7554" y="440"/>
                    <a:pt x="6026" y="1"/>
                    <a:pt x="48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0"/>
            <p:cNvSpPr/>
            <p:nvPr/>
          </p:nvSpPr>
          <p:spPr>
            <a:xfrm>
              <a:off x="3137500" y="2584800"/>
              <a:ext cx="113100" cy="114250"/>
            </a:xfrm>
            <a:custGeom>
              <a:avLst/>
              <a:gdLst/>
              <a:ahLst/>
              <a:cxnLst/>
              <a:rect l="l" t="t" r="r" b="b"/>
              <a:pathLst>
                <a:path w="4524" h="4570" extrusionOk="0">
                  <a:moveTo>
                    <a:pt x="2138" y="0"/>
                  </a:moveTo>
                  <a:cubicBezTo>
                    <a:pt x="1709" y="0"/>
                    <a:pt x="1281" y="116"/>
                    <a:pt x="902" y="346"/>
                  </a:cubicBezTo>
                  <a:cubicBezTo>
                    <a:pt x="214" y="765"/>
                    <a:pt x="0" y="1521"/>
                    <a:pt x="0" y="2385"/>
                  </a:cubicBezTo>
                  <a:cubicBezTo>
                    <a:pt x="0" y="3702"/>
                    <a:pt x="822" y="4569"/>
                    <a:pt x="2139" y="4569"/>
                  </a:cubicBezTo>
                  <a:cubicBezTo>
                    <a:pt x="3001" y="4569"/>
                    <a:pt x="3757" y="4312"/>
                    <a:pt x="4175" y="3626"/>
                  </a:cubicBezTo>
                  <a:cubicBezTo>
                    <a:pt x="4403" y="3252"/>
                    <a:pt x="4524" y="2822"/>
                    <a:pt x="4524" y="2385"/>
                  </a:cubicBezTo>
                  <a:cubicBezTo>
                    <a:pt x="4524" y="1523"/>
                    <a:pt x="4058" y="730"/>
                    <a:pt x="3308" y="307"/>
                  </a:cubicBezTo>
                  <a:cubicBezTo>
                    <a:pt x="2944" y="102"/>
                    <a:pt x="2541" y="0"/>
                    <a:pt x="2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0"/>
            <p:cNvSpPr/>
            <p:nvPr/>
          </p:nvSpPr>
          <p:spPr>
            <a:xfrm>
              <a:off x="3121500" y="2593450"/>
              <a:ext cx="120400" cy="110600"/>
            </a:xfrm>
            <a:custGeom>
              <a:avLst/>
              <a:gdLst/>
              <a:ahLst/>
              <a:cxnLst/>
              <a:rect l="l" t="t" r="r" b="b"/>
              <a:pathLst>
                <a:path w="4816" h="4424" extrusionOk="0">
                  <a:moveTo>
                    <a:pt x="1542" y="0"/>
                  </a:moveTo>
                  <a:lnTo>
                    <a:pt x="1542" y="0"/>
                  </a:lnTo>
                  <a:cubicBezTo>
                    <a:pt x="220" y="802"/>
                    <a:pt x="1" y="2630"/>
                    <a:pt x="1092" y="3724"/>
                  </a:cubicBezTo>
                  <a:cubicBezTo>
                    <a:pt x="1542" y="4174"/>
                    <a:pt x="2149" y="4423"/>
                    <a:pt x="2777" y="4423"/>
                  </a:cubicBezTo>
                  <a:cubicBezTo>
                    <a:pt x="2872" y="4423"/>
                    <a:pt x="2967" y="4418"/>
                    <a:pt x="3062" y="4406"/>
                  </a:cubicBezTo>
                  <a:cubicBezTo>
                    <a:pt x="3788" y="4320"/>
                    <a:pt x="4435" y="3905"/>
                    <a:pt x="4815" y="3280"/>
                  </a:cubicBezTo>
                  <a:lnTo>
                    <a:pt x="4815" y="3280"/>
                  </a:lnTo>
                  <a:cubicBezTo>
                    <a:pt x="4442" y="3509"/>
                    <a:pt x="4012" y="3629"/>
                    <a:pt x="3575" y="3629"/>
                  </a:cubicBezTo>
                  <a:cubicBezTo>
                    <a:pt x="2712" y="3629"/>
                    <a:pt x="1915" y="3164"/>
                    <a:pt x="1493" y="2411"/>
                  </a:cubicBezTo>
                  <a:cubicBezTo>
                    <a:pt x="1072" y="1658"/>
                    <a:pt x="1090" y="736"/>
                    <a:pt x="15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0"/>
            <p:cNvSpPr/>
            <p:nvPr/>
          </p:nvSpPr>
          <p:spPr>
            <a:xfrm>
              <a:off x="3148575" y="2325150"/>
              <a:ext cx="70500" cy="64300"/>
            </a:xfrm>
            <a:custGeom>
              <a:avLst/>
              <a:gdLst/>
              <a:ahLst/>
              <a:cxnLst/>
              <a:rect l="l" t="t" r="r" b="b"/>
              <a:pathLst>
                <a:path w="2820" h="2572" extrusionOk="0">
                  <a:moveTo>
                    <a:pt x="2391" y="0"/>
                  </a:moveTo>
                  <a:cubicBezTo>
                    <a:pt x="2301" y="0"/>
                    <a:pt x="2210" y="31"/>
                    <a:pt x="2137" y="94"/>
                  </a:cubicBezTo>
                  <a:cubicBezTo>
                    <a:pt x="1411" y="714"/>
                    <a:pt x="695" y="1360"/>
                    <a:pt x="0" y="2031"/>
                  </a:cubicBezTo>
                  <a:cubicBezTo>
                    <a:pt x="228" y="2172"/>
                    <a:pt x="426" y="2356"/>
                    <a:pt x="584" y="2571"/>
                  </a:cubicBezTo>
                  <a:cubicBezTo>
                    <a:pt x="1279" y="1899"/>
                    <a:pt x="1967" y="1274"/>
                    <a:pt x="2647" y="690"/>
                  </a:cubicBezTo>
                  <a:cubicBezTo>
                    <a:pt x="2806" y="554"/>
                    <a:pt x="2820" y="326"/>
                    <a:pt x="2697" y="158"/>
                  </a:cubicBezTo>
                  <a:lnTo>
                    <a:pt x="2693" y="152"/>
                  </a:lnTo>
                  <a:cubicBezTo>
                    <a:pt x="2620" y="51"/>
                    <a:pt x="2507" y="0"/>
                    <a:pt x="2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0"/>
            <p:cNvSpPr/>
            <p:nvPr/>
          </p:nvSpPr>
          <p:spPr>
            <a:xfrm>
              <a:off x="3118500" y="2303400"/>
              <a:ext cx="116325" cy="115450"/>
            </a:xfrm>
            <a:custGeom>
              <a:avLst/>
              <a:gdLst/>
              <a:ahLst/>
              <a:cxnLst/>
              <a:rect l="l" t="t" r="r" b="b"/>
              <a:pathLst>
                <a:path w="4653" h="4618" extrusionOk="0">
                  <a:moveTo>
                    <a:pt x="1410" y="0"/>
                  </a:moveTo>
                  <a:cubicBezTo>
                    <a:pt x="1307" y="0"/>
                    <a:pt x="1203" y="41"/>
                    <a:pt x="1125" y="121"/>
                  </a:cubicBezTo>
                  <a:lnTo>
                    <a:pt x="350" y="895"/>
                  </a:lnTo>
                  <a:cubicBezTo>
                    <a:pt x="126" y="1118"/>
                    <a:pt x="0" y="1421"/>
                    <a:pt x="0" y="1738"/>
                  </a:cubicBezTo>
                  <a:lnTo>
                    <a:pt x="0" y="3492"/>
                  </a:lnTo>
                  <a:lnTo>
                    <a:pt x="1125" y="4617"/>
                  </a:lnTo>
                  <a:lnTo>
                    <a:pt x="2878" y="4617"/>
                  </a:lnTo>
                  <a:cubicBezTo>
                    <a:pt x="3195" y="4617"/>
                    <a:pt x="3498" y="4491"/>
                    <a:pt x="3722" y="4268"/>
                  </a:cubicBezTo>
                  <a:lnTo>
                    <a:pt x="4497" y="3492"/>
                  </a:lnTo>
                  <a:cubicBezTo>
                    <a:pt x="4652" y="3337"/>
                    <a:pt x="4652" y="3085"/>
                    <a:pt x="4497" y="2931"/>
                  </a:cubicBezTo>
                  <a:cubicBezTo>
                    <a:pt x="4419" y="2853"/>
                    <a:pt x="4318" y="2814"/>
                    <a:pt x="4216" y="2814"/>
                  </a:cubicBezTo>
                  <a:cubicBezTo>
                    <a:pt x="4114" y="2814"/>
                    <a:pt x="4013" y="2853"/>
                    <a:pt x="3935" y="2931"/>
                  </a:cubicBezTo>
                  <a:cubicBezTo>
                    <a:pt x="3834" y="3032"/>
                    <a:pt x="3646" y="3112"/>
                    <a:pt x="3485" y="3112"/>
                  </a:cubicBezTo>
                  <a:cubicBezTo>
                    <a:pt x="3399" y="3112"/>
                    <a:pt x="3321" y="3089"/>
                    <a:pt x="3267" y="3035"/>
                  </a:cubicBezTo>
                  <a:lnTo>
                    <a:pt x="1582" y="1349"/>
                  </a:lnTo>
                  <a:cubicBezTo>
                    <a:pt x="1427" y="1195"/>
                    <a:pt x="1531" y="837"/>
                    <a:pt x="1687" y="682"/>
                  </a:cubicBezTo>
                  <a:cubicBezTo>
                    <a:pt x="1845" y="527"/>
                    <a:pt x="1847" y="274"/>
                    <a:pt x="1690" y="116"/>
                  </a:cubicBezTo>
                  <a:cubicBezTo>
                    <a:pt x="1613" y="39"/>
                    <a:pt x="1512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0"/>
            <p:cNvSpPr/>
            <p:nvPr/>
          </p:nvSpPr>
          <p:spPr>
            <a:xfrm>
              <a:off x="3138850" y="2320450"/>
              <a:ext cx="78050" cy="76075"/>
            </a:xfrm>
            <a:custGeom>
              <a:avLst/>
              <a:gdLst/>
              <a:ahLst/>
              <a:cxnLst/>
              <a:rect l="l" t="t" r="r" b="b"/>
              <a:pathLst>
                <a:path w="3122" h="3043" extrusionOk="0">
                  <a:moveTo>
                    <a:pt x="873" y="0"/>
                  </a:moveTo>
                  <a:cubicBezTo>
                    <a:pt x="872" y="1"/>
                    <a:pt x="872" y="2"/>
                    <a:pt x="871" y="2"/>
                  </a:cubicBezTo>
                  <a:lnTo>
                    <a:pt x="871" y="2"/>
                  </a:lnTo>
                  <a:lnTo>
                    <a:pt x="873" y="0"/>
                  </a:lnTo>
                  <a:close/>
                  <a:moveTo>
                    <a:pt x="871" y="2"/>
                  </a:moveTo>
                  <a:lnTo>
                    <a:pt x="310" y="562"/>
                  </a:lnTo>
                  <a:cubicBezTo>
                    <a:pt x="0" y="872"/>
                    <a:pt x="0" y="1376"/>
                    <a:pt x="310" y="1687"/>
                  </a:cubicBezTo>
                  <a:lnTo>
                    <a:pt x="311" y="1687"/>
                  </a:lnTo>
                  <a:lnTo>
                    <a:pt x="1435" y="2810"/>
                  </a:lnTo>
                  <a:cubicBezTo>
                    <a:pt x="1590" y="2965"/>
                    <a:pt x="1793" y="3043"/>
                    <a:pt x="1997" y="3043"/>
                  </a:cubicBezTo>
                  <a:cubicBezTo>
                    <a:pt x="2200" y="3043"/>
                    <a:pt x="2404" y="2965"/>
                    <a:pt x="2559" y="2810"/>
                  </a:cubicBezTo>
                  <a:lnTo>
                    <a:pt x="3121" y="2249"/>
                  </a:lnTo>
                  <a:lnTo>
                    <a:pt x="3121" y="2249"/>
                  </a:lnTo>
                  <a:cubicBezTo>
                    <a:pt x="3043" y="2326"/>
                    <a:pt x="2941" y="2364"/>
                    <a:pt x="2840" y="2364"/>
                  </a:cubicBezTo>
                  <a:cubicBezTo>
                    <a:pt x="2738" y="2364"/>
                    <a:pt x="2637" y="2326"/>
                    <a:pt x="2559" y="2249"/>
                  </a:cubicBezTo>
                  <a:lnTo>
                    <a:pt x="2278" y="1967"/>
                  </a:lnTo>
                  <a:lnTo>
                    <a:pt x="1425" y="1678"/>
                  </a:lnTo>
                  <a:lnTo>
                    <a:pt x="1153" y="844"/>
                  </a:lnTo>
                  <a:lnTo>
                    <a:pt x="873" y="562"/>
                  </a:lnTo>
                  <a:cubicBezTo>
                    <a:pt x="718" y="407"/>
                    <a:pt x="717" y="157"/>
                    <a:pt x="87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0"/>
            <p:cNvSpPr/>
            <p:nvPr/>
          </p:nvSpPr>
          <p:spPr>
            <a:xfrm>
              <a:off x="3111500" y="2341525"/>
              <a:ext cx="70275" cy="82475"/>
            </a:xfrm>
            <a:custGeom>
              <a:avLst/>
              <a:gdLst/>
              <a:ahLst/>
              <a:cxnLst/>
              <a:rect l="l" t="t" r="r" b="b"/>
              <a:pathLst>
                <a:path w="2811" h="3299" extrusionOk="0">
                  <a:moveTo>
                    <a:pt x="2247" y="1"/>
                  </a:moveTo>
                  <a:lnTo>
                    <a:pt x="0" y="2249"/>
                  </a:lnTo>
                  <a:lnTo>
                    <a:pt x="643" y="3299"/>
                  </a:lnTo>
                  <a:lnTo>
                    <a:pt x="2810" y="562"/>
                  </a:lnTo>
                  <a:lnTo>
                    <a:pt x="22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0"/>
            <p:cNvSpPr/>
            <p:nvPr/>
          </p:nvSpPr>
          <p:spPr>
            <a:xfrm>
              <a:off x="3125550" y="2355575"/>
              <a:ext cx="70250" cy="70275"/>
            </a:xfrm>
            <a:custGeom>
              <a:avLst/>
              <a:gdLst/>
              <a:ahLst/>
              <a:cxnLst/>
              <a:rect l="l" t="t" r="r" b="b"/>
              <a:pathLst>
                <a:path w="2810" h="2811" extrusionOk="0">
                  <a:moveTo>
                    <a:pt x="2248" y="0"/>
                  </a:moveTo>
                  <a:lnTo>
                    <a:pt x="0" y="2249"/>
                  </a:lnTo>
                  <a:lnTo>
                    <a:pt x="64" y="2653"/>
                  </a:lnTo>
                  <a:lnTo>
                    <a:pt x="562" y="2810"/>
                  </a:lnTo>
                  <a:lnTo>
                    <a:pt x="2810" y="562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0"/>
            <p:cNvSpPr/>
            <p:nvPr/>
          </p:nvSpPr>
          <p:spPr>
            <a:xfrm>
              <a:off x="3089675" y="2397725"/>
              <a:ext cx="35900" cy="42200"/>
            </a:xfrm>
            <a:custGeom>
              <a:avLst/>
              <a:gdLst/>
              <a:ahLst/>
              <a:cxnLst/>
              <a:rect l="l" t="t" r="r" b="b"/>
              <a:pathLst>
                <a:path w="1436" h="1688" extrusionOk="0">
                  <a:moveTo>
                    <a:pt x="872" y="1"/>
                  </a:moveTo>
                  <a:lnTo>
                    <a:pt x="310" y="563"/>
                  </a:lnTo>
                  <a:cubicBezTo>
                    <a:pt x="0" y="872"/>
                    <a:pt x="0" y="1376"/>
                    <a:pt x="310" y="1687"/>
                  </a:cubicBezTo>
                  <a:lnTo>
                    <a:pt x="1233" y="1457"/>
                  </a:lnTo>
                  <a:lnTo>
                    <a:pt x="1435" y="563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0"/>
            <p:cNvSpPr/>
            <p:nvPr/>
          </p:nvSpPr>
          <p:spPr>
            <a:xfrm>
              <a:off x="3097425" y="2411775"/>
              <a:ext cx="42175" cy="33950"/>
            </a:xfrm>
            <a:custGeom>
              <a:avLst/>
              <a:gdLst/>
              <a:ahLst/>
              <a:cxnLst/>
              <a:rect l="l" t="t" r="r" b="b"/>
              <a:pathLst>
                <a:path w="1687" h="1358" extrusionOk="0">
                  <a:moveTo>
                    <a:pt x="1125" y="1"/>
                  </a:moveTo>
                  <a:lnTo>
                    <a:pt x="0" y="1125"/>
                  </a:lnTo>
                  <a:cubicBezTo>
                    <a:pt x="156" y="1280"/>
                    <a:pt x="359" y="1358"/>
                    <a:pt x="563" y="1358"/>
                  </a:cubicBezTo>
                  <a:cubicBezTo>
                    <a:pt x="766" y="1358"/>
                    <a:pt x="969" y="1280"/>
                    <a:pt x="1125" y="1125"/>
                  </a:cubicBezTo>
                  <a:lnTo>
                    <a:pt x="1687" y="562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5" name="Google Shape;1755;p50"/>
          <p:cNvGrpSpPr/>
          <p:nvPr/>
        </p:nvGrpSpPr>
        <p:grpSpPr>
          <a:xfrm>
            <a:off x="1691348" y="3268098"/>
            <a:ext cx="552267" cy="465972"/>
            <a:chOff x="1300625" y="2123350"/>
            <a:chExt cx="637575" cy="537950"/>
          </a:xfrm>
        </p:grpSpPr>
        <p:sp>
          <p:nvSpPr>
            <p:cNvPr id="1756" name="Google Shape;1756;p50"/>
            <p:cNvSpPr/>
            <p:nvPr/>
          </p:nvSpPr>
          <p:spPr>
            <a:xfrm>
              <a:off x="1540700" y="2142000"/>
              <a:ext cx="173875" cy="123225"/>
            </a:xfrm>
            <a:custGeom>
              <a:avLst/>
              <a:gdLst/>
              <a:ahLst/>
              <a:cxnLst/>
              <a:rect l="l" t="t" r="r" b="b"/>
              <a:pathLst>
                <a:path w="6955" h="4929" extrusionOk="0">
                  <a:moveTo>
                    <a:pt x="4596" y="1"/>
                  </a:moveTo>
                  <a:cubicBezTo>
                    <a:pt x="4540" y="1"/>
                    <a:pt x="4484" y="13"/>
                    <a:pt x="4430" y="37"/>
                  </a:cubicBezTo>
                  <a:lnTo>
                    <a:pt x="300" y="1915"/>
                  </a:lnTo>
                  <a:cubicBezTo>
                    <a:pt x="94" y="2003"/>
                    <a:pt x="0" y="2242"/>
                    <a:pt x="94" y="2445"/>
                  </a:cubicBezTo>
                  <a:cubicBezTo>
                    <a:pt x="160" y="2592"/>
                    <a:pt x="306" y="2679"/>
                    <a:pt x="457" y="2679"/>
                  </a:cubicBezTo>
                  <a:cubicBezTo>
                    <a:pt x="515" y="2679"/>
                    <a:pt x="574" y="2666"/>
                    <a:pt x="630" y="2639"/>
                  </a:cubicBezTo>
                  <a:lnTo>
                    <a:pt x="4398" y="927"/>
                  </a:lnTo>
                  <a:lnTo>
                    <a:pt x="6110" y="4694"/>
                  </a:lnTo>
                  <a:cubicBezTo>
                    <a:pt x="6174" y="4835"/>
                    <a:pt x="6314" y="4927"/>
                    <a:pt x="6470" y="4927"/>
                  </a:cubicBezTo>
                  <a:cubicBezTo>
                    <a:pt x="6471" y="4927"/>
                    <a:pt x="6472" y="4927"/>
                    <a:pt x="6473" y="4927"/>
                  </a:cubicBezTo>
                  <a:lnTo>
                    <a:pt x="6473" y="4928"/>
                  </a:lnTo>
                  <a:cubicBezTo>
                    <a:pt x="6762" y="4927"/>
                    <a:pt x="6954" y="4628"/>
                    <a:pt x="6836" y="4364"/>
                  </a:cubicBezTo>
                  <a:lnTo>
                    <a:pt x="4958" y="235"/>
                  </a:lnTo>
                  <a:cubicBezTo>
                    <a:pt x="4892" y="87"/>
                    <a:pt x="4747" y="1"/>
                    <a:pt x="4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0"/>
            <p:cNvSpPr/>
            <p:nvPr/>
          </p:nvSpPr>
          <p:spPr>
            <a:xfrm>
              <a:off x="1571200" y="2194800"/>
              <a:ext cx="174750" cy="81500"/>
            </a:xfrm>
            <a:custGeom>
              <a:avLst/>
              <a:gdLst/>
              <a:ahLst/>
              <a:cxnLst/>
              <a:rect l="l" t="t" r="r" b="b"/>
              <a:pathLst>
                <a:path w="6990" h="3260" extrusionOk="0">
                  <a:moveTo>
                    <a:pt x="0" y="1"/>
                  </a:moveTo>
                  <a:lnTo>
                    <a:pt x="98" y="1451"/>
                  </a:lnTo>
                  <a:lnTo>
                    <a:pt x="2557" y="2894"/>
                  </a:lnTo>
                  <a:cubicBezTo>
                    <a:pt x="3387" y="3123"/>
                    <a:pt x="4165" y="3260"/>
                    <a:pt x="4906" y="3260"/>
                  </a:cubicBezTo>
                  <a:cubicBezTo>
                    <a:pt x="5330" y="3260"/>
                    <a:pt x="5741" y="3215"/>
                    <a:pt x="6143" y="3116"/>
                  </a:cubicBezTo>
                  <a:cubicBezTo>
                    <a:pt x="6378" y="3060"/>
                    <a:pt x="6610" y="2986"/>
                    <a:pt x="6835" y="2898"/>
                  </a:cubicBezTo>
                  <a:cubicBezTo>
                    <a:pt x="6989" y="2839"/>
                    <a:pt x="6989" y="2621"/>
                    <a:pt x="6835" y="2563"/>
                  </a:cubicBezTo>
                  <a:lnTo>
                    <a:pt x="6834" y="25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0"/>
            <p:cNvSpPr/>
            <p:nvPr/>
          </p:nvSpPr>
          <p:spPr>
            <a:xfrm>
              <a:off x="1512925" y="2175375"/>
              <a:ext cx="211875" cy="101975"/>
            </a:xfrm>
            <a:custGeom>
              <a:avLst/>
              <a:gdLst/>
              <a:ahLst/>
              <a:cxnLst/>
              <a:rect l="l" t="t" r="r" b="b"/>
              <a:pathLst>
                <a:path w="8475" h="4079" extrusionOk="0">
                  <a:moveTo>
                    <a:pt x="224" y="0"/>
                  </a:moveTo>
                  <a:cubicBezTo>
                    <a:pt x="97" y="0"/>
                    <a:pt x="0" y="139"/>
                    <a:pt x="66" y="264"/>
                  </a:cubicBezTo>
                  <a:cubicBezTo>
                    <a:pt x="752" y="1577"/>
                    <a:pt x="2093" y="2770"/>
                    <a:pt x="3845" y="3472"/>
                  </a:cubicBezTo>
                  <a:lnTo>
                    <a:pt x="4774" y="3784"/>
                  </a:lnTo>
                  <a:cubicBezTo>
                    <a:pt x="5496" y="3983"/>
                    <a:pt x="6213" y="4078"/>
                    <a:pt x="6896" y="4078"/>
                  </a:cubicBezTo>
                  <a:cubicBezTo>
                    <a:pt x="7449" y="4078"/>
                    <a:pt x="7980" y="4016"/>
                    <a:pt x="8474" y="3895"/>
                  </a:cubicBezTo>
                  <a:cubicBezTo>
                    <a:pt x="7839" y="3871"/>
                    <a:pt x="7209" y="3773"/>
                    <a:pt x="6598" y="3603"/>
                  </a:cubicBezTo>
                  <a:lnTo>
                    <a:pt x="6598" y="3602"/>
                  </a:lnTo>
                  <a:lnTo>
                    <a:pt x="5669" y="3289"/>
                  </a:lnTo>
                  <a:cubicBezTo>
                    <a:pt x="4234" y="2715"/>
                    <a:pt x="3081" y="1808"/>
                    <a:pt x="2331" y="778"/>
                  </a:cubicBezTo>
                  <a:lnTo>
                    <a:pt x="288" y="12"/>
                  </a:lnTo>
                  <a:cubicBezTo>
                    <a:pt x="266" y="4"/>
                    <a:pt x="245" y="0"/>
                    <a:pt x="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0"/>
            <p:cNvSpPr/>
            <p:nvPr/>
          </p:nvSpPr>
          <p:spPr>
            <a:xfrm>
              <a:off x="1579575" y="2257450"/>
              <a:ext cx="79725" cy="87575"/>
            </a:xfrm>
            <a:custGeom>
              <a:avLst/>
              <a:gdLst/>
              <a:ahLst/>
              <a:cxnLst/>
              <a:rect l="l" t="t" r="r" b="b"/>
              <a:pathLst>
                <a:path w="3189" h="3503" extrusionOk="0">
                  <a:moveTo>
                    <a:pt x="1593" y="0"/>
                  </a:moveTo>
                  <a:cubicBezTo>
                    <a:pt x="1447" y="0"/>
                    <a:pt x="1300" y="79"/>
                    <a:pt x="1230" y="237"/>
                  </a:cubicBezTo>
                  <a:lnTo>
                    <a:pt x="0" y="3004"/>
                  </a:lnTo>
                  <a:lnTo>
                    <a:pt x="1531" y="3502"/>
                  </a:lnTo>
                  <a:lnTo>
                    <a:pt x="3188" y="3004"/>
                  </a:lnTo>
                  <a:lnTo>
                    <a:pt x="1957" y="237"/>
                  </a:lnTo>
                  <a:cubicBezTo>
                    <a:pt x="1887" y="79"/>
                    <a:pt x="1740" y="0"/>
                    <a:pt x="1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0"/>
            <p:cNvSpPr/>
            <p:nvPr/>
          </p:nvSpPr>
          <p:spPr>
            <a:xfrm>
              <a:off x="1365375" y="2403525"/>
              <a:ext cx="542925" cy="247800"/>
            </a:xfrm>
            <a:custGeom>
              <a:avLst/>
              <a:gdLst/>
              <a:ahLst/>
              <a:cxnLst/>
              <a:rect l="l" t="t" r="r" b="b"/>
              <a:pathLst>
                <a:path w="21717" h="9912" extrusionOk="0">
                  <a:moveTo>
                    <a:pt x="7124" y="1"/>
                  </a:moveTo>
                  <a:lnTo>
                    <a:pt x="0" y="9912"/>
                  </a:lnTo>
                  <a:lnTo>
                    <a:pt x="21717" y="9912"/>
                  </a:lnTo>
                  <a:cubicBezTo>
                    <a:pt x="21717" y="6822"/>
                    <a:pt x="20504" y="4016"/>
                    <a:pt x="18529" y="1942"/>
                  </a:cubicBezTo>
                  <a:lnTo>
                    <a:pt x="71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0"/>
            <p:cNvSpPr/>
            <p:nvPr/>
          </p:nvSpPr>
          <p:spPr>
            <a:xfrm>
              <a:off x="1330525" y="2433800"/>
              <a:ext cx="199275" cy="217525"/>
            </a:xfrm>
            <a:custGeom>
              <a:avLst/>
              <a:gdLst/>
              <a:ahLst/>
              <a:cxnLst/>
              <a:rect l="l" t="t" r="r" b="b"/>
              <a:pathLst>
                <a:path w="7971" h="8701" extrusionOk="0">
                  <a:moveTo>
                    <a:pt x="5728" y="1"/>
                  </a:moveTo>
                  <a:lnTo>
                    <a:pt x="3188" y="732"/>
                  </a:lnTo>
                  <a:cubicBezTo>
                    <a:pt x="1213" y="2805"/>
                    <a:pt x="0" y="5612"/>
                    <a:pt x="0" y="8701"/>
                  </a:cubicBezTo>
                  <a:lnTo>
                    <a:pt x="4781" y="8701"/>
                  </a:lnTo>
                  <a:cubicBezTo>
                    <a:pt x="4781" y="5611"/>
                    <a:pt x="5994" y="2805"/>
                    <a:pt x="7970" y="732"/>
                  </a:cubicBezTo>
                  <a:lnTo>
                    <a:pt x="57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0"/>
            <p:cNvSpPr/>
            <p:nvPr/>
          </p:nvSpPr>
          <p:spPr>
            <a:xfrm>
              <a:off x="1440100" y="2501900"/>
              <a:ext cx="358625" cy="149425"/>
            </a:xfrm>
            <a:custGeom>
              <a:avLst/>
              <a:gdLst/>
              <a:ahLst/>
              <a:cxnLst/>
              <a:rect l="l" t="t" r="r" b="b"/>
              <a:pathLst>
                <a:path w="14345" h="5977" extrusionOk="0">
                  <a:moveTo>
                    <a:pt x="7172" y="1"/>
                  </a:moveTo>
                  <a:cubicBezTo>
                    <a:pt x="4423" y="1"/>
                    <a:pt x="2107" y="1857"/>
                    <a:pt x="1410" y="4384"/>
                  </a:cubicBezTo>
                  <a:lnTo>
                    <a:pt x="398" y="4384"/>
                  </a:lnTo>
                  <a:cubicBezTo>
                    <a:pt x="179" y="4384"/>
                    <a:pt x="1" y="4562"/>
                    <a:pt x="1" y="4781"/>
                  </a:cubicBezTo>
                  <a:lnTo>
                    <a:pt x="1" y="5977"/>
                  </a:lnTo>
                  <a:lnTo>
                    <a:pt x="14344" y="5977"/>
                  </a:lnTo>
                  <a:lnTo>
                    <a:pt x="14344" y="4781"/>
                  </a:lnTo>
                  <a:cubicBezTo>
                    <a:pt x="14344" y="4562"/>
                    <a:pt x="14166" y="4384"/>
                    <a:pt x="13947" y="4384"/>
                  </a:cubicBezTo>
                  <a:lnTo>
                    <a:pt x="12935" y="4384"/>
                  </a:lnTo>
                  <a:cubicBezTo>
                    <a:pt x="12238" y="1857"/>
                    <a:pt x="9922" y="1"/>
                    <a:pt x="71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0"/>
            <p:cNvSpPr/>
            <p:nvPr/>
          </p:nvSpPr>
          <p:spPr>
            <a:xfrm>
              <a:off x="1629375" y="2522200"/>
              <a:ext cx="113250" cy="89300"/>
            </a:xfrm>
            <a:custGeom>
              <a:avLst/>
              <a:gdLst/>
              <a:ahLst/>
              <a:cxnLst/>
              <a:rect l="l" t="t" r="r" b="b"/>
              <a:pathLst>
                <a:path w="4530" h="3572" extrusionOk="0">
                  <a:moveTo>
                    <a:pt x="0" y="1"/>
                  </a:moveTo>
                  <a:lnTo>
                    <a:pt x="0" y="3572"/>
                  </a:lnTo>
                  <a:lnTo>
                    <a:pt x="4529" y="3572"/>
                  </a:lnTo>
                  <a:cubicBezTo>
                    <a:pt x="3896" y="1612"/>
                    <a:pt x="2128" y="163"/>
                    <a:pt x="0" y="1"/>
                  </a:cubicBezTo>
                  <a:close/>
                </a:path>
              </a:pathLst>
            </a:custGeom>
            <a:solidFill>
              <a:srgbClr val="B3B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0"/>
            <p:cNvSpPr/>
            <p:nvPr/>
          </p:nvSpPr>
          <p:spPr>
            <a:xfrm>
              <a:off x="1496200" y="2522200"/>
              <a:ext cx="113250" cy="89275"/>
            </a:xfrm>
            <a:custGeom>
              <a:avLst/>
              <a:gdLst/>
              <a:ahLst/>
              <a:cxnLst/>
              <a:rect l="l" t="t" r="r" b="b"/>
              <a:pathLst>
                <a:path w="4530" h="3571" extrusionOk="0">
                  <a:moveTo>
                    <a:pt x="4529" y="1"/>
                  </a:moveTo>
                  <a:cubicBezTo>
                    <a:pt x="2402" y="163"/>
                    <a:pt x="634" y="1611"/>
                    <a:pt x="1" y="3570"/>
                  </a:cubicBezTo>
                  <a:lnTo>
                    <a:pt x="4529" y="3570"/>
                  </a:lnTo>
                  <a:lnTo>
                    <a:pt x="4529" y="1"/>
                  </a:lnTo>
                  <a:close/>
                </a:path>
              </a:pathLst>
            </a:custGeom>
            <a:solidFill>
              <a:srgbClr val="B3B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0"/>
            <p:cNvSpPr/>
            <p:nvPr/>
          </p:nvSpPr>
          <p:spPr>
            <a:xfrm>
              <a:off x="1412475" y="2531750"/>
              <a:ext cx="37600" cy="36350"/>
            </a:xfrm>
            <a:custGeom>
              <a:avLst/>
              <a:gdLst/>
              <a:ahLst/>
              <a:cxnLst/>
              <a:rect l="l" t="t" r="r" b="b"/>
              <a:pathLst>
                <a:path w="1504" h="1454" extrusionOk="0">
                  <a:moveTo>
                    <a:pt x="707" y="1"/>
                  </a:moveTo>
                  <a:cubicBezTo>
                    <a:pt x="598" y="1"/>
                    <a:pt x="487" y="24"/>
                    <a:pt x="378" y="73"/>
                  </a:cubicBezTo>
                  <a:cubicBezTo>
                    <a:pt x="101" y="197"/>
                    <a:pt x="1" y="476"/>
                    <a:pt x="1" y="799"/>
                  </a:cubicBezTo>
                  <a:cubicBezTo>
                    <a:pt x="1" y="1239"/>
                    <a:pt x="267" y="1454"/>
                    <a:pt x="707" y="1454"/>
                  </a:cubicBezTo>
                  <a:cubicBezTo>
                    <a:pt x="1029" y="1454"/>
                    <a:pt x="1308" y="1403"/>
                    <a:pt x="1432" y="1127"/>
                  </a:cubicBezTo>
                  <a:cubicBezTo>
                    <a:pt x="1479" y="1024"/>
                    <a:pt x="1503" y="912"/>
                    <a:pt x="1503" y="799"/>
                  </a:cubicBezTo>
                  <a:cubicBezTo>
                    <a:pt x="1503" y="339"/>
                    <a:pt x="1126" y="1"/>
                    <a:pt x="7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0"/>
            <p:cNvSpPr/>
            <p:nvPr/>
          </p:nvSpPr>
          <p:spPr>
            <a:xfrm>
              <a:off x="1643800" y="2123350"/>
              <a:ext cx="30025" cy="38625"/>
            </a:xfrm>
            <a:custGeom>
              <a:avLst/>
              <a:gdLst/>
              <a:ahLst/>
              <a:cxnLst/>
              <a:rect l="l" t="t" r="r" b="b"/>
              <a:pathLst>
                <a:path w="1201" h="1545" extrusionOk="0">
                  <a:moveTo>
                    <a:pt x="750" y="1"/>
                  </a:moveTo>
                  <a:cubicBezTo>
                    <a:pt x="589" y="1"/>
                    <a:pt x="437" y="100"/>
                    <a:pt x="377" y="260"/>
                  </a:cubicBezTo>
                  <a:lnTo>
                    <a:pt x="98" y="1005"/>
                  </a:lnTo>
                  <a:cubicBezTo>
                    <a:pt x="1" y="1266"/>
                    <a:pt x="193" y="1544"/>
                    <a:pt x="470" y="1544"/>
                  </a:cubicBezTo>
                  <a:cubicBezTo>
                    <a:pt x="637" y="1544"/>
                    <a:pt x="786" y="1441"/>
                    <a:pt x="844" y="1286"/>
                  </a:cubicBezTo>
                  <a:lnTo>
                    <a:pt x="1124" y="539"/>
                  </a:lnTo>
                  <a:cubicBezTo>
                    <a:pt x="1201" y="332"/>
                    <a:pt x="1096" y="103"/>
                    <a:pt x="891" y="26"/>
                  </a:cubicBezTo>
                  <a:cubicBezTo>
                    <a:pt x="844" y="9"/>
                    <a:pt x="797" y="1"/>
                    <a:pt x="7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0"/>
            <p:cNvSpPr/>
            <p:nvPr/>
          </p:nvSpPr>
          <p:spPr>
            <a:xfrm>
              <a:off x="1406175" y="2533525"/>
              <a:ext cx="42150" cy="38125"/>
            </a:xfrm>
            <a:custGeom>
              <a:avLst/>
              <a:gdLst/>
              <a:ahLst/>
              <a:cxnLst/>
              <a:rect l="l" t="t" r="r" b="b"/>
              <a:pathLst>
                <a:path w="1686" h="1525" extrusionOk="0">
                  <a:moveTo>
                    <a:pt x="630" y="0"/>
                  </a:moveTo>
                  <a:lnTo>
                    <a:pt x="630" y="0"/>
                  </a:lnTo>
                  <a:cubicBezTo>
                    <a:pt x="122" y="231"/>
                    <a:pt x="1" y="897"/>
                    <a:pt x="396" y="1291"/>
                  </a:cubicBezTo>
                  <a:cubicBezTo>
                    <a:pt x="554" y="1450"/>
                    <a:pt x="757" y="1525"/>
                    <a:pt x="958" y="1525"/>
                  </a:cubicBezTo>
                  <a:cubicBezTo>
                    <a:pt x="1256" y="1525"/>
                    <a:pt x="1549" y="1359"/>
                    <a:pt x="1686" y="1056"/>
                  </a:cubicBezTo>
                  <a:lnTo>
                    <a:pt x="1686" y="1056"/>
                  </a:lnTo>
                  <a:cubicBezTo>
                    <a:pt x="1583" y="1103"/>
                    <a:pt x="1471" y="1127"/>
                    <a:pt x="1358" y="1127"/>
                  </a:cubicBezTo>
                  <a:cubicBezTo>
                    <a:pt x="779" y="1125"/>
                    <a:pt x="393" y="528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0"/>
            <p:cNvSpPr/>
            <p:nvPr/>
          </p:nvSpPr>
          <p:spPr>
            <a:xfrm>
              <a:off x="1790675" y="2531750"/>
              <a:ext cx="37925" cy="38900"/>
            </a:xfrm>
            <a:custGeom>
              <a:avLst/>
              <a:gdLst/>
              <a:ahLst/>
              <a:cxnLst/>
              <a:rect l="l" t="t" r="r" b="b"/>
              <a:pathLst>
                <a:path w="1517" h="1556" extrusionOk="0">
                  <a:moveTo>
                    <a:pt x="720" y="0"/>
                  </a:moveTo>
                  <a:cubicBezTo>
                    <a:pt x="611" y="0"/>
                    <a:pt x="500" y="23"/>
                    <a:pt x="392" y="71"/>
                  </a:cubicBezTo>
                  <a:cubicBezTo>
                    <a:pt x="115" y="197"/>
                    <a:pt x="0" y="476"/>
                    <a:pt x="0" y="799"/>
                  </a:cubicBezTo>
                  <a:cubicBezTo>
                    <a:pt x="0" y="1239"/>
                    <a:pt x="280" y="1556"/>
                    <a:pt x="720" y="1556"/>
                  </a:cubicBezTo>
                  <a:cubicBezTo>
                    <a:pt x="1043" y="1556"/>
                    <a:pt x="1322" y="1403"/>
                    <a:pt x="1446" y="1125"/>
                  </a:cubicBezTo>
                  <a:cubicBezTo>
                    <a:pt x="1493" y="1024"/>
                    <a:pt x="1517" y="912"/>
                    <a:pt x="1517" y="799"/>
                  </a:cubicBezTo>
                  <a:cubicBezTo>
                    <a:pt x="1517" y="339"/>
                    <a:pt x="1140" y="0"/>
                    <a:pt x="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0"/>
            <p:cNvSpPr/>
            <p:nvPr/>
          </p:nvSpPr>
          <p:spPr>
            <a:xfrm>
              <a:off x="1784725" y="2533525"/>
              <a:ext cx="42150" cy="38125"/>
            </a:xfrm>
            <a:custGeom>
              <a:avLst/>
              <a:gdLst/>
              <a:ahLst/>
              <a:cxnLst/>
              <a:rect l="l" t="t" r="r" b="b"/>
              <a:pathLst>
                <a:path w="1686" h="1525" extrusionOk="0">
                  <a:moveTo>
                    <a:pt x="630" y="0"/>
                  </a:moveTo>
                  <a:lnTo>
                    <a:pt x="630" y="0"/>
                  </a:lnTo>
                  <a:cubicBezTo>
                    <a:pt x="122" y="231"/>
                    <a:pt x="0" y="897"/>
                    <a:pt x="395" y="1291"/>
                  </a:cubicBezTo>
                  <a:cubicBezTo>
                    <a:pt x="554" y="1450"/>
                    <a:pt x="757" y="1525"/>
                    <a:pt x="957" y="1525"/>
                  </a:cubicBezTo>
                  <a:cubicBezTo>
                    <a:pt x="1255" y="1525"/>
                    <a:pt x="1549" y="1359"/>
                    <a:pt x="1686" y="1054"/>
                  </a:cubicBezTo>
                  <a:lnTo>
                    <a:pt x="1686" y="1054"/>
                  </a:lnTo>
                  <a:cubicBezTo>
                    <a:pt x="1582" y="1101"/>
                    <a:pt x="1470" y="1125"/>
                    <a:pt x="1357" y="1125"/>
                  </a:cubicBezTo>
                  <a:lnTo>
                    <a:pt x="1357" y="1127"/>
                  </a:lnTo>
                  <a:cubicBezTo>
                    <a:pt x="779" y="1125"/>
                    <a:pt x="392" y="528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0"/>
            <p:cNvSpPr/>
            <p:nvPr/>
          </p:nvSpPr>
          <p:spPr>
            <a:xfrm>
              <a:off x="1521850" y="2362425"/>
              <a:ext cx="306750" cy="89700"/>
            </a:xfrm>
            <a:custGeom>
              <a:avLst/>
              <a:gdLst/>
              <a:ahLst/>
              <a:cxnLst/>
              <a:rect l="l" t="t" r="r" b="b"/>
              <a:pathLst>
                <a:path w="12270" h="3588" extrusionOk="0">
                  <a:moveTo>
                    <a:pt x="3902" y="1"/>
                  </a:moveTo>
                  <a:lnTo>
                    <a:pt x="0" y="2890"/>
                  </a:lnTo>
                  <a:lnTo>
                    <a:pt x="317" y="3587"/>
                  </a:lnTo>
                  <a:lnTo>
                    <a:pt x="12270" y="3587"/>
                  </a:lnTo>
                  <a:cubicBezTo>
                    <a:pt x="10166" y="1379"/>
                    <a:pt x="7195" y="1"/>
                    <a:pt x="39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0"/>
            <p:cNvSpPr/>
            <p:nvPr/>
          </p:nvSpPr>
          <p:spPr>
            <a:xfrm>
              <a:off x="1410225" y="2362425"/>
              <a:ext cx="268975" cy="89675"/>
            </a:xfrm>
            <a:custGeom>
              <a:avLst/>
              <a:gdLst/>
              <a:ahLst/>
              <a:cxnLst/>
              <a:rect l="l" t="t" r="r" b="b"/>
              <a:pathLst>
                <a:path w="10759" h="3587" extrusionOk="0">
                  <a:moveTo>
                    <a:pt x="8367" y="1"/>
                  </a:moveTo>
                  <a:cubicBezTo>
                    <a:pt x="5077" y="1"/>
                    <a:pt x="2105" y="1379"/>
                    <a:pt x="0" y="3586"/>
                  </a:cubicBezTo>
                  <a:lnTo>
                    <a:pt x="4782" y="3586"/>
                  </a:lnTo>
                  <a:cubicBezTo>
                    <a:pt x="6391" y="1895"/>
                    <a:pt x="8475" y="732"/>
                    <a:pt x="10759" y="250"/>
                  </a:cubicBezTo>
                  <a:cubicBezTo>
                    <a:pt x="9973" y="84"/>
                    <a:pt x="9171" y="1"/>
                    <a:pt x="8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0"/>
            <p:cNvSpPr/>
            <p:nvPr/>
          </p:nvSpPr>
          <p:spPr>
            <a:xfrm>
              <a:off x="1570825" y="2332550"/>
              <a:ext cx="128300" cy="28875"/>
            </a:xfrm>
            <a:custGeom>
              <a:avLst/>
              <a:gdLst/>
              <a:ahLst/>
              <a:cxnLst/>
              <a:rect l="l" t="t" r="r" b="b"/>
              <a:pathLst>
                <a:path w="5132" h="1155" extrusionOk="0">
                  <a:moveTo>
                    <a:pt x="748" y="0"/>
                  </a:moveTo>
                  <a:lnTo>
                    <a:pt x="1" y="1155"/>
                  </a:lnTo>
                  <a:lnTo>
                    <a:pt x="5131" y="841"/>
                  </a:lnTo>
                  <a:lnTo>
                    <a:pt x="5131" y="399"/>
                  </a:lnTo>
                  <a:cubicBezTo>
                    <a:pt x="5131" y="179"/>
                    <a:pt x="4953" y="0"/>
                    <a:pt x="47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0"/>
            <p:cNvSpPr/>
            <p:nvPr/>
          </p:nvSpPr>
          <p:spPr>
            <a:xfrm>
              <a:off x="1539700" y="2332550"/>
              <a:ext cx="159425" cy="40950"/>
            </a:xfrm>
            <a:custGeom>
              <a:avLst/>
              <a:gdLst/>
              <a:ahLst/>
              <a:cxnLst/>
              <a:rect l="l" t="t" r="r" b="b"/>
              <a:pathLst>
                <a:path w="6377" h="1638" extrusionOk="0">
                  <a:moveTo>
                    <a:pt x="397" y="0"/>
                  </a:moveTo>
                  <a:cubicBezTo>
                    <a:pt x="178" y="0"/>
                    <a:pt x="1" y="179"/>
                    <a:pt x="1" y="398"/>
                  </a:cubicBezTo>
                  <a:lnTo>
                    <a:pt x="1" y="1637"/>
                  </a:lnTo>
                  <a:lnTo>
                    <a:pt x="6376" y="1637"/>
                  </a:lnTo>
                  <a:lnTo>
                    <a:pt x="6376" y="841"/>
                  </a:lnTo>
                  <a:lnTo>
                    <a:pt x="2789" y="841"/>
                  </a:lnTo>
                  <a:cubicBezTo>
                    <a:pt x="2349" y="841"/>
                    <a:pt x="1993" y="484"/>
                    <a:pt x="1993" y="43"/>
                  </a:cubicBezTo>
                  <a:lnTo>
                    <a:pt x="1993" y="0"/>
                  </a:lnTo>
                  <a:lnTo>
                    <a:pt x="400" y="0"/>
                  </a:lnTo>
                  <a:cubicBezTo>
                    <a:pt x="399" y="0"/>
                    <a:pt x="398" y="0"/>
                    <a:pt x="3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0"/>
            <p:cNvSpPr/>
            <p:nvPr/>
          </p:nvSpPr>
          <p:spPr>
            <a:xfrm>
              <a:off x="1300625" y="2641375"/>
              <a:ext cx="637575" cy="19925"/>
            </a:xfrm>
            <a:custGeom>
              <a:avLst/>
              <a:gdLst/>
              <a:ahLst/>
              <a:cxnLst/>
              <a:rect l="l" t="t" r="r" b="b"/>
              <a:pathLst>
                <a:path w="25503" h="797" extrusionOk="0">
                  <a:moveTo>
                    <a:pt x="396" y="0"/>
                  </a:moveTo>
                  <a:cubicBezTo>
                    <a:pt x="178" y="0"/>
                    <a:pt x="1" y="179"/>
                    <a:pt x="1" y="398"/>
                  </a:cubicBezTo>
                  <a:cubicBezTo>
                    <a:pt x="1" y="619"/>
                    <a:pt x="179" y="797"/>
                    <a:pt x="398" y="797"/>
                  </a:cubicBezTo>
                  <a:lnTo>
                    <a:pt x="25104" y="797"/>
                  </a:lnTo>
                  <a:cubicBezTo>
                    <a:pt x="25324" y="797"/>
                    <a:pt x="25502" y="619"/>
                    <a:pt x="25502" y="398"/>
                  </a:cubicBezTo>
                  <a:cubicBezTo>
                    <a:pt x="25502" y="179"/>
                    <a:pt x="25324" y="0"/>
                    <a:pt x="25104" y="0"/>
                  </a:cubicBezTo>
                  <a:lnTo>
                    <a:pt x="398" y="0"/>
                  </a:lnTo>
                  <a:cubicBezTo>
                    <a:pt x="398" y="0"/>
                    <a:pt x="397" y="0"/>
                    <a:pt x="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5" name="Google Shape;1775;p50"/>
          <p:cNvGrpSpPr/>
          <p:nvPr/>
        </p:nvGrpSpPr>
        <p:grpSpPr>
          <a:xfrm>
            <a:off x="950695" y="3278395"/>
            <a:ext cx="552246" cy="445378"/>
            <a:chOff x="491275" y="2130575"/>
            <a:chExt cx="637550" cy="514175"/>
          </a:xfrm>
        </p:grpSpPr>
        <p:sp>
          <p:nvSpPr>
            <p:cNvPr id="1776" name="Google Shape;1776;p50"/>
            <p:cNvSpPr/>
            <p:nvPr/>
          </p:nvSpPr>
          <p:spPr>
            <a:xfrm>
              <a:off x="766625" y="2228275"/>
              <a:ext cx="89700" cy="87600"/>
            </a:xfrm>
            <a:custGeom>
              <a:avLst/>
              <a:gdLst/>
              <a:ahLst/>
              <a:cxnLst/>
              <a:rect l="l" t="t" r="r" b="b"/>
              <a:pathLst>
                <a:path w="3588" h="3504" extrusionOk="0">
                  <a:moveTo>
                    <a:pt x="1736" y="0"/>
                  </a:moveTo>
                  <a:cubicBezTo>
                    <a:pt x="1421" y="0"/>
                    <a:pt x="1105" y="81"/>
                    <a:pt x="822" y="242"/>
                  </a:cubicBezTo>
                  <a:cubicBezTo>
                    <a:pt x="263" y="561"/>
                    <a:pt x="1" y="1162"/>
                    <a:pt x="1" y="1851"/>
                  </a:cubicBezTo>
                  <a:cubicBezTo>
                    <a:pt x="1" y="2874"/>
                    <a:pt x="714" y="3503"/>
                    <a:pt x="1737" y="3503"/>
                  </a:cubicBezTo>
                  <a:cubicBezTo>
                    <a:pt x="2426" y="3503"/>
                    <a:pt x="3027" y="3325"/>
                    <a:pt x="3346" y="2766"/>
                  </a:cubicBezTo>
                  <a:cubicBezTo>
                    <a:pt x="3504" y="2488"/>
                    <a:pt x="3588" y="2172"/>
                    <a:pt x="3588" y="1851"/>
                  </a:cubicBezTo>
                  <a:cubicBezTo>
                    <a:pt x="3588" y="1193"/>
                    <a:pt x="3237" y="583"/>
                    <a:pt x="2667" y="252"/>
                  </a:cubicBezTo>
                  <a:cubicBezTo>
                    <a:pt x="2379" y="84"/>
                    <a:pt x="2058" y="0"/>
                    <a:pt x="17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0"/>
            <p:cNvSpPr/>
            <p:nvPr/>
          </p:nvSpPr>
          <p:spPr>
            <a:xfrm>
              <a:off x="755700" y="2234325"/>
              <a:ext cx="94575" cy="86525"/>
            </a:xfrm>
            <a:custGeom>
              <a:avLst/>
              <a:gdLst/>
              <a:ahLst/>
              <a:cxnLst/>
              <a:rect l="l" t="t" r="r" b="b"/>
              <a:pathLst>
                <a:path w="3783" h="3461" extrusionOk="0">
                  <a:moveTo>
                    <a:pt x="1259" y="0"/>
                  </a:moveTo>
                  <a:lnTo>
                    <a:pt x="1259" y="0"/>
                  </a:lnTo>
                  <a:cubicBezTo>
                    <a:pt x="196" y="604"/>
                    <a:pt x="1" y="2055"/>
                    <a:pt x="865" y="2918"/>
                  </a:cubicBezTo>
                  <a:cubicBezTo>
                    <a:pt x="1214" y="3268"/>
                    <a:pt x="1687" y="3460"/>
                    <a:pt x="2175" y="3460"/>
                  </a:cubicBezTo>
                  <a:cubicBezTo>
                    <a:pt x="2257" y="3460"/>
                    <a:pt x="2339" y="3455"/>
                    <a:pt x="2422" y="3444"/>
                  </a:cubicBezTo>
                  <a:cubicBezTo>
                    <a:pt x="2993" y="3366"/>
                    <a:pt x="3497" y="3027"/>
                    <a:pt x="3783" y="2524"/>
                  </a:cubicBezTo>
                  <a:lnTo>
                    <a:pt x="3783" y="2524"/>
                  </a:lnTo>
                  <a:cubicBezTo>
                    <a:pt x="3504" y="2683"/>
                    <a:pt x="3188" y="2766"/>
                    <a:pt x="2867" y="2766"/>
                  </a:cubicBezTo>
                  <a:cubicBezTo>
                    <a:pt x="2208" y="2766"/>
                    <a:pt x="1600" y="2415"/>
                    <a:pt x="1267" y="1847"/>
                  </a:cubicBezTo>
                  <a:cubicBezTo>
                    <a:pt x="936" y="1276"/>
                    <a:pt x="933" y="573"/>
                    <a:pt x="12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0"/>
            <p:cNvSpPr/>
            <p:nvPr/>
          </p:nvSpPr>
          <p:spPr>
            <a:xfrm>
              <a:off x="777625" y="2130575"/>
              <a:ext cx="73550" cy="70725"/>
            </a:xfrm>
            <a:custGeom>
              <a:avLst/>
              <a:gdLst/>
              <a:ahLst/>
              <a:cxnLst/>
              <a:rect l="l" t="t" r="r" b="b"/>
              <a:pathLst>
                <a:path w="2942" h="2829" extrusionOk="0">
                  <a:moveTo>
                    <a:pt x="474" y="1"/>
                  </a:moveTo>
                  <a:lnTo>
                    <a:pt x="1" y="2829"/>
                  </a:lnTo>
                  <a:lnTo>
                    <a:pt x="2941" y="2058"/>
                  </a:lnTo>
                  <a:lnTo>
                    <a:pt x="2941" y="412"/>
                  </a:lnTo>
                  <a:cubicBezTo>
                    <a:pt x="2941" y="186"/>
                    <a:pt x="2757" y="2"/>
                    <a:pt x="2531" y="2"/>
                  </a:cubicBezTo>
                  <a:lnTo>
                    <a:pt x="25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0"/>
            <p:cNvSpPr/>
            <p:nvPr/>
          </p:nvSpPr>
          <p:spPr>
            <a:xfrm>
              <a:off x="768900" y="2130575"/>
              <a:ext cx="20575" cy="57425"/>
            </a:xfrm>
            <a:custGeom>
              <a:avLst/>
              <a:gdLst/>
              <a:ahLst/>
              <a:cxnLst/>
              <a:rect l="l" t="t" r="r" b="b"/>
              <a:pathLst>
                <a:path w="823" h="2297" extrusionOk="0">
                  <a:moveTo>
                    <a:pt x="412" y="1"/>
                  </a:moveTo>
                  <a:cubicBezTo>
                    <a:pt x="184" y="1"/>
                    <a:pt x="1" y="184"/>
                    <a:pt x="1" y="412"/>
                  </a:cubicBezTo>
                  <a:lnTo>
                    <a:pt x="1" y="2058"/>
                  </a:lnTo>
                  <a:lnTo>
                    <a:pt x="392" y="2297"/>
                  </a:lnTo>
                  <a:lnTo>
                    <a:pt x="823" y="2058"/>
                  </a:lnTo>
                  <a:lnTo>
                    <a:pt x="8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0"/>
            <p:cNvSpPr/>
            <p:nvPr/>
          </p:nvSpPr>
          <p:spPr>
            <a:xfrm>
              <a:off x="707225" y="2182000"/>
              <a:ext cx="226200" cy="20575"/>
            </a:xfrm>
            <a:custGeom>
              <a:avLst/>
              <a:gdLst/>
              <a:ahLst/>
              <a:cxnLst/>
              <a:rect l="l" t="t" r="r" b="b"/>
              <a:pathLst>
                <a:path w="9048" h="823" extrusionOk="0">
                  <a:moveTo>
                    <a:pt x="0" y="1"/>
                  </a:moveTo>
                  <a:lnTo>
                    <a:pt x="0" y="823"/>
                  </a:lnTo>
                  <a:lnTo>
                    <a:pt x="9048" y="823"/>
                  </a:lnTo>
                  <a:lnTo>
                    <a:pt x="90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0"/>
            <p:cNvSpPr/>
            <p:nvPr/>
          </p:nvSpPr>
          <p:spPr>
            <a:xfrm>
              <a:off x="781150" y="2181975"/>
              <a:ext cx="70050" cy="44875"/>
            </a:xfrm>
            <a:custGeom>
              <a:avLst/>
              <a:gdLst/>
              <a:ahLst/>
              <a:cxnLst/>
              <a:rect l="l" t="t" r="r" b="b"/>
              <a:pathLst>
                <a:path w="2802" h="1795" extrusionOk="0">
                  <a:moveTo>
                    <a:pt x="2801" y="0"/>
                  </a:moveTo>
                  <a:lnTo>
                    <a:pt x="333" y="2"/>
                  </a:lnTo>
                  <a:lnTo>
                    <a:pt x="0" y="391"/>
                  </a:lnTo>
                  <a:lnTo>
                    <a:pt x="881" y="1794"/>
                  </a:lnTo>
                  <a:lnTo>
                    <a:pt x="1978" y="1794"/>
                  </a:lnTo>
                  <a:lnTo>
                    <a:pt x="2801" y="1235"/>
                  </a:lnTo>
                  <a:lnTo>
                    <a:pt x="28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0"/>
            <p:cNvSpPr/>
            <p:nvPr/>
          </p:nvSpPr>
          <p:spPr>
            <a:xfrm>
              <a:off x="768900" y="2182000"/>
              <a:ext cx="82275" cy="51450"/>
            </a:xfrm>
            <a:custGeom>
              <a:avLst/>
              <a:gdLst/>
              <a:ahLst/>
              <a:cxnLst/>
              <a:rect l="l" t="t" r="r" b="b"/>
              <a:pathLst>
                <a:path w="3291" h="2058" extrusionOk="0">
                  <a:moveTo>
                    <a:pt x="1" y="1"/>
                  </a:moveTo>
                  <a:lnTo>
                    <a:pt x="1" y="1234"/>
                  </a:lnTo>
                  <a:cubicBezTo>
                    <a:pt x="1" y="1689"/>
                    <a:pt x="368" y="2056"/>
                    <a:pt x="823" y="2058"/>
                  </a:cubicBezTo>
                  <a:lnTo>
                    <a:pt x="2468" y="2058"/>
                  </a:lnTo>
                  <a:cubicBezTo>
                    <a:pt x="2922" y="2058"/>
                    <a:pt x="3290" y="1689"/>
                    <a:pt x="3290" y="1234"/>
                  </a:cubicBezTo>
                  <a:lnTo>
                    <a:pt x="1646" y="1234"/>
                  </a:lnTo>
                  <a:cubicBezTo>
                    <a:pt x="1192" y="1234"/>
                    <a:pt x="823" y="867"/>
                    <a:pt x="823" y="412"/>
                  </a:cubicBezTo>
                  <a:lnTo>
                    <a:pt x="8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0"/>
            <p:cNvSpPr/>
            <p:nvPr/>
          </p:nvSpPr>
          <p:spPr>
            <a:xfrm>
              <a:off x="499650" y="2325975"/>
              <a:ext cx="228150" cy="92025"/>
            </a:xfrm>
            <a:custGeom>
              <a:avLst/>
              <a:gdLst/>
              <a:ahLst/>
              <a:cxnLst/>
              <a:rect l="l" t="t" r="r" b="b"/>
              <a:pathLst>
                <a:path w="9126" h="3681" extrusionOk="0">
                  <a:moveTo>
                    <a:pt x="487" y="0"/>
                  </a:moveTo>
                  <a:lnTo>
                    <a:pt x="1" y="412"/>
                  </a:lnTo>
                  <a:lnTo>
                    <a:pt x="1" y="3270"/>
                  </a:lnTo>
                  <a:cubicBezTo>
                    <a:pt x="1" y="3496"/>
                    <a:pt x="185" y="3680"/>
                    <a:pt x="412" y="3680"/>
                  </a:cubicBezTo>
                  <a:lnTo>
                    <a:pt x="8713" y="3680"/>
                  </a:lnTo>
                  <a:lnTo>
                    <a:pt x="9125" y="3291"/>
                  </a:lnTo>
                  <a:lnTo>
                    <a:pt x="9125" y="412"/>
                  </a:lnTo>
                  <a:cubicBezTo>
                    <a:pt x="9125" y="184"/>
                    <a:pt x="8941" y="0"/>
                    <a:pt x="8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0"/>
            <p:cNvSpPr/>
            <p:nvPr/>
          </p:nvSpPr>
          <p:spPr>
            <a:xfrm>
              <a:off x="491275" y="2325975"/>
              <a:ext cx="236525" cy="102850"/>
            </a:xfrm>
            <a:custGeom>
              <a:avLst/>
              <a:gdLst/>
              <a:ahLst/>
              <a:cxnLst/>
              <a:rect l="l" t="t" r="r" b="b"/>
              <a:pathLst>
                <a:path w="9461" h="4114" extrusionOk="0">
                  <a:moveTo>
                    <a:pt x="411" y="0"/>
                  </a:moveTo>
                  <a:cubicBezTo>
                    <a:pt x="184" y="0"/>
                    <a:pt x="0" y="184"/>
                    <a:pt x="0" y="412"/>
                  </a:cubicBezTo>
                  <a:lnTo>
                    <a:pt x="0" y="3701"/>
                  </a:lnTo>
                  <a:cubicBezTo>
                    <a:pt x="0" y="3929"/>
                    <a:pt x="184" y="4113"/>
                    <a:pt x="411" y="4113"/>
                  </a:cubicBezTo>
                  <a:lnTo>
                    <a:pt x="9048" y="4113"/>
                  </a:lnTo>
                  <a:cubicBezTo>
                    <a:pt x="9276" y="4113"/>
                    <a:pt x="9460" y="3929"/>
                    <a:pt x="9460" y="3701"/>
                  </a:cubicBezTo>
                  <a:lnTo>
                    <a:pt x="9460" y="3291"/>
                  </a:lnTo>
                  <a:lnTo>
                    <a:pt x="1644" y="3291"/>
                  </a:lnTo>
                  <a:cubicBezTo>
                    <a:pt x="1190" y="3291"/>
                    <a:pt x="822" y="2922"/>
                    <a:pt x="822" y="2468"/>
                  </a:cubicBezTo>
                  <a:lnTo>
                    <a:pt x="8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0"/>
            <p:cNvSpPr/>
            <p:nvPr/>
          </p:nvSpPr>
          <p:spPr>
            <a:xfrm>
              <a:off x="903425" y="2325975"/>
              <a:ext cx="225400" cy="93475"/>
            </a:xfrm>
            <a:custGeom>
              <a:avLst/>
              <a:gdLst/>
              <a:ahLst/>
              <a:cxnLst/>
              <a:rect l="l" t="t" r="r" b="b"/>
              <a:pathLst>
                <a:path w="9016" h="3739" extrusionOk="0">
                  <a:moveTo>
                    <a:pt x="378" y="0"/>
                  </a:moveTo>
                  <a:lnTo>
                    <a:pt x="0" y="412"/>
                  </a:lnTo>
                  <a:lnTo>
                    <a:pt x="0" y="3326"/>
                  </a:lnTo>
                  <a:cubicBezTo>
                    <a:pt x="0" y="3554"/>
                    <a:pt x="184" y="3738"/>
                    <a:pt x="412" y="3738"/>
                  </a:cubicBezTo>
                  <a:lnTo>
                    <a:pt x="8604" y="3738"/>
                  </a:lnTo>
                  <a:lnTo>
                    <a:pt x="9016" y="3291"/>
                  </a:lnTo>
                  <a:lnTo>
                    <a:pt x="9016" y="412"/>
                  </a:lnTo>
                  <a:cubicBezTo>
                    <a:pt x="9016" y="184"/>
                    <a:pt x="8832" y="0"/>
                    <a:pt x="8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0"/>
            <p:cNvSpPr/>
            <p:nvPr/>
          </p:nvSpPr>
          <p:spPr>
            <a:xfrm>
              <a:off x="892300" y="2325975"/>
              <a:ext cx="236525" cy="102850"/>
            </a:xfrm>
            <a:custGeom>
              <a:avLst/>
              <a:gdLst/>
              <a:ahLst/>
              <a:cxnLst/>
              <a:rect l="l" t="t" r="r" b="b"/>
              <a:pathLst>
                <a:path w="9461" h="4114" extrusionOk="0">
                  <a:moveTo>
                    <a:pt x="411" y="0"/>
                  </a:moveTo>
                  <a:cubicBezTo>
                    <a:pt x="185" y="0"/>
                    <a:pt x="1" y="184"/>
                    <a:pt x="1" y="412"/>
                  </a:cubicBezTo>
                  <a:lnTo>
                    <a:pt x="1" y="3701"/>
                  </a:lnTo>
                  <a:cubicBezTo>
                    <a:pt x="1" y="3929"/>
                    <a:pt x="185" y="4113"/>
                    <a:pt x="411" y="4113"/>
                  </a:cubicBezTo>
                  <a:lnTo>
                    <a:pt x="9049" y="4113"/>
                  </a:lnTo>
                  <a:cubicBezTo>
                    <a:pt x="9277" y="4113"/>
                    <a:pt x="9461" y="3929"/>
                    <a:pt x="9461" y="3701"/>
                  </a:cubicBezTo>
                  <a:lnTo>
                    <a:pt x="9461" y="3291"/>
                  </a:lnTo>
                  <a:lnTo>
                    <a:pt x="1645" y="3291"/>
                  </a:lnTo>
                  <a:cubicBezTo>
                    <a:pt x="1191" y="3291"/>
                    <a:pt x="823" y="2922"/>
                    <a:pt x="823" y="2468"/>
                  </a:cubicBezTo>
                  <a:lnTo>
                    <a:pt x="8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0"/>
            <p:cNvSpPr/>
            <p:nvPr/>
          </p:nvSpPr>
          <p:spPr>
            <a:xfrm>
              <a:off x="532575" y="2367100"/>
              <a:ext cx="555325" cy="20575"/>
            </a:xfrm>
            <a:custGeom>
              <a:avLst/>
              <a:gdLst/>
              <a:ahLst/>
              <a:cxnLst/>
              <a:rect l="l" t="t" r="r" b="b"/>
              <a:pathLst>
                <a:path w="22213" h="823" extrusionOk="0">
                  <a:moveTo>
                    <a:pt x="21803" y="0"/>
                  </a:moveTo>
                  <a:cubicBezTo>
                    <a:pt x="21799" y="0"/>
                    <a:pt x="21796" y="0"/>
                    <a:pt x="21792" y="1"/>
                  </a:cubicBezTo>
                  <a:lnTo>
                    <a:pt x="404" y="1"/>
                  </a:lnTo>
                  <a:cubicBezTo>
                    <a:pt x="181" y="5"/>
                    <a:pt x="1" y="187"/>
                    <a:pt x="1" y="412"/>
                  </a:cubicBezTo>
                  <a:cubicBezTo>
                    <a:pt x="1" y="636"/>
                    <a:pt x="181" y="818"/>
                    <a:pt x="404" y="823"/>
                  </a:cubicBezTo>
                  <a:lnTo>
                    <a:pt x="21792" y="823"/>
                  </a:lnTo>
                  <a:cubicBezTo>
                    <a:pt x="21796" y="823"/>
                    <a:pt x="21799" y="823"/>
                    <a:pt x="21803" y="823"/>
                  </a:cubicBezTo>
                  <a:cubicBezTo>
                    <a:pt x="22029" y="823"/>
                    <a:pt x="22213" y="638"/>
                    <a:pt x="22213" y="412"/>
                  </a:cubicBezTo>
                  <a:cubicBezTo>
                    <a:pt x="22213" y="185"/>
                    <a:pt x="22029" y="0"/>
                    <a:pt x="218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0"/>
            <p:cNvSpPr/>
            <p:nvPr/>
          </p:nvSpPr>
          <p:spPr>
            <a:xfrm>
              <a:off x="782300" y="2345350"/>
              <a:ext cx="68900" cy="104300"/>
            </a:xfrm>
            <a:custGeom>
              <a:avLst/>
              <a:gdLst/>
              <a:ahLst/>
              <a:cxnLst/>
              <a:rect l="l" t="t" r="r" b="b"/>
              <a:pathLst>
                <a:path w="2756" h="4172" extrusionOk="0">
                  <a:moveTo>
                    <a:pt x="1" y="0"/>
                  </a:moveTo>
                  <a:lnTo>
                    <a:pt x="1" y="4171"/>
                  </a:lnTo>
                  <a:lnTo>
                    <a:pt x="2306" y="4171"/>
                  </a:lnTo>
                  <a:lnTo>
                    <a:pt x="2755" y="3750"/>
                  </a:lnTo>
                  <a:lnTo>
                    <a:pt x="2755" y="460"/>
                  </a:lnTo>
                  <a:lnTo>
                    <a:pt x="23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0"/>
            <p:cNvSpPr/>
            <p:nvPr/>
          </p:nvSpPr>
          <p:spPr>
            <a:xfrm>
              <a:off x="768900" y="2348450"/>
              <a:ext cx="82275" cy="117675"/>
            </a:xfrm>
            <a:custGeom>
              <a:avLst/>
              <a:gdLst/>
              <a:ahLst/>
              <a:cxnLst/>
              <a:rect l="l" t="t" r="r" b="b"/>
              <a:pathLst>
                <a:path w="3291" h="4707" extrusionOk="0">
                  <a:moveTo>
                    <a:pt x="459" y="1"/>
                  </a:moveTo>
                  <a:lnTo>
                    <a:pt x="1" y="335"/>
                  </a:lnTo>
                  <a:lnTo>
                    <a:pt x="1" y="4707"/>
                  </a:lnTo>
                  <a:lnTo>
                    <a:pt x="3290" y="4707"/>
                  </a:lnTo>
                  <a:lnTo>
                    <a:pt x="3290" y="3626"/>
                  </a:lnTo>
                  <a:lnTo>
                    <a:pt x="1646" y="3626"/>
                  </a:lnTo>
                  <a:cubicBezTo>
                    <a:pt x="1190" y="3626"/>
                    <a:pt x="823" y="3258"/>
                    <a:pt x="823" y="2802"/>
                  </a:cubicBezTo>
                  <a:lnTo>
                    <a:pt x="823" y="335"/>
                  </a:lnTo>
                  <a:lnTo>
                    <a:pt x="4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0"/>
            <p:cNvSpPr/>
            <p:nvPr/>
          </p:nvSpPr>
          <p:spPr>
            <a:xfrm>
              <a:off x="783475" y="2315675"/>
              <a:ext cx="67725" cy="41150"/>
            </a:xfrm>
            <a:custGeom>
              <a:avLst/>
              <a:gdLst/>
              <a:ahLst/>
              <a:cxnLst/>
              <a:rect l="l" t="t" r="r" b="b"/>
              <a:pathLst>
                <a:path w="2709" h="1646" extrusionOk="0">
                  <a:moveTo>
                    <a:pt x="240" y="0"/>
                  </a:moveTo>
                  <a:lnTo>
                    <a:pt x="0" y="824"/>
                  </a:lnTo>
                  <a:lnTo>
                    <a:pt x="240" y="1646"/>
                  </a:lnTo>
                  <a:lnTo>
                    <a:pt x="2708" y="1646"/>
                  </a:lnTo>
                  <a:lnTo>
                    <a:pt x="2707" y="824"/>
                  </a:lnTo>
                  <a:cubicBezTo>
                    <a:pt x="2707" y="370"/>
                    <a:pt x="2339" y="0"/>
                    <a:pt x="1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0"/>
            <p:cNvSpPr/>
            <p:nvPr/>
          </p:nvSpPr>
          <p:spPr>
            <a:xfrm>
              <a:off x="768900" y="2315675"/>
              <a:ext cx="20575" cy="41150"/>
            </a:xfrm>
            <a:custGeom>
              <a:avLst/>
              <a:gdLst/>
              <a:ahLst/>
              <a:cxnLst/>
              <a:rect l="l" t="t" r="r" b="b"/>
              <a:pathLst>
                <a:path w="823" h="1646" extrusionOk="0">
                  <a:moveTo>
                    <a:pt x="823" y="0"/>
                  </a:moveTo>
                  <a:cubicBezTo>
                    <a:pt x="368" y="0"/>
                    <a:pt x="1" y="370"/>
                    <a:pt x="1" y="824"/>
                  </a:cubicBezTo>
                  <a:lnTo>
                    <a:pt x="1" y="1646"/>
                  </a:lnTo>
                  <a:lnTo>
                    <a:pt x="823" y="1646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0"/>
            <p:cNvSpPr/>
            <p:nvPr/>
          </p:nvSpPr>
          <p:spPr>
            <a:xfrm>
              <a:off x="782625" y="2243650"/>
              <a:ext cx="58275" cy="59350"/>
            </a:xfrm>
            <a:custGeom>
              <a:avLst/>
              <a:gdLst/>
              <a:ahLst/>
              <a:cxnLst/>
              <a:rect l="l" t="t" r="r" b="b"/>
              <a:pathLst>
                <a:path w="2331" h="2374" extrusionOk="0">
                  <a:moveTo>
                    <a:pt x="1095" y="1"/>
                  </a:moveTo>
                  <a:cubicBezTo>
                    <a:pt x="927" y="1"/>
                    <a:pt x="755" y="36"/>
                    <a:pt x="588" y="111"/>
                  </a:cubicBezTo>
                  <a:cubicBezTo>
                    <a:pt x="159" y="305"/>
                    <a:pt x="0" y="736"/>
                    <a:pt x="0" y="1236"/>
                  </a:cubicBezTo>
                  <a:cubicBezTo>
                    <a:pt x="0" y="1918"/>
                    <a:pt x="415" y="2373"/>
                    <a:pt x="1097" y="2373"/>
                  </a:cubicBezTo>
                  <a:cubicBezTo>
                    <a:pt x="1596" y="2373"/>
                    <a:pt x="2028" y="2173"/>
                    <a:pt x="2222" y="1744"/>
                  </a:cubicBezTo>
                  <a:cubicBezTo>
                    <a:pt x="2294" y="1584"/>
                    <a:pt x="2331" y="1411"/>
                    <a:pt x="2331" y="1236"/>
                  </a:cubicBezTo>
                  <a:lnTo>
                    <a:pt x="2329" y="1236"/>
                  </a:lnTo>
                  <a:cubicBezTo>
                    <a:pt x="2329" y="524"/>
                    <a:pt x="1745" y="1"/>
                    <a:pt x="1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0"/>
            <p:cNvSpPr/>
            <p:nvPr/>
          </p:nvSpPr>
          <p:spPr>
            <a:xfrm>
              <a:off x="615350" y="2161425"/>
              <a:ext cx="112450" cy="53575"/>
            </a:xfrm>
            <a:custGeom>
              <a:avLst/>
              <a:gdLst/>
              <a:ahLst/>
              <a:cxnLst/>
              <a:rect l="l" t="t" r="r" b="b"/>
              <a:pathLst>
                <a:path w="4498" h="2143" extrusionOk="0">
                  <a:moveTo>
                    <a:pt x="384" y="0"/>
                  </a:moveTo>
                  <a:lnTo>
                    <a:pt x="1" y="412"/>
                  </a:lnTo>
                  <a:lnTo>
                    <a:pt x="1" y="1732"/>
                  </a:lnTo>
                  <a:cubicBezTo>
                    <a:pt x="1" y="1958"/>
                    <a:pt x="185" y="2142"/>
                    <a:pt x="412" y="2142"/>
                  </a:cubicBezTo>
                  <a:lnTo>
                    <a:pt x="4085" y="2142"/>
                  </a:lnTo>
                  <a:lnTo>
                    <a:pt x="4497" y="1646"/>
                  </a:lnTo>
                  <a:lnTo>
                    <a:pt x="4497" y="412"/>
                  </a:lnTo>
                  <a:cubicBezTo>
                    <a:pt x="4497" y="184"/>
                    <a:pt x="4313" y="0"/>
                    <a:pt x="4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0"/>
            <p:cNvSpPr/>
            <p:nvPr/>
          </p:nvSpPr>
          <p:spPr>
            <a:xfrm>
              <a:off x="604350" y="2161425"/>
              <a:ext cx="123450" cy="61700"/>
            </a:xfrm>
            <a:custGeom>
              <a:avLst/>
              <a:gdLst/>
              <a:ahLst/>
              <a:cxnLst/>
              <a:rect l="l" t="t" r="r" b="b"/>
              <a:pathLst>
                <a:path w="4938" h="2468" extrusionOk="0">
                  <a:moveTo>
                    <a:pt x="412" y="0"/>
                  </a:moveTo>
                  <a:cubicBezTo>
                    <a:pt x="186" y="0"/>
                    <a:pt x="1" y="184"/>
                    <a:pt x="1" y="412"/>
                  </a:cubicBezTo>
                  <a:lnTo>
                    <a:pt x="1" y="2056"/>
                  </a:lnTo>
                  <a:cubicBezTo>
                    <a:pt x="1" y="2284"/>
                    <a:pt x="186" y="2468"/>
                    <a:pt x="412" y="2468"/>
                  </a:cubicBezTo>
                  <a:lnTo>
                    <a:pt x="4525" y="2468"/>
                  </a:lnTo>
                  <a:cubicBezTo>
                    <a:pt x="4753" y="2468"/>
                    <a:pt x="4937" y="2284"/>
                    <a:pt x="4937" y="2056"/>
                  </a:cubicBezTo>
                  <a:lnTo>
                    <a:pt x="4937" y="1646"/>
                  </a:lnTo>
                  <a:lnTo>
                    <a:pt x="1236" y="1646"/>
                  </a:lnTo>
                  <a:cubicBezTo>
                    <a:pt x="1008" y="1646"/>
                    <a:pt x="824" y="1462"/>
                    <a:pt x="824" y="1235"/>
                  </a:cubicBezTo>
                  <a:lnTo>
                    <a:pt x="8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0"/>
            <p:cNvSpPr/>
            <p:nvPr/>
          </p:nvSpPr>
          <p:spPr>
            <a:xfrm>
              <a:off x="655775" y="2161425"/>
              <a:ext cx="20575" cy="41150"/>
            </a:xfrm>
            <a:custGeom>
              <a:avLst/>
              <a:gdLst/>
              <a:ahLst/>
              <a:cxnLst/>
              <a:rect l="l" t="t" r="r" b="b"/>
              <a:pathLst>
                <a:path w="823" h="1646" extrusionOk="0">
                  <a:moveTo>
                    <a:pt x="1" y="0"/>
                  </a:moveTo>
                  <a:lnTo>
                    <a:pt x="1" y="1646"/>
                  </a:lnTo>
                  <a:lnTo>
                    <a:pt x="823" y="1646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0"/>
            <p:cNvSpPr/>
            <p:nvPr/>
          </p:nvSpPr>
          <p:spPr>
            <a:xfrm>
              <a:off x="655775" y="2202550"/>
              <a:ext cx="20575" cy="20625"/>
            </a:xfrm>
            <a:custGeom>
              <a:avLst/>
              <a:gdLst/>
              <a:ahLst/>
              <a:cxnLst/>
              <a:rect l="l" t="t" r="r" b="b"/>
              <a:pathLst>
                <a:path w="823" h="825" extrusionOk="0">
                  <a:moveTo>
                    <a:pt x="1" y="1"/>
                  </a:moveTo>
                  <a:lnTo>
                    <a:pt x="1" y="824"/>
                  </a:lnTo>
                  <a:lnTo>
                    <a:pt x="823" y="824"/>
                  </a:lnTo>
                  <a:lnTo>
                    <a:pt x="8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0"/>
            <p:cNvSpPr/>
            <p:nvPr/>
          </p:nvSpPr>
          <p:spPr>
            <a:xfrm>
              <a:off x="772975" y="2246425"/>
              <a:ext cx="65200" cy="59000"/>
            </a:xfrm>
            <a:custGeom>
              <a:avLst/>
              <a:gdLst/>
              <a:ahLst/>
              <a:cxnLst/>
              <a:rect l="l" t="t" r="r" b="b"/>
              <a:pathLst>
                <a:path w="2608" h="2360" extrusionOk="0">
                  <a:moveTo>
                    <a:pt x="975" y="0"/>
                  </a:moveTo>
                  <a:cubicBezTo>
                    <a:pt x="188" y="355"/>
                    <a:pt x="0" y="1388"/>
                    <a:pt x="610" y="1998"/>
                  </a:cubicBezTo>
                  <a:cubicBezTo>
                    <a:pt x="855" y="2243"/>
                    <a:pt x="1169" y="2359"/>
                    <a:pt x="1480" y="2359"/>
                  </a:cubicBezTo>
                  <a:cubicBezTo>
                    <a:pt x="1941" y="2359"/>
                    <a:pt x="2396" y="2103"/>
                    <a:pt x="2608" y="1633"/>
                  </a:cubicBezTo>
                  <a:lnTo>
                    <a:pt x="2608" y="1633"/>
                  </a:lnTo>
                  <a:cubicBezTo>
                    <a:pt x="2451" y="1704"/>
                    <a:pt x="2281" y="1742"/>
                    <a:pt x="2109" y="1742"/>
                  </a:cubicBezTo>
                  <a:cubicBezTo>
                    <a:pt x="2106" y="1742"/>
                    <a:pt x="2103" y="1742"/>
                    <a:pt x="2100" y="1742"/>
                  </a:cubicBezTo>
                  <a:cubicBezTo>
                    <a:pt x="1204" y="1742"/>
                    <a:pt x="607" y="818"/>
                    <a:pt x="9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0"/>
            <p:cNvSpPr/>
            <p:nvPr/>
          </p:nvSpPr>
          <p:spPr>
            <a:xfrm>
              <a:off x="757325" y="2459625"/>
              <a:ext cx="124675" cy="130200"/>
            </a:xfrm>
            <a:custGeom>
              <a:avLst/>
              <a:gdLst/>
              <a:ahLst/>
              <a:cxnLst/>
              <a:rect l="l" t="t" r="r" b="b"/>
              <a:pathLst>
                <a:path w="4987" h="5208" extrusionOk="0">
                  <a:moveTo>
                    <a:pt x="464" y="1"/>
                  </a:moveTo>
                  <a:lnTo>
                    <a:pt x="1" y="1235"/>
                  </a:lnTo>
                  <a:lnTo>
                    <a:pt x="1" y="5207"/>
                  </a:lnTo>
                  <a:lnTo>
                    <a:pt x="3985" y="5207"/>
                  </a:lnTo>
                  <a:lnTo>
                    <a:pt x="4987" y="4525"/>
                  </a:lnTo>
                  <a:lnTo>
                    <a:pt x="4987" y="1235"/>
                  </a:lnTo>
                  <a:cubicBezTo>
                    <a:pt x="4987" y="554"/>
                    <a:pt x="4435" y="1"/>
                    <a:pt x="37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0"/>
            <p:cNvSpPr/>
            <p:nvPr/>
          </p:nvSpPr>
          <p:spPr>
            <a:xfrm>
              <a:off x="738050" y="2459625"/>
              <a:ext cx="34950" cy="121075"/>
            </a:xfrm>
            <a:custGeom>
              <a:avLst/>
              <a:gdLst/>
              <a:ahLst/>
              <a:cxnLst/>
              <a:rect l="l" t="t" r="r" b="b"/>
              <a:pathLst>
                <a:path w="1398" h="4843" extrusionOk="0">
                  <a:moveTo>
                    <a:pt x="1235" y="1"/>
                  </a:moveTo>
                  <a:cubicBezTo>
                    <a:pt x="553" y="1"/>
                    <a:pt x="1" y="554"/>
                    <a:pt x="1" y="1235"/>
                  </a:cubicBezTo>
                  <a:lnTo>
                    <a:pt x="1" y="4525"/>
                  </a:lnTo>
                  <a:lnTo>
                    <a:pt x="613" y="4842"/>
                  </a:lnTo>
                  <a:lnTo>
                    <a:pt x="1397" y="4525"/>
                  </a:lnTo>
                  <a:lnTo>
                    <a:pt x="1235" y="1271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0"/>
            <p:cNvSpPr/>
            <p:nvPr/>
          </p:nvSpPr>
          <p:spPr>
            <a:xfrm>
              <a:off x="751150" y="2480000"/>
              <a:ext cx="130900" cy="155500"/>
            </a:xfrm>
            <a:custGeom>
              <a:avLst/>
              <a:gdLst/>
              <a:ahLst/>
              <a:cxnLst/>
              <a:rect l="l" t="t" r="r" b="b"/>
              <a:pathLst>
                <a:path w="5236" h="6220" extrusionOk="0">
                  <a:moveTo>
                    <a:pt x="1121" y="1"/>
                  </a:moveTo>
                  <a:cubicBezTo>
                    <a:pt x="890" y="1"/>
                    <a:pt x="705" y="189"/>
                    <a:pt x="711" y="420"/>
                  </a:cubicBezTo>
                  <a:lnTo>
                    <a:pt x="711" y="3710"/>
                  </a:lnTo>
                  <a:lnTo>
                    <a:pt x="0" y="4090"/>
                  </a:lnTo>
                  <a:lnTo>
                    <a:pt x="0" y="4985"/>
                  </a:lnTo>
                  <a:cubicBezTo>
                    <a:pt x="0" y="5666"/>
                    <a:pt x="553" y="6219"/>
                    <a:pt x="1234" y="6219"/>
                  </a:cubicBezTo>
                  <a:lnTo>
                    <a:pt x="4000" y="6219"/>
                  </a:lnTo>
                  <a:lnTo>
                    <a:pt x="5164" y="5768"/>
                  </a:lnTo>
                  <a:cubicBezTo>
                    <a:pt x="5211" y="5635"/>
                    <a:pt x="5235" y="5496"/>
                    <a:pt x="5235" y="5356"/>
                  </a:cubicBezTo>
                  <a:lnTo>
                    <a:pt x="5235" y="3712"/>
                  </a:lnTo>
                  <a:lnTo>
                    <a:pt x="4001" y="3710"/>
                  </a:lnTo>
                  <a:lnTo>
                    <a:pt x="4001" y="420"/>
                  </a:lnTo>
                  <a:cubicBezTo>
                    <a:pt x="4006" y="189"/>
                    <a:pt x="3820" y="1"/>
                    <a:pt x="3590" y="1"/>
                  </a:cubicBezTo>
                  <a:cubicBezTo>
                    <a:pt x="3359" y="1"/>
                    <a:pt x="3174" y="189"/>
                    <a:pt x="3178" y="420"/>
                  </a:cubicBezTo>
                  <a:lnTo>
                    <a:pt x="3178" y="3710"/>
                  </a:lnTo>
                  <a:lnTo>
                    <a:pt x="1533" y="3710"/>
                  </a:lnTo>
                  <a:lnTo>
                    <a:pt x="1533" y="420"/>
                  </a:lnTo>
                  <a:cubicBezTo>
                    <a:pt x="1537" y="189"/>
                    <a:pt x="1351" y="1"/>
                    <a:pt x="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0"/>
            <p:cNvSpPr/>
            <p:nvPr/>
          </p:nvSpPr>
          <p:spPr>
            <a:xfrm>
              <a:off x="738050" y="2572750"/>
              <a:ext cx="142225" cy="72000"/>
            </a:xfrm>
            <a:custGeom>
              <a:avLst/>
              <a:gdLst/>
              <a:ahLst/>
              <a:cxnLst/>
              <a:rect l="l" t="t" r="r" b="b"/>
              <a:pathLst>
                <a:path w="5689" h="2880" extrusionOk="0">
                  <a:moveTo>
                    <a:pt x="1" y="0"/>
                  </a:moveTo>
                  <a:lnTo>
                    <a:pt x="1" y="1646"/>
                  </a:lnTo>
                  <a:cubicBezTo>
                    <a:pt x="1" y="2327"/>
                    <a:pt x="553" y="2880"/>
                    <a:pt x="1235" y="2880"/>
                  </a:cubicBezTo>
                  <a:lnTo>
                    <a:pt x="4524" y="2880"/>
                  </a:lnTo>
                  <a:cubicBezTo>
                    <a:pt x="5046" y="2878"/>
                    <a:pt x="5513" y="2549"/>
                    <a:pt x="5688" y="2056"/>
                  </a:cubicBezTo>
                  <a:lnTo>
                    <a:pt x="2468" y="2056"/>
                  </a:lnTo>
                  <a:cubicBezTo>
                    <a:pt x="1786" y="2056"/>
                    <a:pt x="1235" y="1504"/>
                    <a:pt x="1235" y="823"/>
                  </a:cubicBezTo>
                  <a:lnTo>
                    <a:pt x="12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0"/>
            <p:cNvSpPr/>
            <p:nvPr/>
          </p:nvSpPr>
          <p:spPr>
            <a:xfrm>
              <a:off x="903275" y="2161425"/>
              <a:ext cx="112425" cy="53575"/>
            </a:xfrm>
            <a:custGeom>
              <a:avLst/>
              <a:gdLst/>
              <a:ahLst/>
              <a:cxnLst/>
              <a:rect l="l" t="t" r="r" b="b"/>
              <a:pathLst>
                <a:path w="4497" h="2143" extrusionOk="0">
                  <a:moveTo>
                    <a:pt x="384" y="0"/>
                  </a:moveTo>
                  <a:lnTo>
                    <a:pt x="1" y="412"/>
                  </a:lnTo>
                  <a:lnTo>
                    <a:pt x="1" y="1732"/>
                  </a:lnTo>
                  <a:cubicBezTo>
                    <a:pt x="1" y="1958"/>
                    <a:pt x="184" y="2142"/>
                    <a:pt x="412" y="2142"/>
                  </a:cubicBezTo>
                  <a:lnTo>
                    <a:pt x="4085" y="2142"/>
                  </a:lnTo>
                  <a:lnTo>
                    <a:pt x="4497" y="1646"/>
                  </a:lnTo>
                  <a:lnTo>
                    <a:pt x="4497" y="412"/>
                  </a:lnTo>
                  <a:cubicBezTo>
                    <a:pt x="4497" y="184"/>
                    <a:pt x="4313" y="0"/>
                    <a:pt x="4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0"/>
            <p:cNvSpPr/>
            <p:nvPr/>
          </p:nvSpPr>
          <p:spPr>
            <a:xfrm>
              <a:off x="892275" y="2161425"/>
              <a:ext cx="123425" cy="61700"/>
            </a:xfrm>
            <a:custGeom>
              <a:avLst/>
              <a:gdLst/>
              <a:ahLst/>
              <a:cxnLst/>
              <a:rect l="l" t="t" r="r" b="b"/>
              <a:pathLst>
                <a:path w="4937" h="2468" extrusionOk="0">
                  <a:moveTo>
                    <a:pt x="412" y="0"/>
                  </a:moveTo>
                  <a:cubicBezTo>
                    <a:pt x="186" y="0"/>
                    <a:pt x="0" y="184"/>
                    <a:pt x="0" y="412"/>
                  </a:cubicBezTo>
                  <a:lnTo>
                    <a:pt x="0" y="2056"/>
                  </a:lnTo>
                  <a:cubicBezTo>
                    <a:pt x="0" y="2284"/>
                    <a:pt x="186" y="2468"/>
                    <a:pt x="412" y="2468"/>
                  </a:cubicBezTo>
                  <a:lnTo>
                    <a:pt x="4525" y="2468"/>
                  </a:lnTo>
                  <a:cubicBezTo>
                    <a:pt x="4753" y="2468"/>
                    <a:pt x="4937" y="2284"/>
                    <a:pt x="4937" y="2056"/>
                  </a:cubicBezTo>
                  <a:lnTo>
                    <a:pt x="4937" y="1646"/>
                  </a:lnTo>
                  <a:lnTo>
                    <a:pt x="1236" y="1646"/>
                  </a:lnTo>
                  <a:cubicBezTo>
                    <a:pt x="1008" y="1646"/>
                    <a:pt x="824" y="1462"/>
                    <a:pt x="824" y="1235"/>
                  </a:cubicBezTo>
                  <a:lnTo>
                    <a:pt x="8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0"/>
            <p:cNvSpPr/>
            <p:nvPr/>
          </p:nvSpPr>
          <p:spPr>
            <a:xfrm>
              <a:off x="943700" y="2161425"/>
              <a:ext cx="20575" cy="41150"/>
            </a:xfrm>
            <a:custGeom>
              <a:avLst/>
              <a:gdLst/>
              <a:ahLst/>
              <a:cxnLst/>
              <a:rect l="l" t="t" r="r" b="b"/>
              <a:pathLst>
                <a:path w="823" h="1646" extrusionOk="0">
                  <a:moveTo>
                    <a:pt x="1" y="0"/>
                  </a:moveTo>
                  <a:lnTo>
                    <a:pt x="1" y="1646"/>
                  </a:lnTo>
                  <a:lnTo>
                    <a:pt x="823" y="1646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0"/>
            <p:cNvSpPr/>
            <p:nvPr/>
          </p:nvSpPr>
          <p:spPr>
            <a:xfrm>
              <a:off x="943700" y="2202550"/>
              <a:ext cx="20575" cy="20625"/>
            </a:xfrm>
            <a:custGeom>
              <a:avLst/>
              <a:gdLst/>
              <a:ahLst/>
              <a:cxnLst/>
              <a:rect l="l" t="t" r="r" b="b"/>
              <a:pathLst>
                <a:path w="823" h="825" extrusionOk="0">
                  <a:moveTo>
                    <a:pt x="1" y="1"/>
                  </a:moveTo>
                  <a:lnTo>
                    <a:pt x="1" y="824"/>
                  </a:lnTo>
                  <a:lnTo>
                    <a:pt x="823" y="824"/>
                  </a:lnTo>
                  <a:lnTo>
                    <a:pt x="8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6" name="Google Shape;1806;p50"/>
          <p:cNvGrpSpPr/>
          <p:nvPr/>
        </p:nvGrpSpPr>
        <p:grpSpPr>
          <a:xfrm>
            <a:off x="7594274" y="4093319"/>
            <a:ext cx="599021" cy="551185"/>
            <a:chOff x="4971725" y="4785000"/>
            <a:chExt cx="691550" cy="636325"/>
          </a:xfrm>
        </p:grpSpPr>
        <p:sp>
          <p:nvSpPr>
            <p:cNvPr id="1807" name="Google Shape;1807;p50"/>
            <p:cNvSpPr/>
            <p:nvPr/>
          </p:nvSpPr>
          <p:spPr>
            <a:xfrm>
              <a:off x="5108525" y="4877350"/>
              <a:ext cx="441625" cy="445775"/>
            </a:xfrm>
            <a:custGeom>
              <a:avLst/>
              <a:gdLst/>
              <a:ahLst/>
              <a:cxnLst/>
              <a:rect l="l" t="t" r="r" b="b"/>
              <a:pathLst>
                <a:path w="17665" h="17831" extrusionOk="0">
                  <a:moveTo>
                    <a:pt x="8632" y="1"/>
                  </a:moveTo>
                  <a:cubicBezTo>
                    <a:pt x="5641" y="1"/>
                    <a:pt x="2988" y="1457"/>
                    <a:pt x="1346" y="3698"/>
                  </a:cubicBezTo>
                  <a:cubicBezTo>
                    <a:pt x="249" y="5192"/>
                    <a:pt x="0" y="7037"/>
                    <a:pt x="0" y="9032"/>
                  </a:cubicBezTo>
                  <a:cubicBezTo>
                    <a:pt x="0" y="14019"/>
                    <a:pt x="3645" y="17831"/>
                    <a:pt x="8632" y="17831"/>
                  </a:cubicBezTo>
                  <a:cubicBezTo>
                    <a:pt x="10630" y="17831"/>
                    <a:pt x="12475" y="17416"/>
                    <a:pt x="13970" y="16318"/>
                  </a:cubicBezTo>
                  <a:cubicBezTo>
                    <a:pt x="15790" y="14983"/>
                    <a:pt x="17091" y="12982"/>
                    <a:pt x="17514" y="10674"/>
                  </a:cubicBezTo>
                  <a:lnTo>
                    <a:pt x="17664" y="9032"/>
                  </a:lnTo>
                  <a:cubicBezTo>
                    <a:pt x="17664" y="8620"/>
                    <a:pt x="17636" y="8208"/>
                    <a:pt x="17581" y="7801"/>
                  </a:cubicBezTo>
                  <a:cubicBezTo>
                    <a:pt x="17573" y="7736"/>
                    <a:pt x="17414" y="7669"/>
                    <a:pt x="17404" y="7604"/>
                  </a:cubicBezTo>
                  <a:cubicBezTo>
                    <a:pt x="17372" y="7393"/>
                    <a:pt x="17478" y="7185"/>
                    <a:pt x="17430" y="6980"/>
                  </a:cubicBezTo>
                  <a:cubicBezTo>
                    <a:pt x="16500" y="2980"/>
                    <a:pt x="12915" y="1"/>
                    <a:pt x="86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0"/>
            <p:cNvSpPr/>
            <p:nvPr/>
          </p:nvSpPr>
          <p:spPr>
            <a:xfrm>
              <a:off x="5098475" y="4969750"/>
              <a:ext cx="359325" cy="359175"/>
            </a:xfrm>
            <a:custGeom>
              <a:avLst/>
              <a:gdLst/>
              <a:ahLst/>
              <a:cxnLst/>
              <a:rect l="l" t="t" r="r" b="b"/>
              <a:pathLst>
                <a:path w="14373" h="14367" extrusionOk="0">
                  <a:moveTo>
                    <a:pt x="1748" y="0"/>
                  </a:moveTo>
                  <a:cubicBezTo>
                    <a:pt x="612" y="1547"/>
                    <a:pt x="0" y="3417"/>
                    <a:pt x="3" y="5336"/>
                  </a:cubicBezTo>
                  <a:cubicBezTo>
                    <a:pt x="3" y="10323"/>
                    <a:pt x="4047" y="14367"/>
                    <a:pt x="9036" y="14367"/>
                  </a:cubicBezTo>
                  <a:cubicBezTo>
                    <a:pt x="9040" y="14367"/>
                    <a:pt x="9044" y="14367"/>
                    <a:pt x="9049" y="14367"/>
                  </a:cubicBezTo>
                  <a:cubicBezTo>
                    <a:pt x="10963" y="14367"/>
                    <a:pt x="12828" y="13756"/>
                    <a:pt x="14372" y="12622"/>
                  </a:cubicBezTo>
                  <a:cubicBezTo>
                    <a:pt x="12502" y="11557"/>
                    <a:pt x="10006" y="9662"/>
                    <a:pt x="7358" y="7012"/>
                  </a:cubicBezTo>
                  <a:cubicBezTo>
                    <a:pt x="5047" y="4702"/>
                    <a:pt x="3110" y="2308"/>
                    <a:pt x="1903" y="273"/>
                  </a:cubicBezTo>
                  <a:cubicBezTo>
                    <a:pt x="1848" y="179"/>
                    <a:pt x="1797" y="89"/>
                    <a:pt x="1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0"/>
            <p:cNvSpPr/>
            <p:nvPr/>
          </p:nvSpPr>
          <p:spPr>
            <a:xfrm>
              <a:off x="5233225" y="5051850"/>
              <a:ext cx="314825" cy="61600"/>
            </a:xfrm>
            <a:custGeom>
              <a:avLst/>
              <a:gdLst/>
              <a:ahLst/>
              <a:cxnLst/>
              <a:rect l="l" t="t" r="r" b="b"/>
              <a:pathLst>
                <a:path w="12593" h="2464" extrusionOk="0">
                  <a:moveTo>
                    <a:pt x="7364" y="0"/>
                  </a:moveTo>
                  <a:cubicBezTo>
                    <a:pt x="6712" y="0"/>
                    <a:pt x="6086" y="259"/>
                    <a:pt x="5626" y="722"/>
                  </a:cubicBezTo>
                  <a:lnTo>
                    <a:pt x="5188" y="1160"/>
                  </a:lnTo>
                  <a:cubicBezTo>
                    <a:pt x="4882" y="1469"/>
                    <a:pt x="4465" y="1641"/>
                    <a:pt x="4031" y="1641"/>
                  </a:cubicBezTo>
                  <a:cubicBezTo>
                    <a:pt x="4030" y="1641"/>
                    <a:pt x="4028" y="1641"/>
                    <a:pt x="4026" y="1641"/>
                  </a:cubicBezTo>
                  <a:lnTo>
                    <a:pt x="1" y="1641"/>
                  </a:lnTo>
                  <a:lnTo>
                    <a:pt x="8" y="2144"/>
                  </a:lnTo>
                  <a:lnTo>
                    <a:pt x="746" y="2463"/>
                  </a:lnTo>
                  <a:lnTo>
                    <a:pt x="4026" y="2463"/>
                  </a:lnTo>
                  <a:cubicBezTo>
                    <a:pt x="4028" y="2463"/>
                    <a:pt x="4030" y="2463"/>
                    <a:pt x="4031" y="2463"/>
                  </a:cubicBezTo>
                  <a:cubicBezTo>
                    <a:pt x="4683" y="2463"/>
                    <a:pt x="5308" y="2203"/>
                    <a:pt x="5768" y="1742"/>
                  </a:cubicBezTo>
                  <a:lnTo>
                    <a:pt x="6208" y="1302"/>
                  </a:lnTo>
                  <a:cubicBezTo>
                    <a:pt x="6514" y="995"/>
                    <a:pt x="6929" y="821"/>
                    <a:pt x="7363" y="821"/>
                  </a:cubicBezTo>
                  <a:cubicBezTo>
                    <a:pt x="7364" y="821"/>
                    <a:pt x="7366" y="821"/>
                    <a:pt x="7368" y="821"/>
                  </a:cubicBezTo>
                  <a:lnTo>
                    <a:pt x="12593" y="821"/>
                  </a:lnTo>
                  <a:cubicBezTo>
                    <a:pt x="12555" y="544"/>
                    <a:pt x="12504" y="269"/>
                    <a:pt x="12442" y="0"/>
                  </a:cubicBezTo>
                  <a:lnTo>
                    <a:pt x="7369" y="0"/>
                  </a:lnTo>
                  <a:cubicBezTo>
                    <a:pt x="7368" y="0"/>
                    <a:pt x="7366" y="0"/>
                    <a:pt x="7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0"/>
            <p:cNvSpPr/>
            <p:nvPr/>
          </p:nvSpPr>
          <p:spPr>
            <a:xfrm>
              <a:off x="5187075" y="5092875"/>
              <a:ext cx="64825" cy="20575"/>
            </a:xfrm>
            <a:custGeom>
              <a:avLst/>
              <a:gdLst/>
              <a:ahLst/>
              <a:cxnLst/>
              <a:rect l="l" t="t" r="r" b="b"/>
              <a:pathLst>
                <a:path w="2593" h="823" extrusionOk="0">
                  <a:moveTo>
                    <a:pt x="411" y="0"/>
                  </a:moveTo>
                  <a:cubicBezTo>
                    <a:pt x="184" y="0"/>
                    <a:pt x="0" y="184"/>
                    <a:pt x="0" y="411"/>
                  </a:cubicBezTo>
                  <a:cubicBezTo>
                    <a:pt x="0" y="639"/>
                    <a:pt x="184" y="822"/>
                    <a:pt x="411" y="822"/>
                  </a:cubicBezTo>
                  <a:lnTo>
                    <a:pt x="2592" y="822"/>
                  </a:lnTo>
                  <a:cubicBezTo>
                    <a:pt x="2338" y="548"/>
                    <a:pt x="2089" y="275"/>
                    <a:pt x="1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0"/>
            <p:cNvSpPr/>
            <p:nvPr/>
          </p:nvSpPr>
          <p:spPr>
            <a:xfrm>
              <a:off x="5221700" y="5000525"/>
              <a:ext cx="92375" cy="41075"/>
            </a:xfrm>
            <a:custGeom>
              <a:avLst/>
              <a:gdLst/>
              <a:ahLst/>
              <a:cxnLst/>
              <a:rect l="l" t="t" r="r" b="b"/>
              <a:pathLst>
                <a:path w="3695" h="1643" extrusionOk="0">
                  <a:moveTo>
                    <a:pt x="823" y="0"/>
                  </a:moveTo>
                  <a:cubicBezTo>
                    <a:pt x="368" y="0"/>
                    <a:pt x="1" y="368"/>
                    <a:pt x="1" y="821"/>
                  </a:cubicBezTo>
                  <a:cubicBezTo>
                    <a:pt x="1" y="1275"/>
                    <a:pt x="368" y="1643"/>
                    <a:pt x="823" y="1643"/>
                  </a:cubicBezTo>
                  <a:lnTo>
                    <a:pt x="2874" y="1643"/>
                  </a:lnTo>
                  <a:cubicBezTo>
                    <a:pt x="3327" y="1643"/>
                    <a:pt x="3695" y="1275"/>
                    <a:pt x="3695" y="821"/>
                  </a:cubicBezTo>
                  <a:cubicBezTo>
                    <a:pt x="3695" y="368"/>
                    <a:pt x="3327" y="0"/>
                    <a:pt x="2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0"/>
            <p:cNvSpPr/>
            <p:nvPr/>
          </p:nvSpPr>
          <p:spPr>
            <a:xfrm>
              <a:off x="5160325" y="5154450"/>
              <a:ext cx="92850" cy="20575"/>
            </a:xfrm>
            <a:custGeom>
              <a:avLst/>
              <a:gdLst/>
              <a:ahLst/>
              <a:cxnLst/>
              <a:rect l="l" t="t" r="r" b="b"/>
              <a:pathLst>
                <a:path w="3714" h="823" extrusionOk="0">
                  <a:moveTo>
                    <a:pt x="403" y="1"/>
                  </a:moveTo>
                  <a:cubicBezTo>
                    <a:pt x="179" y="5"/>
                    <a:pt x="1" y="187"/>
                    <a:pt x="1" y="411"/>
                  </a:cubicBezTo>
                  <a:cubicBezTo>
                    <a:pt x="1" y="635"/>
                    <a:pt x="179" y="817"/>
                    <a:pt x="403" y="823"/>
                  </a:cubicBezTo>
                  <a:lnTo>
                    <a:pt x="3312" y="823"/>
                  </a:lnTo>
                  <a:cubicBezTo>
                    <a:pt x="3534" y="817"/>
                    <a:pt x="3713" y="635"/>
                    <a:pt x="3713" y="411"/>
                  </a:cubicBezTo>
                  <a:cubicBezTo>
                    <a:pt x="3713" y="187"/>
                    <a:pt x="3534" y="5"/>
                    <a:pt x="3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0"/>
            <p:cNvSpPr/>
            <p:nvPr/>
          </p:nvSpPr>
          <p:spPr>
            <a:xfrm>
              <a:off x="5314275" y="4949200"/>
              <a:ext cx="71900" cy="20575"/>
            </a:xfrm>
            <a:custGeom>
              <a:avLst/>
              <a:gdLst/>
              <a:ahLst/>
              <a:cxnLst/>
              <a:rect l="l" t="t" r="r" b="b"/>
              <a:pathLst>
                <a:path w="2876" h="823" extrusionOk="0">
                  <a:moveTo>
                    <a:pt x="2463" y="0"/>
                  </a:moveTo>
                  <a:cubicBezTo>
                    <a:pt x="2460" y="0"/>
                    <a:pt x="2458" y="0"/>
                    <a:pt x="2455" y="0"/>
                  </a:cubicBezTo>
                  <a:lnTo>
                    <a:pt x="404" y="0"/>
                  </a:lnTo>
                  <a:cubicBezTo>
                    <a:pt x="180" y="5"/>
                    <a:pt x="0" y="187"/>
                    <a:pt x="0" y="411"/>
                  </a:cubicBezTo>
                  <a:cubicBezTo>
                    <a:pt x="0" y="634"/>
                    <a:pt x="180" y="817"/>
                    <a:pt x="404" y="822"/>
                  </a:cubicBezTo>
                  <a:lnTo>
                    <a:pt x="2455" y="822"/>
                  </a:lnTo>
                  <a:cubicBezTo>
                    <a:pt x="2458" y="822"/>
                    <a:pt x="2460" y="822"/>
                    <a:pt x="2463" y="822"/>
                  </a:cubicBezTo>
                  <a:cubicBezTo>
                    <a:pt x="2690" y="822"/>
                    <a:pt x="2875" y="639"/>
                    <a:pt x="2875" y="411"/>
                  </a:cubicBezTo>
                  <a:cubicBezTo>
                    <a:pt x="2875" y="184"/>
                    <a:pt x="2690" y="0"/>
                    <a:pt x="2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0"/>
            <p:cNvSpPr/>
            <p:nvPr/>
          </p:nvSpPr>
          <p:spPr>
            <a:xfrm>
              <a:off x="5365600" y="5154450"/>
              <a:ext cx="50925" cy="20575"/>
            </a:xfrm>
            <a:custGeom>
              <a:avLst/>
              <a:gdLst/>
              <a:ahLst/>
              <a:cxnLst/>
              <a:rect l="l" t="t" r="r" b="b"/>
              <a:pathLst>
                <a:path w="2037" h="823" extrusionOk="0">
                  <a:moveTo>
                    <a:pt x="402" y="1"/>
                  </a:moveTo>
                  <a:cubicBezTo>
                    <a:pt x="178" y="5"/>
                    <a:pt x="0" y="187"/>
                    <a:pt x="0" y="411"/>
                  </a:cubicBezTo>
                  <a:cubicBezTo>
                    <a:pt x="0" y="635"/>
                    <a:pt x="178" y="817"/>
                    <a:pt x="402" y="823"/>
                  </a:cubicBezTo>
                  <a:lnTo>
                    <a:pt x="1634" y="823"/>
                  </a:lnTo>
                  <a:cubicBezTo>
                    <a:pt x="1858" y="817"/>
                    <a:pt x="2036" y="635"/>
                    <a:pt x="2036" y="411"/>
                  </a:cubicBezTo>
                  <a:cubicBezTo>
                    <a:pt x="2036" y="187"/>
                    <a:pt x="1858" y="5"/>
                    <a:pt x="16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0"/>
            <p:cNvSpPr/>
            <p:nvPr/>
          </p:nvSpPr>
          <p:spPr>
            <a:xfrm>
              <a:off x="4971725" y="4785000"/>
              <a:ext cx="691550" cy="636325"/>
            </a:xfrm>
            <a:custGeom>
              <a:avLst/>
              <a:gdLst/>
              <a:ahLst/>
              <a:cxnLst/>
              <a:rect l="l" t="t" r="r" b="b"/>
              <a:pathLst>
                <a:path w="27662" h="25453" extrusionOk="0">
                  <a:moveTo>
                    <a:pt x="3073" y="1"/>
                  </a:moveTo>
                  <a:cubicBezTo>
                    <a:pt x="2533" y="1"/>
                    <a:pt x="2105" y="141"/>
                    <a:pt x="1812" y="434"/>
                  </a:cubicBezTo>
                  <a:cubicBezTo>
                    <a:pt x="1" y="2243"/>
                    <a:pt x="4037" y="9216"/>
                    <a:pt x="10826" y="16004"/>
                  </a:cubicBezTo>
                  <a:cubicBezTo>
                    <a:pt x="16517" y="21695"/>
                    <a:pt x="22336" y="25452"/>
                    <a:pt x="25136" y="25452"/>
                  </a:cubicBezTo>
                  <a:cubicBezTo>
                    <a:pt x="25677" y="25452"/>
                    <a:pt x="26105" y="25312"/>
                    <a:pt x="26398" y="25019"/>
                  </a:cubicBezTo>
                  <a:cubicBezTo>
                    <a:pt x="27661" y="23756"/>
                    <a:pt x="26078" y="19982"/>
                    <a:pt x="22699" y="15509"/>
                  </a:cubicBezTo>
                  <a:cubicBezTo>
                    <a:pt x="22593" y="15831"/>
                    <a:pt x="22471" y="16147"/>
                    <a:pt x="22331" y="16455"/>
                  </a:cubicBezTo>
                  <a:cubicBezTo>
                    <a:pt x="22201" y="16744"/>
                    <a:pt x="22201" y="17054"/>
                    <a:pt x="22041" y="17325"/>
                  </a:cubicBezTo>
                  <a:cubicBezTo>
                    <a:pt x="23265" y="19368"/>
                    <a:pt x="23826" y="21184"/>
                    <a:pt x="23193" y="21815"/>
                  </a:cubicBezTo>
                  <a:cubicBezTo>
                    <a:pt x="23001" y="22007"/>
                    <a:pt x="22711" y="22098"/>
                    <a:pt x="22339" y="22098"/>
                  </a:cubicBezTo>
                  <a:cubicBezTo>
                    <a:pt x="20289" y="22098"/>
                    <a:pt x="15761" y="19321"/>
                    <a:pt x="11635" y="15196"/>
                  </a:cubicBezTo>
                  <a:cubicBezTo>
                    <a:pt x="6761" y="10321"/>
                    <a:pt x="3837" y="4951"/>
                    <a:pt x="5082" y="3703"/>
                  </a:cubicBezTo>
                  <a:cubicBezTo>
                    <a:pt x="5261" y="3524"/>
                    <a:pt x="5536" y="3440"/>
                    <a:pt x="5883" y="3440"/>
                  </a:cubicBezTo>
                  <a:cubicBezTo>
                    <a:pt x="6758" y="3440"/>
                    <a:pt x="8097" y="3972"/>
                    <a:pt x="9560" y="4848"/>
                  </a:cubicBezTo>
                  <a:cubicBezTo>
                    <a:pt x="9833" y="4687"/>
                    <a:pt x="10092" y="4627"/>
                    <a:pt x="10383" y="4496"/>
                  </a:cubicBezTo>
                  <a:cubicBezTo>
                    <a:pt x="10689" y="4357"/>
                    <a:pt x="11003" y="4235"/>
                    <a:pt x="11323" y="4132"/>
                  </a:cubicBezTo>
                  <a:cubicBezTo>
                    <a:pt x="7885" y="1536"/>
                    <a:pt x="4863" y="1"/>
                    <a:pt x="30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0"/>
            <p:cNvSpPr/>
            <p:nvPr/>
          </p:nvSpPr>
          <p:spPr>
            <a:xfrm>
              <a:off x="5066175" y="4854800"/>
              <a:ext cx="521175" cy="496700"/>
            </a:xfrm>
            <a:custGeom>
              <a:avLst/>
              <a:gdLst/>
              <a:ahLst/>
              <a:cxnLst/>
              <a:rect l="l" t="t" r="r" b="b"/>
              <a:pathLst>
                <a:path w="20847" h="19868" extrusionOk="0">
                  <a:moveTo>
                    <a:pt x="2338" y="0"/>
                  </a:moveTo>
                  <a:cubicBezTo>
                    <a:pt x="1602" y="0"/>
                    <a:pt x="1161" y="287"/>
                    <a:pt x="920" y="528"/>
                  </a:cubicBezTo>
                  <a:cubicBezTo>
                    <a:pt x="1" y="1447"/>
                    <a:pt x="291" y="3191"/>
                    <a:pt x="1783" y="5709"/>
                  </a:cubicBezTo>
                  <a:cubicBezTo>
                    <a:pt x="3058" y="7860"/>
                    <a:pt x="5084" y="10368"/>
                    <a:pt x="7489" y="12773"/>
                  </a:cubicBezTo>
                  <a:cubicBezTo>
                    <a:pt x="11021" y="16305"/>
                    <a:pt x="15738" y="19867"/>
                    <a:pt x="18317" y="19867"/>
                  </a:cubicBezTo>
                  <a:cubicBezTo>
                    <a:pt x="19053" y="19867"/>
                    <a:pt x="19493" y="19582"/>
                    <a:pt x="19733" y="19341"/>
                  </a:cubicBezTo>
                  <a:cubicBezTo>
                    <a:pt x="20847" y="18229"/>
                    <a:pt x="20045" y="16013"/>
                    <a:pt x="18555" y="13663"/>
                  </a:cubicBezTo>
                  <a:cubicBezTo>
                    <a:pt x="18425" y="13950"/>
                    <a:pt x="18279" y="14231"/>
                    <a:pt x="18119" y="14504"/>
                  </a:cubicBezTo>
                  <a:cubicBezTo>
                    <a:pt x="19343" y="16547"/>
                    <a:pt x="19784" y="18129"/>
                    <a:pt x="19153" y="18761"/>
                  </a:cubicBezTo>
                  <a:cubicBezTo>
                    <a:pt x="18960" y="18955"/>
                    <a:pt x="18676" y="19047"/>
                    <a:pt x="18317" y="19047"/>
                  </a:cubicBezTo>
                  <a:cubicBezTo>
                    <a:pt x="16366" y="19047"/>
                    <a:pt x="12187" y="16309"/>
                    <a:pt x="8069" y="12192"/>
                  </a:cubicBezTo>
                  <a:cubicBezTo>
                    <a:pt x="3194" y="7318"/>
                    <a:pt x="254" y="2356"/>
                    <a:pt x="1500" y="1108"/>
                  </a:cubicBezTo>
                  <a:cubicBezTo>
                    <a:pt x="1694" y="914"/>
                    <a:pt x="1978" y="822"/>
                    <a:pt x="2337" y="822"/>
                  </a:cubicBezTo>
                  <a:cubicBezTo>
                    <a:pt x="3147" y="822"/>
                    <a:pt x="4342" y="1294"/>
                    <a:pt x="5758" y="2142"/>
                  </a:cubicBezTo>
                  <a:cubicBezTo>
                    <a:pt x="6032" y="1981"/>
                    <a:pt x="6315" y="1835"/>
                    <a:pt x="6605" y="1704"/>
                  </a:cubicBezTo>
                  <a:cubicBezTo>
                    <a:pt x="4961" y="664"/>
                    <a:pt x="3451" y="0"/>
                    <a:pt x="23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0"/>
            <p:cNvSpPr/>
            <p:nvPr/>
          </p:nvSpPr>
          <p:spPr>
            <a:xfrm>
              <a:off x="5488550" y="5103125"/>
              <a:ext cx="61600" cy="41100"/>
            </a:xfrm>
            <a:custGeom>
              <a:avLst/>
              <a:gdLst/>
              <a:ahLst/>
              <a:cxnLst/>
              <a:rect l="l" t="t" r="r" b="b"/>
              <a:pathLst>
                <a:path w="2464" h="1644" extrusionOk="0">
                  <a:moveTo>
                    <a:pt x="821" y="1"/>
                  </a:moveTo>
                  <a:cubicBezTo>
                    <a:pt x="368" y="1"/>
                    <a:pt x="0" y="369"/>
                    <a:pt x="0" y="823"/>
                  </a:cubicBezTo>
                  <a:cubicBezTo>
                    <a:pt x="0" y="1276"/>
                    <a:pt x="368" y="1643"/>
                    <a:pt x="821" y="1643"/>
                  </a:cubicBezTo>
                  <a:lnTo>
                    <a:pt x="2315" y="1643"/>
                  </a:lnTo>
                  <a:cubicBezTo>
                    <a:pt x="2414" y="1101"/>
                    <a:pt x="2463" y="553"/>
                    <a:pt x="2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8" name="Google Shape;1818;p50"/>
          <p:cNvGrpSpPr/>
          <p:nvPr/>
        </p:nvGrpSpPr>
        <p:grpSpPr>
          <a:xfrm>
            <a:off x="7641001" y="3224929"/>
            <a:ext cx="552289" cy="552289"/>
            <a:chOff x="5499150" y="3081275"/>
            <a:chExt cx="637600" cy="637600"/>
          </a:xfrm>
        </p:grpSpPr>
        <p:sp>
          <p:nvSpPr>
            <p:cNvPr id="1819" name="Google Shape;1819;p50"/>
            <p:cNvSpPr/>
            <p:nvPr/>
          </p:nvSpPr>
          <p:spPr>
            <a:xfrm>
              <a:off x="5757225" y="3330375"/>
              <a:ext cx="130475" cy="129225"/>
            </a:xfrm>
            <a:custGeom>
              <a:avLst/>
              <a:gdLst/>
              <a:ahLst/>
              <a:cxnLst/>
              <a:rect l="l" t="t" r="r" b="b"/>
              <a:pathLst>
                <a:path w="5219" h="5169" extrusionOk="0">
                  <a:moveTo>
                    <a:pt x="5218" y="2789"/>
                  </a:moveTo>
                  <a:cubicBezTo>
                    <a:pt x="5218" y="2789"/>
                    <a:pt x="5218" y="2789"/>
                    <a:pt x="5218" y="2790"/>
                  </a:cubicBezTo>
                  <a:lnTo>
                    <a:pt x="5218" y="2790"/>
                  </a:lnTo>
                  <a:cubicBezTo>
                    <a:pt x="5218" y="2790"/>
                    <a:pt x="5218" y="2790"/>
                    <a:pt x="5218" y="2790"/>
                  </a:cubicBezTo>
                  <a:lnTo>
                    <a:pt x="5218" y="2789"/>
                  </a:lnTo>
                  <a:close/>
                  <a:moveTo>
                    <a:pt x="2428" y="0"/>
                  </a:moveTo>
                  <a:cubicBezTo>
                    <a:pt x="1941" y="0"/>
                    <a:pt x="1454" y="128"/>
                    <a:pt x="1019" y="384"/>
                  </a:cubicBezTo>
                  <a:cubicBezTo>
                    <a:pt x="193" y="867"/>
                    <a:pt x="0" y="1764"/>
                    <a:pt x="0" y="2790"/>
                  </a:cubicBezTo>
                  <a:cubicBezTo>
                    <a:pt x="0" y="4331"/>
                    <a:pt x="889" y="5169"/>
                    <a:pt x="2428" y="5169"/>
                  </a:cubicBezTo>
                  <a:cubicBezTo>
                    <a:pt x="3726" y="5169"/>
                    <a:pt x="4815" y="4695"/>
                    <a:pt x="5128" y="3496"/>
                  </a:cubicBezTo>
                  <a:cubicBezTo>
                    <a:pt x="5189" y="3266"/>
                    <a:pt x="5218" y="3028"/>
                    <a:pt x="5218" y="2790"/>
                  </a:cubicBezTo>
                  <a:lnTo>
                    <a:pt x="5218" y="2790"/>
                  </a:lnTo>
                  <a:cubicBezTo>
                    <a:pt x="5218" y="1790"/>
                    <a:pt x="4683" y="867"/>
                    <a:pt x="3815" y="369"/>
                  </a:cubicBezTo>
                  <a:cubicBezTo>
                    <a:pt x="3385" y="123"/>
                    <a:pt x="2907" y="0"/>
                    <a:pt x="24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0"/>
            <p:cNvSpPr/>
            <p:nvPr/>
          </p:nvSpPr>
          <p:spPr>
            <a:xfrm>
              <a:off x="5763900" y="3339925"/>
              <a:ext cx="96025" cy="129925"/>
            </a:xfrm>
            <a:custGeom>
              <a:avLst/>
              <a:gdLst/>
              <a:ahLst/>
              <a:cxnLst/>
              <a:rect l="l" t="t" r="r" b="b"/>
              <a:pathLst>
                <a:path w="3841" h="5197" extrusionOk="0">
                  <a:moveTo>
                    <a:pt x="752" y="0"/>
                  </a:moveTo>
                  <a:cubicBezTo>
                    <a:pt x="465" y="168"/>
                    <a:pt x="210" y="386"/>
                    <a:pt x="1" y="644"/>
                  </a:cubicBezTo>
                  <a:lnTo>
                    <a:pt x="923" y="4907"/>
                  </a:lnTo>
                  <a:cubicBezTo>
                    <a:pt x="1316" y="5101"/>
                    <a:pt x="1739" y="5196"/>
                    <a:pt x="2161" y="5196"/>
                  </a:cubicBezTo>
                  <a:cubicBezTo>
                    <a:pt x="2756" y="5196"/>
                    <a:pt x="3348" y="5006"/>
                    <a:pt x="3841" y="4634"/>
                  </a:cubicBezTo>
                  <a:lnTo>
                    <a:pt x="3818" y="4304"/>
                  </a:lnTo>
                  <a:lnTo>
                    <a:pt x="3396" y="4189"/>
                  </a:lnTo>
                  <a:cubicBezTo>
                    <a:pt x="3319" y="4197"/>
                    <a:pt x="3238" y="4199"/>
                    <a:pt x="3159" y="4201"/>
                  </a:cubicBezTo>
                  <a:cubicBezTo>
                    <a:pt x="2158" y="4199"/>
                    <a:pt x="1235" y="3665"/>
                    <a:pt x="738" y="2797"/>
                  </a:cubicBezTo>
                  <a:cubicBezTo>
                    <a:pt x="241" y="1930"/>
                    <a:pt x="246" y="863"/>
                    <a:pt x="7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0"/>
            <p:cNvSpPr/>
            <p:nvPr/>
          </p:nvSpPr>
          <p:spPr>
            <a:xfrm>
              <a:off x="5755975" y="3365850"/>
              <a:ext cx="129450" cy="85300"/>
            </a:xfrm>
            <a:custGeom>
              <a:avLst/>
              <a:gdLst/>
              <a:ahLst/>
              <a:cxnLst/>
              <a:rect l="l" t="t" r="r" b="b"/>
              <a:pathLst>
                <a:path w="5178" h="3412" extrusionOk="0">
                  <a:moveTo>
                    <a:pt x="711" y="0"/>
                  </a:moveTo>
                  <a:cubicBezTo>
                    <a:pt x="711" y="0"/>
                    <a:pt x="1" y="1470"/>
                    <a:pt x="537" y="2864"/>
                  </a:cubicBezTo>
                  <a:lnTo>
                    <a:pt x="2236" y="2874"/>
                  </a:lnTo>
                  <a:lnTo>
                    <a:pt x="2555" y="2557"/>
                  </a:lnTo>
                  <a:cubicBezTo>
                    <a:pt x="2632" y="2479"/>
                    <a:pt x="2734" y="2440"/>
                    <a:pt x="2836" y="2440"/>
                  </a:cubicBezTo>
                  <a:cubicBezTo>
                    <a:pt x="2938" y="2440"/>
                    <a:pt x="3040" y="2479"/>
                    <a:pt x="3118" y="2557"/>
                  </a:cubicBezTo>
                  <a:lnTo>
                    <a:pt x="3713" y="3152"/>
                  </a:lnTo>
                  <a:lnTo>
                    <a:pt x="4156" y="3411"/>
                  </a:lnTo>
                  <a:cubicBezTo>
                    <a:pt x="4156" y="3411"/>
                    <a:pt x="4700" y="3096"/>
                    <a:pt x="4886" y="2778"/>
                  </a:cubicBezTo>
                  <a:cubicBezTo>
                    <a:pt x="5015" y="2558"/>
                    <a:pt x="5113" y="2322"/>
                    <a:pt x="5178" y="2077"/>
                  </a:cubicBezTo>
                  <a:lnTo>
                    <a:pt x="3873" y="773"/>
                  </a:lnTo>
                  <a:cubicBezTo>
                    <a:pt x="3708" y="607"/>
                    <a:pt x="3492" y="524"/>
                    <a:pt x="3276" y="524"/>
                  </a:cubicBezTo>
                  <a:cubicBezTo>
                    <a:pt x="3060" y="524"/>
                    <a:pt x="2843" y="607"/>
                    <a:pt x="2678" y="773"/>
                  </a:cubicBezTo>
                  <a:cubicBezTo>
                    <a:pt x="2513" y="938"/>
                    <a:pt x="2297" y="1020"/>
                    <a:pt x="2081" y="1020"/>
                  </a:cubicBezTo>
                  <a:cubicBezTo>
                    <a:pt x="1864" y="1020"/>
                    <a:pt x="1648" y="938"/>
                    <a:pt x="1482" y="773"/>
                  </a:cubicBezTo>
                  <a:lnTo>
                    <a:pt x="7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0"/>
            <p:cNvSpPr/>
            <p:nvPr/>
          </p:nvSpPr>
          <p:spPr>
            <a:xfrm>
              <a:off x="5745300" y="3356000"/>
              <a:ext cx="66600" cy="106600"/>
            </a:xfrm>
            <a:custGeom>
              <a:avLst/>
              <a:gdLst/>
              <a:ahLst/>
              <a:cxnLst/>
              <a:rect l="l" t="t" r="r" b="b"/>
              <a:pathLst>
                <a:path w="2664" h="4264" extrusionOk="0">
                  <a:moveTo>
                    <a:pt x="745" y="1"/>
                  </a:moveTo>
                  <a:cubicBezTo>
                    <a:pt x="209" y="659"/>
                    <a:pt x="1" y="1525"/>
                    <a:pt x="180" y="2355"/>
                  </a:cubicBezTo>
                  <a:cubicBezTo>
                    <a:pt x="360" y="3184"/>
                    <a:pt x="908" y="3887"/>
                    <a:pt x="1667" y="4264"/>
                  </a:cubicBezTo>
                  <a:lnTo>
                    <a:pt x="2663" y="3268"/>
                  </a:lnTo>
                  <a:cubicBezTo>
                    <a:pt x="1714" y="2797"/>
                    <a:pt x="1113" y="1829"/>
                    <a:pt x="1113" y="768"/>
                  </a:cubicBezTo>
                  <a:cubicBezTo>
                    <a:pt x="1113" y="643"/>
                    <a:pt x="1121" y="519"/>
                    <a:pt x="1138" y="394"/>
                  </a:cubicBezTo>
                  <a:lnTo>
                    <a:pt x="7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0"/>
            <p:cNvSpPr/>
            <p:nvPr/>
          </p:nvSpPr>
          <p:spPr>
            <a:xfrm>
              <a:off x="5848825" y="3435275"/>
              <a:ext cx="29350" cy="20475"/>
            </a:xfrm>
            <a:custGeom>
              <a:avLst/>
              <a:gdLst/>
              <a:ahLst/>
              <a:cxnLst/>
              <a:rect l="l" t="t" r="r" b="b"/>
              <a:pathLst>
                <a:path w="1174" h="819" extrusionOk="0">
                  <a:moveTo>
                    <a:pt x="1174" y="1"/>
                  </a:moveTo>
                  <a:cubicBezTo>
                    <a:pt x="814" y="210"/>
                    <a:pt x="414" y="337"/>
                    <a:pt x="1" y="375"/>
                  </a:cubicBezTo>
                  <a:lnTo>
                    <a:pt x="444" y="818"/>
                  </a:lnTo>
                  <a:cubicBezTo>
                    <a:pt x="737" y="595"/>
                    <a:pt x="984" y="317"/>
                    <a:pt x="1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0"/>
            <p:cNvSpPr/>
            <p:nvPr/>
          </p:nvSpPr>
          <p:spPr>
            <a:xfrm>
              <a:off x="5658525" y="3240700"/>
              <a:ext cx="318825" cy="285175"/>
            </a:xfrm>
            <a:custGeom>
              <a:avLst/>
              <a:gdLst/>
              <a:ahLst/>
              <a:cxnLst/>
              <a:rect l="l" t="t" r="r" b="b"/>
              <a:pathLst>
                <a:path w="12753" h="11407" extrusionOk="0">
                  <a:moveTo>
                    <a:pt x="6376" y="0"/>
                  </a:moveTo>
                  <a:cubicBezTo>
                    <a:pt x="2862" y="0"/>
                    <a:pt x="1" y="2860"/>
                    <a:pt x="1" y="6376"/>
                  </a:cubicBezTo>
                  <a:cubicBezTo>
                    <a:pt x="1" y="7100"/>
                    <a:pt x="124" y="7820"/>
                    <a:pt x="366" y="8504"/>
                  </a:cubicBezTo>
                  <a:cubicBezTo>
                    <a:pt x="421" y="8672"/>
                    <a:pt x="577" y="8777"/>
                    <a:pt x="743" y="8777"/>
                  </a:cubicBezTo>
                  <a:cubicBezTo>
                    <a:pt x="787" y="8777"/>
                    <a:pt x="832" y="8769"/>
                    <a:pt x="875" y="8754"/>
                  </a:cubicBezTo>
                  <a:cubicBezTo>
                    <a:pt x="1086" y="8679"/>
                    <a:pt x="1195" y="8447"/>
                    <a:pt x="1116" y="8238"/>
                  </a:cubicBezTo>
                  <a:cubicBezTo>
                    <a:pt x="905" y="7641"/>
                    <a:pt x="798" y="7011"/>
                    <a:pt x="798" y="6376"/>
                  </a:cubicBezTo>
                  <a:lnTo>
                    <a:pt x="799" y="6376"/>
                  </a:lnTo>
                  <a:cubicBezTo>
                    <a:pt x="799" y="3300"/>
                    <a:pt x="3300" y="797"/>
                    <a:pt x="6376" y="797"/>
                  </a:cubicBezTo>
                  <a:cubicBezTo>
                    <a:pt x="9454" y="797"/>
                    <a:pt x="11955" y="3300"/>
                    <a:pt x="11955" y="6376"/>
                  </a:cubicBezTo>
                  <a:cubicBezTo>
                    <a:pt x="11955" y="8171"/>
                    <a:pt x="11103" y="9770"/>
                    <a:pt x="9783" y="10791"/>
                  </a:cubicBezTo>
                  <a:cubicBezTo>
                    <a:pt x="9956" y="10992"/>
                    <a:pt x="10124" y="11198"/>
                    <a:pt x="10288" y="11407"/>
                  </a:cubicBezTo>
                  <a:cubicBezTo>
                    <a:pt x="11787" y="10240"/>
                    <a:pt x="12753" y="8417"/>
                    <a:pt x="12753" y="6376"/>
                  </a:cubicBezTo>
                  <a:cubicBezTo>
                    <a:pt x="12753" y="2860"/>
                    <a:pt x="9892" y="0"/>
                    <a:pt x="63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0"/>
            <p:cNvSpPr/>
            <p:nvPr/>
          </p:nvSpPr>
          <p:spPr>
            <a:xfrm>
              <a:off x="5695475" y="3489750"/>
              <a:ext cx="232025" cy="69750"/>
            </a:xfrm>
            <a:custGeom>
              <a:avLst/>
              <a:gdLst/>
              <a:ahLst/>
              <a:cxnLst/>
              <a:rect l="l" t="t" r="r" b="b"/>
              <a:pathLst>
                <a:path w="9281" h="2790" extrusionOk="0">
                  <a:moveTo>
                    <a:pt x="444" y="0"/>
                  </a:moveTo>
                  <a:cubicBezTo>
                    <a:pt x="349" y="0"/>
                    <a:pt x="254" y="34"/>
                    <a:pt x="178" y="102"/>
                  </a:cubicBezTo>
                  <a:cubicBezTo>
                    <a:pt x="14" y="249"/>
                    <a:pt x="0" y="501"/>
                    <a:pt x="147" y="665"/>
                  </a:cubicBezTo>
                  <a:cubicBezTo>
                    <a:pt x="1265" y="1915"/>
                    <a:pt x="2830" y="2673"/>
                    <a:pt x="4504" y="2778"/>
                  </a:cubicBezTo>
                  <a:cubicBezTo>
                    <a:pt x="4635" y="2786"/>
                    <a:pt x="4766" y="2790"/>
                    <a:pt x="4896" y="2790"/>
                  </a:cubicBezTo>
                  <a:cubicBezTo>
                    <a:pt x="6432" y="2790"/>
                    <a:pt x="7922" y="2234"/>
                    <a:pt x="9086" y="1217"/>
                  </a:cubicBezTo>
                  <a:cubicBezTo>
                    <a:pt x="9263" y="1063"/>
                    <a:pt x="9280" y="796"/>
                    <a:pt x="9113" y="629"/>
                  </a:cubicBezTo>
                  <a:cubicBezTo>
                    <a:pt x="9035" y="551"/>
                    <a:pt x="8931" y="510"/>
                    <a:pt x="8828" y="510"/>
                  </a:cubicBezTo>
                  <a:cubicBezTo>
                    <a:pt x="8738" y="510"/>
                    <a:pt x="8650" y="540"/>
                    <a:pt x="8578" y="603"/>
                  </a:cubicBezTo>
                  <a:cubicBezTo>
                    <a:pt x="7558" y="1501"/>
                    <a:pt x="6248" y="1993"/>
                    <a:pt x="4896" y="1993"/>
                  </a:cubicBezTo>
                  <a:cubicBezTo>
                    <a:pt x="4785" y="1993"/>
                    <a:pt x="4674" y="1989"/>
                    <a:pt x="4563" y="1983"/>
                  </a:cubicBezTo>
                  <a:cubicBezTo>
                    <a:pt x="3094" y="1895"/>
                    <a:pt x="1721" y="1230"/>
                    <a:pt x="741" y="133"/>
                  </a:cubicBezTo>
                  <a:cubicBezTo>
                    <a:pt x="663" y="45"/>
                    <a:pt x="554" y="0"/>
                    <a:pt x="4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0"/>
            <p:cNvSpPr/>
            <p:nvPr/>
          </p:nvSpPr>
          <p:spPr>
            <a:xfrm>
              <a:off x="5499150" y="3081275"/>
              <a:ext cx="637600" cy="637600"/>
            </a:xfrm>
            <a:custGeom>
              <a:avLst/>
              <a:gdLst/>
              <a:ahLst/>
              <a:cxnLst/>
              <a:rect l="l" t="t" r="r" b="b"/>
              <a:pathLst>
                <a:path w="25504" h="25504" extrusionOk="0">
                  <a:moveTo>
                    <a:pt x="12753" y="1"/>
                  </a:moveTo>
                  <a:lnTo>
                    <a:pt x="12751" y="2"/>
                  </a:lnTo>
                  <a:cubicBezTo>
                    <a:pt x="12744" y="2"/>
                    <a:pt x="12737" y="2"/>
                    <a:pt x="12730" y="2"/>
                  </a:cubicBezTo>
                  <a:cubicBezTo>
                    <a:pt x="10253" y="2"/>
                    <a:pt x="7830" y="728"/>
                    <a:pt x="5759" y="2089"/>
                  </a:cubicBezTo>
                  <a:cubicBezTo>
                    <a:pt x="5571" y="2208"/>
                    <a:pt x="5517" y="2458"/>
                    <a:pt x="5639" y="2645"/>
                  </a:cubicBezTo>
                  <a:cubicBezTo>
                    <a:pt x="5716" y="2761"/>
                    <a:pt x="5843" y="2824"/>
                    <a:pt x="5973" y="2824"/>
                  </a:cubicBezTo>
                  <a:cubicBezTo>
                    <a:pt x="6050" y="2824"/>
                    <a:pt x="6128" y="2802"/>
                    <a:pt x="6196" y="2755"/>
                  </a:cubicBezTo>
                  <a:cubicBezTo>
                    <a:pt x="8139" y="1479"/>
                    <a:pt x="10413" y="799"/>
                    <a:pt x="12737" y="799"/>
                  </a:cubicBezTo>
                  <a:cubicBezTo>
                    <a:pt x="12742" y="799"/>
                    <a:pt x="12746" y="799"/>
                    <a:pt x="12751" y="799"/>
                  </a:cubicBezTo>
                  <a:cubicBezTo>
                    <a:pt x="19343" y="799"/>
                    <a:pt x="24705" y="6162"/>
                    <a:pt x="24705" y="12753"/>
                  </a:cubicBezTo>
                  <a:cubicBezTo>
                    <a:pt x="24705" y="19345"/>
                    <a:pt x="19343" y="24707"/>
                    <a:pt x="12751" y="24707"/>
                  </a:cubicBezTo>
                  <a:cubicBezTo>
                    <a:pt x="6161" y="24707"/>
                    <a:pt x="799" y="19345"/>
                    <a:pt x="799" y="12753"/>
                  </a:cubicBezTo>
                  <a:cubicBezTo>
                    <a:pt x="799" y="12617"/>
                    <a:pt x="801" y="12481"/>
                    <a:pt x="806" y="12345"/>
                  </a:cubicBezTo>
                  <a:cubicBezTo>
                    <a:pt x="540" y="12277"/>
                    <a:pt x="275" y="12204"/>
                    <a:pt x="16" y="12116"/>
                  </a:cubicBezTo>
                  <a:cubicBezTo>
                    <a:pt x="6" y="12327"/>
                    <a:pt x="1" y="12539"/>
                    <a:pt x="1" y="12753"/>
                  </a:cubicBezTo>
                  <a:cubicBezTo>
                    <a:pt x="1" y="19783"/>
                    <a:pt x="5721" y="25503"/>
                    <a:pt x="12753" y="25503"/>
                  </a:cubicBezTo>
                  <a:cubicBezTo>
                    <a:pt x="19783" y="25503"/>
                    <a:pt x="25503" y="19783"/>
                    <a:pt x="25503" y="12753"/>
                  </a:cubicBezTo>
                  <a:cubicBezTo>
                    <a:pt x="25503" y="5721"/>
                    <a:pt x="19783" y="1"/>
                    <a:pt x="12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0"/>
            <p:cNvSpPr/>
            <p:nvPr/>
          </p:nvSpPr>
          <p:spPr>
            <a:xfrm>
              <a:off x="5499200" y="3170975"/>
              <a:ext cx="112150" cy="229100"/>
            </a:xfrm>
            <a:custGeom>
              <a:avLst/>
              <a:gdLst/>
              <a:ahLst/>
              <a:cxnLst/>
              <a:rect l="l" t="t" r="r" b="b"/>
              <a:pathLst>
                <a:path w="4486" h="9164" extrusionOk="0">
                  <a:moveTo>
                    <a:pt x="4048" y="0"/>
                  </a:moveTo>
                  <a:cubicBezTo>
                    <a:pt x="3946" y="0"/>
                    <a:pt x="3845" y="39"/>
                    <a:pt x="3766" y="115"/>
                  </a:cubicBezTo>
                  <a:cubicBezTo>
                    <a:pt x="1433" y="2431"/>
                    <a:pt x="108" y="5486"/>
                    <a:pt x="6" y="8757"/>
                  </a:cubicBezTo>
                  <a:cubicBezTo>
                    <a:pt x="0" y="8977"/>
                    <a:pt x="176" y="9159"/>
                    <a:pt x="395" y="9163"/>
                  </a:cubicBezTo>
                  <a:cubicBezTo>
                    <a:pt x="398" y="9163"/>
                    <a:pt x="402" y="9163"/>
                    <a:pt x="405" y="9163"/>
                  </a:cubicBezTo>
                  <a:cubicBezTo>
                    <a:pt x="621" y="9163"/>
                    <a:pt x="797" y="8991"/>
                    <a:pt x="802" y="8774"/>
                  </a:cubicBezTo>
                  <a:cubicBezTo>
                    <a:pt x="900" y="5711"/>
                    <a:pt x="2144" y="2850"/>
                    <a:pt x="4328" y="680"/>
                  </a:cubicBezTo>
                  <a:lnTo>
                    <a:pt x="4328" y="681"/>
                  </a:lnTo>
                  <a:cubicBezTo>
                    <a:pt x="4484" y="527"/>
                    <a:pt x="4485" y="274"/>
                    <a:pt x="4331" y="118"/>
                  </a:cubicBezTo>
                  <a:cubicBezTo>
                    <a:pt x="4253" y="39"/>
                    <a:pt x="4150" y="0"/>
                    <a:pt x="4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0"/>
            <p:cNvSpPr/>
            <p:nvPr/>
          </p:nvSpPr>
          <p:spPr>
            <a:xfrm>
              <a:off x="5578850" y="3161000"/>
              <a:ext cx="469400" cy="478225"/>
            </a:xfrm>
            <a:custGeom>
              <a:avLst/>
              <a:gdLst/>
              <a:ahLst/>
              <a:cxnLst/>
              <a:rect l="l" t="t" r="r" b="b"/>
              <a:pathLst>
                <a:path w="18776" h="19129" extrusionOk="0">
                  <a:moveTo>
                    <a:pt x="9571" y="1"/>
                  </a:moveTo>
                  <a:cubicBezTo>
                    <a:pt x="9568" y="1"/>
                    <a:pt x="9566" y="1"/>
                    <a:pt x="9563" y="1"/>
                  </a:cubicBezTo>
                  <a:cubicBezTo>
                    <a:pt x="4292" y="1"/>
                    <a:pt x="0" y="4292"/>
                    <a:pt x="0" y="9565"/>
                  </a:cubicBezTo>
                  <a:cubicBezTo>
                    <a:pt x="0" y="14837"/>
                    <a:pt x="4292" y="19128"/>
                    <a:pt x="9563" y="19128"/>
                  </a:cubicBezTo>
                  <a:cubicBezTo>
                    <a:pt x="13799" y="19128"/>
                    <a:pt x="17475" y="16409"/>
                    <a:pt x="18712" y="12361"/>
                  </a:cubicBezTo>
                  <a:cubicBezTo>
                    <a:pt x="18775" y="12151"/>
                    <a:pt x="18656" y="11928"/>
                    <a:pt x="18446" y="11864"/>
                  </a:cubicBezTo>
                  <a:lnTo>
                    <a:pt x="18447" y="11864"/>
                  </a:lnTo>
                  <a:cubicBezTo>
                    <a:pt x="18408" y="11852"/>
                    <a:pt x="18368" y="11846"/>
                    <a:pt x="18330" y="11846"/>
                  </a:cubicBezTo>
                  <a:cubicBezTo>
                    <a:pt x="18159" y="11846"/>
                    <a:pt x="18001" y="11957"/>
                    <a:pt x="17949" y="12129"/>
                  </a:cubicBezTo>
                  <a:cubicBezTo>
                    <a:pt x="16816" y="15839"/>
                    <a:pt x="13447" y="18332"/>
                    <a:pt x="9563" y="18332"/>
                  </a:cubicBezTo>
                  <a:cubicBezTo>
                    <a:pt x="4730" y="18332"/>
                    <a:pt x="798" y="14398"/>
                    <a:pt x="798" y="9565"/>
                  </a:cubicBezTo>
                  <a:cubicBezTo>
                    <a:pt x="798" y="4731"/>
                    <a:pt x="4730" y="799"/>
                    <a:pt x="9563" y="799"/>
                  </a:cubicBezTo>
                  <a:cubicBezTo>
                    <a:pt x="9568" y="799"/>
                    <a:pt x="9573" y="799"/>
                    <a:pt x="9578" y="799"/>
                  </a:cubicBezTo>
                  <a:cubicBezTo>
                    <a:pt x="11241" y="799"/>
                    <a:pt x="12870" y="1275"/>
                    <a:pt x="14270" y="2173"/>
                  </a:cubicBezTo>
                  <a:cubicBezTo>
                    <a:pt x="14422" y="1953"/>
                    <a:pt x="14570" y="1733"/>
                    <a:pt x="14739" y="1526"/>
                  </a:cubicBezTo>
                  <a:cubicBezTo>
                    <a:pt x="13199" y="530"/>
                    <a:pt x="11405" y="1"/>
                    <a:pt x="9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0"/>
            <p:cNvSpPr/>
            <p:nvPr/>
          </p:nvSpPr>
          <p:spPr>
            <a:xfrm>
              <a:off x="5572950" y="3151000"/>
              <a:ext cx="55750" cy="58075"/>
            </a:xfrm>
            <a:custGeom>
              <a:avLst/>
              <a:gdLst/>
              <a:ahLst/>
              <a:cxnLst/>
              <a:rect l="l" t="t" r="r" b="b"/>
              <a:pathLst>
                <a:path w="2230" h="2323" extrusionOk="0">
                  <a:moveTo>
                    <a:pt x="1033" y="1"/>
                  </a:moveTo>
                  <a:cubicBezTo>
                    <a:pt x="862" y="1"/>
                    <a:pt x="685" y="39"/>
                    <a:pt x="515" y="121"/>
                  </a:cubicBezTo>
                  <a:cubicBezTo>
                    <a:pt x="115" y="313"/>
                    <a:pt x="0" y="723"/>
                    <a:pt x="0" y="1197"/>
                  </a:cubicBezTo>
                  <a:cubicBezTo>
                    <a:pt x="0" y="1858"/>
                    <a:pt x="374" y="2322"/>
                    <a:pt x="1033" y="2322"/>
                  </a:cubicBezTo>
                  <a:cubicBezTo>
                    <a:pt x="1508" y="2322"/>
                    <a:pt x="1919" y="2116"/>
                    <a:pt x="2112" y="1715"/>
                  </a:cubicBezTo>
                  <a:cubicBezTo>
                    <a:pt x="2189" y="1554"/>
                    <a:pt x="2230" y="1377"/>
                    <a:pt x="2230" y="1197"/>
                  </a:cubicBezTo>
                  <a:lnTo>
                    <a:pt x="2228" y="1197"/>
                  </a:lnTo>
                  <a:cubicBezTo>
                    <a:pt x="2228" y="506"/>
                    <a:pt x="1661" y="1"/>
                    <a:pt x="10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0"/>
            <p:cNvSpPr/>
            <p:nvPr/>
          </p:nvSpPr>
          <p:spPr>
            <a:xfrm>
              <a:off x="5690625" y="3479750"/>
              <a:ext cx="37700" cy="38675"/>
            </a:xfrm>
            <a:custGeom>
              <a:avLst/>
              <a:gdLst/>
              <a:ahLst/>
              <a:cxnLst/>
              <a:rect l="l" t="t" r="r" b="b"/>
              <a:pathLst>
                <a:path w="1508" h="1547" extrusionOk="0">
                  <a:moveTo>
                    <a:pt x="710" y="1"/>
                  </a:moveTo>
                  <a:cubicBezTo>
                    <a:pt x="596" y="1"/>
                    <a:pt x="479" y="26"/>
                    <a:pt x="365" y="81"/>
                  </a:cubicBezTo>
                  <a:cubicBezTo>
                    <a:pt x="98" y="208"/>
                    <a:pt x="0" y="482"/>
                    <a:pt x="0" y="799"/>
                  </a:cubicBezTo>
                  <a:cubicBezTo>
                    <a:pt x="0" y="1239"/>
                    <a:pt x="269" y="1546"/>
                    <a:pt x="710" y="1546"/>
                  </a:cubicBezTo>
                  <a:cubicBezTo>
                    <a:pt x="1026" y="1546"/>
                    <a:pt x="1300" y="1411"/>
                    <a:pt x="1429" y="1143"/>
                  </a:cubicBezTo>
                  <a:cubicBezTo>
                    <a:pt x="1480" y="1036"/>
                    <a:pt x="1507" y="918"/>
                    <a:pt x="1507" y="799"/>
                  </a:cubicBezTo>
                  <a:cubicBezTo>
                    <a:pt x="1507" y="338"/>
                    <a:pt x="1129" y="1"/>
                    <a:pt x="7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0"/>
            <p:cNvSpPr/>
            <p:nvPr/>
          </p:nvSpPr>
          <p:spPr>
            <a:xfrm>
              <a:off x="5928550" y="3196125"/>
              <a:ext cx="128500" cy="213950"/>
            </a:xfrm>
            <a:custGeom>
              <a:avLst/>
              <a:gdLst/>
              <a:ahLst/>
              <a:cxnLst/>
              <a:rect l="l" t="t" r="r" b="b"/>
              <a:pathLst>
                <a:path w="5140" h="8558" extrusionOk="0">
                  <a:moveTo>
                    <a:pt x="440" y="1"/>
                  </a:moveTo>
                  <a:cubicBezTo>
                    <a:pt x="286" y="1"/>
                    <a:pt x="140" y="86"/>
                    <a:pt x="79" y="241"/>
                  </a:cubicBezTo>
                  <a:lnTo>
                    <a:pt x="74" y="248"/>
                  </a:lnTo>
                  <a:lnTo>
                    <a:pt x="74" y="250"/>
                  </a:lnTo>
                  <a:cubicBezTo>
                    <a:pt x="1" y="429"/>
                    <a:pt x="69" y="636"/>
                    <a:pt x="233" y="738"/>
                  </a:cubicBezTo>
                  <a:cubicBezTo>
                    <a:pt x="2699" y="2291"/>
                    <a:pt x="4342" y="5036"/>
                    <a:pt x="4342" y="8159"/>
                  </a:cubicBezTo>
                  <a:cubicBezTo>
                    <a:pt x="4342" y="8379"/>
                    <a:pt x="4520" y="8558"/>
                    <a:pt x="4741" y="8558"/>
                  </a:cubicBezTo>
                  <a:cubicBezTo>
                    <a:pt x="4961" y="8558"/>
                    <a:pt x="5140" y="8379"/>
                    <a:pt x="5140" y="8159"/>
                  </a:cubicBezTo>
                  <a:cubicBezTo>
                    <a:pt x="5140" y="4753"/>
                    <a:pt x="3348" y="1759"/>
                    <a:pt x="660" y="64"/>
                  </a:cubicBezTo>
                  <a:cubicBezTo>
                    <a:pt x="591" y="21"/>
                    <a:pt x="515" y="1"/>
                    <a:pt x="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0"/>
            <p:cNvSpPr/>
            <p:nvPr/>
          </p:nvSpPr>
          <p:spPr>
            <a:xfrm>
              <a:off x="6009325" y="3360250"/>
              <a:ext cx="77625" cy="75050"/>
            </a:xfrm>
            <a:custGeom>
              <a:avLst/>
              <a:gdLst/>
              <a:ahLst/>
              <a:cxnLst/>
              <a:rect l="l" t="t" r="r" b="b"/>
              <a:pathLst>
                <a:path w="3105" h="3002" extrusionOk="0">
                  <a:moveTo>
                    <a:pt x="1509" y="0"/>
                  </a:moveTo>
                  <a:cubicBezTo>
                    <a:pt x="1274" y="0"/>
                    <a:pt x="1038" y="52"/>
                    <a:pt x="819" y="158"/>
                  </a:cubicBezTo>
                  <a:cubicBezTo>
                    <a:pt x="284" y="415"/>
                    <a:pt x="0" y="878"/>
                    <a:pt x="0" y="1510"/>
                  </a:cubicBezTo>
                  <a:cubicBezTo>
                    <a:pt x="0" y="2390"/>
                    <a:pt x="630" y="3002"/>
                    <a:pt x="1510" y="3002"/>
                  </a:cubicBezTo>
                  <a:cubicBezTo>
                    <a:pt x="2143" y="3002"/>
                    <a:pt x="2690" y="2819"/>
                    <a:pt x="2947" y="2284"/>
                  </a:cubicBezTo>
                  <a:cubicBezTo>
                    <a:pt x="3050" y="2069"/>
                    <a:pt x="3104" y="1833"/>
                    <a:pt x="3104" y="1594"/>
                  </a:cubicBezTo>
                  <a:cubicBezTo>
                    <a:pt x="3103" y="1046"/>
                    <a:pt x="2821" y="537"/>
                    <a:pt x="2357" y="245"/>
                  </a:cubicBezTo>
                  <a:cubicBezTo>
                    <a:pt x="2099" y="82"/>
                    <a:pt x="1805" y="0"/>
                    <a:pt x="1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3" name="Google Shape;1833;p50"/>
          <p:cNvGrpSpPr/>
          <p:nvPr/>
        </p:nvGrpSpPr>
        <p:grpSpPr>
          <a:xfrm>
            <a:off x="6900175" y="3224951"/>
            <a:ext cx="552419" cy="552246"/>
            <a:chOff x="4675050" y="3020825"/>
            <a:chExt cx="637750" cy="637550"/>
          </a:xfrm>
        </p:grpSpPr>
        <p:sp>
          <p:nvSpPr>
            <p:cNvPr id="1834" name="Google Shape;1834;p50"/>
            <p:cNvSpPr/>
            <p:nvPr/>
          </p:nvSpPr>
          <p:spPr>
            <a:xfrm>
              <a:off x="4687575" y="3020825"/>
              <a:ext cx="625200" cy="626375"/>
            </a:xfrm>
            <a:custGeom>
              <a:avLst/>
              <a:gdLst/>
              <a:ahLst/>
              <a:cxnLst/>
              <a:rect l="l" t="t" r="r" b="b"/>
              <a:pathLst>
                <a:path w="25008" h="25055" extrusionOk="0">
                  <a:moveTo>
                    <a:pt x="12236" y="1"/>
                  </a:moveTo>
                  <a:cubicBezTo>
                    <a:pt x="10070" y="1"/>
                    <a:pt x="7938" y="554"/>
                    <a:pt x="6047" y="1609"/>
                  </a:cubicBezTo>
                  <a:cubicBezTo>
                    <a:pt x="2142" y="3790"/>
                    <a:pt x="0" y="7962"/>
                    <a:pt x="0" y="12751"/>
                  </a:cubicBezTo>
                  <a:cubicBezTo>
                    <a:pt x="0" y="19794"/>
                    <a:pt x="5211" y="25055"/>
                    <a:pt x="12253" y="25055"/>
                  </a:cubicBezTo>
                  <a:cubicBezTo>
                    <a:pt x="17042" y="25055"/>
                    <a:pt x="21214" y="22862"/>
                    <a:pt x="23395" y="18958"/>
                  </a:cubicBezTo>
                  <a:cubicBezTo>
                    <a:pt x="24453" y="17061"/>
                    <a:pt x="25007" y="14925"/>
                    <a:pt x="25005" y="12751"/>
                  </a:cubicBezTo>
                  <a:lnTo>
                    <a:pt x="22271" y="4864"/>
                  </a:lnTo>
                  <a:cubicBezTo>
                    <a:pt x="19937" y="1902"/>
                    <a:pt x="16316" y="1"/>
                    <a:pt x="12253" y="1"/>
                  </a:cubicBezTo>
                  <a:cubicBezTo>
                    <a:pt x="12247" y="1"/>
                    <a:pt x="12242" y="1"/>
                    <a:pt x="1223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0"/>
            <p:cNvSpPr/>
            <p:nvPr/>
          </p:nvSpPr>
          <p:spPr>
            <a:xfrm>
              <a:off x="4818325" y="3142400"/>
              <a:ext cx="494475" cy="367000"/>
            </a:xfrm>
            <a:custGeom>
              <a:avLst/>
              <a:gdLst/>
              <a:ahLst/>
              <a:cxnLst/>
              <a:rect l="l" t="t" r="r" b="b"/>
              <a:pathLst>
                <a:path w="19779" h="14680" extrusionOk="0">
                  <a:moveTo>
                    <a:pt x="17041" y="1"/>
                  </a:moveTo>
                  <a:lnTo>
                    <a:pt x="15301" y="1349"/>
                  </a:lnTo>
                  <a:cubicBezTo>
                    <a:pt x="15008" y="1582"/>
                    <a:pt x="14838" y="1938"/>
                    <a:pt x="14838" y="2312"/>
                  </a:cubicBezTo>
                  <a:lnTo>
                    <a:pt x="14838" y="5009"/>
                  </a:lnTo>
                  <a:cubicBezTo>
                    <a:pt x="14838" y="5463"/>
                    <a:pt x="14469" y="5833"/>
                    <a:pt x="14015" y="5833"/>
                  </a:cubicBezTo>
                  <a:lnTo>
                    <a:pt x="12881" y="5833"/>
                  </a:lnTo>
                  <a:cubicBezTo>
                    <a:pt x="12553" y="5833"/>
                    <a:pt x="12239" y="5702"/>
                    <a:pt x="12009" y="5470"/>
                  </a:cubicBezTo>
                  <a:cubicBezTo>
                    <a:pt x="11961" y="5424"/>
                    <a:pt x="11900" y="5400"/>
                    <a:pt x="11838" y="5400"/>
                  </a:cubicBezTo>
                  <a:cubicBezTo>
                    <a:pt x="11776" y="5400"/>
                    <a:pt x="11715" y="5424"/>
                    <a:pt x="11668" y="5470"/>
                  </a:cubicBezTo>
                  <a:lnTo>
                    <a:pt x="10810" y="6329"/>
                  </a:lnTo>
                  <a:lnTo>
                    <a:pt x="9998" y="7815"/>
                  </a:lnTo>
                  <a:cubicBezTo>
                    <a:pt x="9813" y="7999"/>
                    <a:pt x="9535" y="8078"/>
                    <a:pt x="9236" y="8078"/>
                  </a:cubicBezTo>
                  <a:cubicBezTo>
                    <a:pt x="8754" y="8078"/>
                    <a:pt x="8216" y="7874"/>
                    <a:pt x="7920" y="7577"/>
                  </a:cubicBezTo>
                  <a:lnTo>
                    <a:pt x="7446" y="7129"/>
                  </a:lnTo>
                  <a:cubicBezTo>
                    <a:pt x="7354" y="7037"/>
                    <a:pt x="7256" y="6981"/>
                    <a:pt x="7159" y="6981"/>
                  </a:cubicBezTo>
                  <a:cubicBezTo>
                    <a:pt x="7087" y="6981"/>
                    <a:pt x="7016" y="7011"/>
                    <a:pt x="6948" y="7079"/>
                  </a:cubicBezTo>
                  <a:lnTo>
                    <a:pt x="6488" y="7665"/>
                  </a:lnTo>
                  <a:cubicBezTo>
                    <a:pt x="6335" y="7818"/>
                    <a:pt x="6249" y="7934"/>
                    <a:pt x="6239" y="8150"/>
                  </a:cubicBezTo>
                  <a:cubicBezTo>
                    <a:pt x="6225" y="8484"/>
                    <a:pt x="5896" y="8860"/>
                    <a:pt x="5504" y="8860"/>
                  </a:cubicBezTo>
                  <a:lnTo>
                    <a:pt x="4145" y="8712"/>
                  </a:lnTo>
                  <a:lnTo>
                    <a:pt x="579" y="8712"/>
                  </a:lnTo>
                  <a:lnTo>
                    <a:pt x="1" y="10827"/>
                  </a:lnTo>
                  <a:lnTo>
                    <a:pt x="3470" y="14680"/>
                  </a:lnTo>
                  <a:lnTo>
                    <a:pt x="6293" y="14378"/>
                  </a:lnTo>
                  <a:lnTo>
                    <a:pt x="10144" y="10527"/>
                  </a:lnTo>
                  <a:cubicBezTo>
                    <a:pt x="10304" y="10366"/>
                    <a:pt x="10515" y="10286"/>
                    <a:pt x="10725" y="10286"/>
                  </a:cubicBezTo>
                  <a:cubicBezTo>
                    <a:pt x="10936" y="10286"/>
                    <a:pt x="11146" y="10366"/>
                    <a:pt x="11307" y="10527"/>
                  </a:cubicBezTo>
                  <a:lnTo>
                    <a:pt x="11718" y="10939"/>
                  </a:lnTo>
                  <a:cubicBezTo>
                    <a:pt x="11873" y="11093"/>
                    <a:pt x="12082" y="11179"/>
                    <a:pt x="12300" y="11179"/>
                  </a:cubicBezTo>
                  <a:lnTo>
                    <a:pt x="15121" y="11179"/>
                  </a:lnTo>
                  <a:cubicBezTo>
                    <a:pt x="15994" y="11179"/>
                    <a:pt x="16830" y="10833"/>
                    <a:pt x="17447" y="10216"/>
                  </a:cubicBezTo>
                  <a:lnTo>
                    <a:pt x="19775" y="7888"/>
                  </a:lnTo>
                  <a:cubicBezTo>
                    <a:pt x="19779" y="5028"/>
                    <a:pt x="18815" y="2247"/>
                    <a:pt x="170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0"/>
            <p:cNvSpPr/>
            <p:nvPr/>
          </p:nvSpPr>
          <p:spPr>
            <a:xfrm>
              <a:off x="4687575" y="3061050"/>
              <a:ext cx="584875" cy="590250"/>
            </a:xfrm>
            <a:custGeom>
              <a:avLst/>
              <a:gdLst/>
              <a:ahLst/>
              <a:cxnLst/>
              <a:rect l="l" t="t" r="r" b="b"/>
              <a:pathLst>
                <a:path w="23395" h="23610" extrusionOk="0">
                  <a:moveTo>
                    <a:pt x="6047" y="0"/>
                  </a:moveTo>
                  <a:lnTo>
                    <a:pt x="6047" y="0"/>
                  </a:lnTo>
                  <a:cubicBezTo>
                    <a:pt x="5610" y="245"/>
                    <a:pt x="5187" y="514"/>
                    <a:pt x="4781" y="808"/>
                  </a:cubicBezTo>
                  <a:cubicBezTo>
                    <a:pt x="1582" y="3124"/>
                    <a:pt x="0" y="6891"/>
                    <a:pt x="0" y="11142"/>
                  </a:cubicBezTo>
                  <a:cubicBezTo>
                    <a:pt x="0" y="18184"/>
                    <a:pt x="5210" y="23610"/>
                    <a:pt x="12253" y="23610"/>
                  </a:cubicBezTo>
                  <a:cubicBezTo>
                    <a:pt x="16504" y="23610"/>
                    <a:pt x="20271" y="21812"/>
                    <a:pt x="22587" y="18613"/>
                  </a:cubicBezTo>
                  <a:cubicBezTo>
                    <a:pt x="22881" y="18208"/>
                    <a:pt x="23150" y="17785"/>
                    <a:pt x="23395" y="17348"/>
                  </a:cubicBezTo>
                  <a:lnTo>
                    <a:pt x="23395" y="17348"/>
                  </a:lnTo>
                  <a:cubicBezTo>
                    <a:pt x="21502" y="18403"/>
                    <a:pt x="19372" y="18958"/>
                    <a:pt x="17204" y="18958"/>
                  </a:cubicBezTo>
                  <a:cubicBezTo>
                    <a:pt x="17199" y="18958"/>
                    <a:pt x="17193" y="18958"/>
                    <a:pt x="17188" y="18958"/>
                  </a:cubicBezTo>
                  <a:lnTo>
                    <a:pt x="17189" y="18958"/>
                  </a:lnTo>
                  <a:cubicBezTo>
                    <a:pt x="10146" y="18958"/>
                    <a:pt x="4437" y="13249"/>
                    <a:pt x="4437" y="6206"/>
                  </a:cubicBezTo>
                  <a:cubicBezTo>
                    <a:pt x="4434" y="4034"/>
                    <a:pt x="4987" y="1898"/>
                    <a:pt x="60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0"/>
            <p:cNvSpPr/>
            <p:nvPr/>
          </p:nvSpPr>
          <p:spPr>
            <a:xfrm>
              <a:off x="4675725" y="3081250"/>
              <a:ext cx="576525" cy="576500"/>
            </a:xfrm>
            <a:custGeom>
              <a:avLst/>
              <a:gdLst/>
              <a:ahLst/>
              <a:cxnLst/>
              <a:rect l="l" t="t" r="r" b="b"/>
              <a:pathLst>
                <a:path w="23061" h="23060" extrusionOk="0">
                  <a:moveTo>
                    <a:pt x="5256" y="0"/>
                  </a:moveTo>
                  <a:lnTo>
                    <a:pt x="5256" y="0"/>
                  </a:lnTo>
                  <a:cubicBezTo>
                    <a:pt x="2260" y="2169"/>
                    <a:pt x="245" y="5609"/>
                    <a:pt x="0" y="9528"/>
                  </a:cubicBezTo>
                  <a:lnTo>
                    <a:pt x="2308" y="17687"/>
                  </a:lnTo>
                  <a:cubicBezTo>
                    <a:pt x="4470" y="20743"/>
                    <a:pt x="7940" y="22806"/>
                    <a:pt x="11903" y="23059"/>
                  </a:cubicBezTo>
                  <a:lnTo>
                    <a:pt x="17173" y="22288"/>
                  </a:lnTo>
                  <a:cubicBezTo>
                    <a:pt x="19535" y="21407"/>
                    <a:pt x="21584" y="19848"/>
                    <a:pt x="23061" y="17805"/>
                  </a:cubicBezTo>
                  <a:lnTo>
                    <a:pt x="23061" y="17805"/>
                  </a:lnTo>
                  <a:cubicBezTo>
                    <a:pt x="20965" y="19317"/>
                    <a:pt x="18387" y="20206"/>
                    <a:pt x="15606" y="20206"/>
                  </a:cubicBezTo>
                  <a:lnTo>
                    <a:pt x="15606" y="20207"/>
                  </a:lnTo>
                  <a:cubicBezTo>
                    <a:pt x="8564" y="20207"/>
                    <a:pt x="2855" y="14498"/>
                    <a:pt x="2855" y="7455"/>
                  </a:cubicBezTo>
                  <a:cubicBezTo>
                    <a:pt x="2855" y="4674"/>
                    <a:pt x="3744" y="2097"/>
                    <a:pt x="5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0"/>
            <p:cNvSpPr/>
            <p:nvPr/>
          </p:nvSpPr>
          <p:spPr>
            <a:xfrm>
              <a:off x="4880750" y="3107475"/>
              <a:ext cx="257125" cy="201300"/>
            </a:xfrm>
            <a:custGeom>
              <a:avLst/>
              <a:gdLst/>
              <a:ahLst/>
              <a:cxnLst/>
              <a:rect l="l" t="t" r="r" b="b"/>
              <a:pathLst>
                <a:path w="10285" h="8052" extrusionOk="0">
                  <a:moveTo>
                    <a:pt x="4744" y="1"/>
                  </a:moveTo>
                  <a:cubicBezTo>
                    <a:pt x="4525" y="1"/>
                    <a:pt x="4306" y="36"/>
                    <a:pt x="4094" y="106"/>
                  </a:cubicBezTo>
                  <a:lnTo>
                    <a:pt x="1126" y="1096"/>
                  </a:lnTo>
                  <a:cubicBezTo>
                    <a:pt x="454" y="1320"/>
                    <a:pt x="1" y="1948"/>
                    <a:pt x="1" y="2657"/>
                  </a:cubicBezTo>
                  <a:lnTo>
                    <a:pt x="1" y="6818"/>
                  </a:lnTo>
                  <a:cubicBezTo>
                    <a:pt x="1" y="7498"/>
                    <a:pt x="554" y="8052"/>
                    <a:pt x="1235" y="8052"/>
                  </a:cubicBezTo>
                  <a:lnTo>
                    <a:pt x="2058" y="8052"/>
                  </a:lnTo>
                  <a:lnTo>
                    <a:pt x="3431" y="7360"/>
                  </a:lnTo>
                  <a:cubicBezTo>
                    <a:pt x="3646" y="7144"/>
                    <a:pt x="4033" y="7046"/>
                    <a:pt x="4437" y="7046"/>
                  </a:cubicBezTo>
                  <a:cubicBezTo>
                    <a:pt x="4934" y="7046"/>
                    <a:pt x="5457" y="7194"/>
                    <a:pt x="5721" y="7459"/>
                  </a:cubicBezTo>
                  <a:lnTo>
                    <a:pt x="7732" y="7143"/>
                  </a:lnTo>
                  <a:lnTo>
                    <a:pt x="8589" y="6286"/>
                  </a:lnTo>
                  <a:cubicBezTo>
                    <a:pt x="8684" y="6193"/>
                    <a:pt x="8684" y="6040"/>
                    <a:pt x="8589" y="5945"/>
                  </a:cubicBezTo>
                  <a:lnTo>
                    <a:pt x="8518" y="5874"/>
                  </a:lnTo>
                  <a:cubicBezTo>
                    <a:pt x="8259" y="5615"/>
                    <a:pt x="8443" y="5172"/>
                    <a:pt x="8808" y="5172"/>
                  </a:cubicBezTo>
                  <a:lnTo>
                    <a:pt x="9462" y="5172"/>
                  </a:lnTo>
                  <a:cubicBezTo>
                    <a:pt x="9916" y="5172"/>
                    <a:pt x="10284" y="4805"/>
                    <a:pt x="10284" y="4349"/>
                  </a:cubicBezTo>
                  <a:lnTo>
                    <a:pt x="10284" y="3442"/>
                  </a:lnTo>
                  <a:cubicBezTo>
                    <a:pt x="10284" y="2988"/>
                    <a:pt x="10035" y="2570"/>
                    <a:pt x="9635" y="2355"/>
                  </a:cubicBezTo>
                  <a:lnTo>
                    <a:pt x="9636" y="2355"/>
                  </a:lnTo>
                  <a:lnTo>
                    <a:pt x="5720" y="247"/>
                  </a:lnTo>
                  <a:cubicBezTo>
                    <a:pt x="5417" y="83"/>
                    <a:pt x="5081" y="1"/>
                    <a:pt x="474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0"/>
            <p:cNvSpPr/>
            <p:nvPr/>
          </p:nvSpPr>
          <p:spPr>
            <a:xfrm>
              <a:off x="4675050" y="3319425"/>
              <a:ext cx="88625" cy="204050"/>
            </a:xfrm>
            <a:custGeom>
              <a:avLst/>
              <a:gdLst/>
              <a:ahLst/>
              <a:cxnLst/>
              <a:rect l="l" t="t" r="r" b="b"/>
              <a:pathLst>
                <a:path w="3545" h="8162" extrusionOk="0">
                  <a:moveTo>
                    <a:pt x="28" y="1"/>
                  </a:moveTo>
                  <a:cubicBezTo>
                    <a:pt x="12" y="267"/>
                    <a:pt x="3" y="537"/>
                    <a:pt x="3" y="807"/>
                  </a:cubicBezTo>
                  <a:cubicBezTo>
                    <a:pt x="0" y="3441"/>
                    <a:pt x="815" y="6010"/>
                    <a:pt x="2335" y="8161"/>
                  </a:cubicBezTo>
                  <a:lnTo>
                    <a:pt x="2335" y="8161"/>
                  </a:lnTo>
                  <a:lnTo>
                    <a:pt x="3307" y="6539"/>
                  </a:lnTo>
                  <a:cubicBezTo>
                    <a:pt x="3544" y="6064"/>
                    <a:pt x="3451" y="5490"/>
                    <a:pt x="3076" y="5114"/>
                  </a:cubicBezTo>
                  <a:lnTo>
                    <a:pt x="3010" y="5049"/>
                  </a:lnTo>
                  <a:cubicBezTo>
                    <a:pt x="2680" y="4718"/>
                    <a:pt x="2564" y="4230"/>
                    <a:pt x="2712" y="3786"/>
                  </a:cubicBezTo>
                  <a:lnTo>
                    <a:pt x="2986" y="2964"/>
                  </a:lnTo>
                  <a:cubicBezTo>
                    <a:pt x="3167" y="2423"/>
                    <a:pt x="2953" y="1829"/>
                    <a:pt x="2469" y="1528"/>
                  </a:cubicBezTo>
                  <a:lnTo>
                    <a:pt x="28" y="1"/>
                  </a:lnTo>
                  <a:close/>
                  <a:moveTo>
                    <a:pt x="2335" y="8161"/>
                  </a:moveTo>
                  <a:lnTo>
                    <a:pt x="2335" y="8162"/>
                  </a:lnTo>
                  <a:lnTo>
                    <a:pt x="2336" y="8162"/>
                  </a:lnTo>
                  <a:cubicBezTo>
                    <a:pt x="2336" y="8161"/>
                    <a:pt x="2336" y="8161"/>
                    <a:pt x="2335" y="816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50"/>
            <p:cNvSpPr/>
            <p:nvPr/>
          </p:nvSpPr>
          <p:spPr>
            <a:xfrm>
              <a:off x="4973325" y="3596675"/>
              <a:ext cx="131750" cy="61700"/>
            </a:xfrm>
            <a:custGeom>
              <a:avLst/>
              <a:gdLst/>
              <a:ahLst/>
              <a:cxnLst/>
              <a:rect l="l" t="t" r="r" b="b"/>
              <a:pathLst>
                <a:path w="5270" h="2468" extrusionOk="0">
                  <a:moveTo>
                    <a:pt x="823" y="0"/>
                  </a:moveTo>
                  <a:cubicBezTo>
                    <a:pt x="368" y="0"/>
                    <a:pt x="1" y="368"/>
                    <a:pt x="1" y="824"/>
                  </a:cubicBezTo>
                  <a:lnTo>
                    <a:pt x="1" y="2442"/>
                  </a:lnTo>
                  <a:cubicBezTo>
                    <a:pt x="272" y="2459"/>
                    <a:pt x="547" y="2468"/>
                    <a:pt x="823" y="2468"/>
                  </a:cubicBezTo>
                  <a:cubicBezTo>
                    <a:pt x="830" y="2468"/>
                    <a:pt x="838" y="2468"/>
                    <a:pt x="846" y="2468"/>
                  </a:cubicBezTo>
                  <a:cubicBezTo>
                    <a:pt x="2356" y="2468"/>
                    <a:pt x="3854" y="2198"/>
                    <a:pt x="5269" y="1671"/>
                  </a:cubicBezTo>
                  <a:lnTo>
                    <a:pt x="3749" y="382"/>
                  </a:lnTo>
                  <a:cubicBezTo>
                    <a:pt x="3453" y="135"/>
                    <a:pt x="3081" y="0"/>
                    <a:pt x="269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50"/>
            <p:cNvSpPr/>
            <p:nvPr/>
          </p:nvSpPr>
          <p:spPr>
            <a:xfrm>
              <a:off x="4808775" y="3360175"/>
              <a:ext cx="166850" cy="177475"/>
            </a:xfrm>
            <a:custGeom>
              <a:avLst/>
              <a:gdLst/>
              <a:ahLst/>
              <a:cxnLst/>
              <a:rect l="l" t="t" r="r" b="b"/>
              <a:pathLst>
                <a:path w="6674" h="7099" extrusionOk="0">
                  <a:moveTo>
                    <a:pt x="824" y="1"/>
                  </a:moveTo>
                  <a:cubicBezTo>
                    <a:pt x="369" y="1"/>
                    <a:pt x="1" y="369"/>
                    <a:pt x="1" y="823"/>
                  </a:cubicBezTo>
                  <a:lnTo>
                    <a:pt x="1" y="2028"/>
                  </a:lnTo>
                  <a:cubicBezTo>
                    <a:pt x="1" y="2573"/>
                    <a:pt x="217" y="3096"/>
                    <a:pt x="603" y="3481"/>
                  </a:cubicBezTo>
                  <a:lnTo>
                    <a:pt x="3859" y="6737"/>
                  </a:lnTo>
                  <a:cubicBezTo>
                    <a:pt x="4100" y="6978"/>
                    <a:pt x="4415" y="7099"/>
                    <a:pt x="4731" y="7099"/>
                  </a:cubicBezTo>
                  <a:cubicBezTo>
                    <a:pt x="5046" y="7099"/>
                    <a:pt x="5362" y="6978"/>
                    <a:pt x="5604" y="6737"/>
                  </a:cubicBezTo>
                  <a:lnTo>
                    <a:pt x="6673" y="5667"/>
                  </a:lnTo>
                  <a:cubicBezTo>
                    <a:pt x="4210" y="4441"/>
                    <a:pt x="2206" y="2454"/>
                    <a:pt x="96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50"/>
            <p:cNvSpPr/>
            <p:nvPr/>
          </p:nvSpPr>
          <p:spPr>
            <a:xfrm>
              <a:off x="4921900" y="3300575"/>
              <a:ext cx="195375" cy="107650"/>
            </a:xfrm>
            <a:custGeom>
              <a:avLst/>
              <a:gdLst/>
              <a:ahLst/>
              <a:cxnLst/>
              <a:rect l="l" t="t" r="r" b="b"/>
              <a:pathLst>
                <a:path w="7815" h="4306" extrusionOk="0">
                  <a:moveTo>
                    <a:pt x="6667" y="1"/>
                  </a:moveTo>
                  <a:lnTo>
                    <a:pt x="5603" y="1065"/>
                  </a:lnTo>
                  <a:cubicBezTo>
                    <a:pt x="5362" y="1305"/>
                    <a:pt x="5046" y="1426"/>
                    <a:pt x="4730" y="1426"/>
                  </a:cubicBezTo>
                  <a:cubicBezTo>
                    <a:pt x="4415" y="1426"/>
                    <a:pt x="4099" y="1305"/>
                    <a:pt x="3859" y="1065"/>
                  </a:cubicBezTo>
                  <a:lnTo>
                    <a:pt x="3376" y="582"/>
                  </a:lnTo>
                  <a:cubicBezTo>
                    <a:pt x="3296" y="502"/>
                    <a:pt x="3190" y="462"/>
                    <a:pt x="3085" y="462"/>
                  </a:cubicBezTo>
                  <a:cubicBezTo>
                    <a:pt x="2980" y="462"/>
                    <a:pt x="2875" y="502"/>
                    <a:pt x="2795" y="582"/>
                  </a:cubicBezTo>
                  <a:lnTo>
                    <a:pt x="2205" y="1172"/>
                  </a:lnTo>
                  <a:cubicBezTo>
                    <a:pt x="2052" y="1326"/>
                    <a:pt x="1933" y="1525"/>
                    <a:pt x="1923" y="1741"/>
                  </a:cubicBezTo>
                  <a:cubicBezTo>
                    <a:pt x="1909" y="2074"/>
                    <a:pt x="1650" y="2383"/>
                    <a:pt x="1258" y="2383"/>
                  </a:cubicBezTo>
                  <a:lnTo>
                    <a:pt x="0" y="2383"/>
                  </a:lnTo>
                  <a:lnTo>
                    <a:pt x="1681" y="4064"/>
                  </a:lnTo>
                  <a:cubicBezTo>
                    <a:pt x="1841" y="4225"/>
                    <a:pt x="2052" y="4305"/>
                    <a:pt x="2262" y="4305"/>
                  </a:cubicBezTo>
                  <a:cubicBezTo>
                    <a:pt x="2473" y="4305"/>
                    <a:pt x="2684" y="4225"/>
                    <a:pt x="2844" y="4064"/>
                  </a:cubicBezTo>
                  <a:lnTo>
                    <a:pt x="3631" y="3276"/>
                  </a:lnTo>
                  <a:cubicBezTo>
                    <a:pt x="3939" y="2968"/>
                    <a:pt x="4358" y="2795"/>
                    <a:pt x="4794" y="2795"/>
                  </a:cubicBezTo>
                  <a:lnTo>
                    <a:pt x="6993" y="2795"/>
                  </a:lnTo>
                  <a:cubicBezTo>
                    <a:pt x="7447" y="2795"/>
                    <a:pt x="7815" y="2426"/>
                    <a:pt x="7815" y="1972"/>
                  </a:cubicBezTo>
                  <a:lnTo>
                    <a:pt x="7815" y="1660"/>
                  </a:lnTo>
                  <a:cubicBezTo>
                    <a:pt x="7815" y="1334"/>
                    <a:pt x="7684" y="1019"/>
                    <a:pt x="7454" y="787"/>
                  </a:cubicBezTo>
                  <a:lnTo>
                    <a:pt x="7454" y="789"/>
                  </a:lnTo>
                  <a:lnTo>
                    <a:pt x="6667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50"/>
            <p:cNvSpPr/>
            <p:nvPr/>
          </p:nvSpPr>
          <p:spPr>
            <a:xfrm>
              <a:off x="4932200" y="3226475"/>
              <a:ext cx="141850" cy="91350"/>
            </a:xfrm>
            <a:custGeom>
              <a:avLst/>
              <a:gdLst/>
              <a:ahLst/>
              <a:cxnLst/>
              <a:rect l="l" t="t" r="r" b="b"/>
              <a:pathLst>
                <a:path w="5674" h="3654" extrusionOk="0">
                  <a:moveTo>
                    <a:pt x="1234" y="1"/>
                  </a:moveTo>
                  <a:cubicBezTo>
                    <a:pt x="552" y="1"/>
                    <a:pt x="0" y="552"/>
                    <a:pt x="0" y="1234"/>
                  </a:cubicBezTo>
                  <a:lnTo>
                    <a:pt x="0" y="3293"/>
                  </a:lnTo>
                  <a:lnTo>
                    <a:pt x="71" y="3293"/>
                  </a:lnTo>
                  <a:cubicBezTo>
                    <a:pt x="73" y="3293"/>
                    <a:pt x="74" y="3293"/>
                    <a:pt x="76" y="3293"/>
                  </a:cubicBezTo>
                  <a:cubicBezTo>
                    <a:pt x="292" y="3293"/>
                    <a:pt x="499" y="3381"/>
                    <a:pt x="652" y="3534"/>
                  </a:cubicBezTo>
                  <a:cubicBezTo>
                    <a:pt x="732" y="3613"/>
                    <a:pt x="838" y="3653"/>
                    <a:pt x="943" y="3653"/>
                  </a:cubicBezTo>
                  <a:cubicBezTo>
                    <a:pt x="1049" y="3653"/>
                    <a:pt x="1154" y="3613"/>
                    <a:pt x="1234" y="3534"/>
                  </a:cubicBezTo>
                  <a:lnTo>
                    <a:pt x="1801" y="2966"/>
                  </a:lnTo>
                  <a:cubicBezTo>
                    <a:pt x="2042" y="2726"/>
                    <a:pt x="2358" y="2606"/>
                    <a:pt x="2673" y="2606"/>
                  </a:cubicBezTo>
                  <a:cubicBezTo>
                    <a:pt x="2989" y="2606"/>
                    <a:pt x="3304" y="2726"/>
                    <a:pt x="3546" y="2966"/>
                  </a:cubicBezTo>
                  <a:lnTo>
                    <a:pt x="4028" y="3449"/>
                  </a:lnTo>
                  <a:cubicBezTo>
                    <a:pt x="4108" y="3529"/>
                    <a:pt x="4213" y="3569"/>
                    <a:pt x="4318" y="3569"/>
                  </a:cubicBezTo>
                  <a:cubicBezTo>
                    <a:pt x="4424" y="3569"/>
                    <a:pt x="4529" y="3529"/>
                    <a:pt x="4610" y="3449"/>
                  </a:cubicBezTo>
                  <a:lnTo>
                    <a:pt x="5674" y="2385"/>
                  </a:lnTo>
                  <a:lnTo>
                    <a:pt x="5297" y="2008"/>
                  </a:lnTo>
                  <a:cubicBezTo>
                    <a:pt x="5065" y="1776"/>
                    <a:pt x="4935" y="1464"/>
                    <a:pt x="4935" y="1135"/>
                  </a:cubicBezTo>
                  <a:lnTo>
                    <a:pt x="4935" y="823"/>
                  </a:lnTo>
                  <a:cubicBezTo>
                    <a:pt x="4935" y="369"/>
                    <a:pt x="4567" y="1"/>
                    <a:pt x="411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4" name="Google Shape;1844;p50"/>
          <p:cNvGrpSpPr/>
          <p:nvPr/>
        </p:nvGrpSpPr>
        <p:grpSpPr>
          <a:xfrm>
            <a:off x="6158591" y="3224952"/>
            <a:ext cx="553177" cy="552246"/>
            <a:chOff x="3841550" y="2982875"/>
            <a:chExt cx="638625" cy="637550"/>
          </a:xfrm>
        </p:grpSpPr>
        <p:sp>
          <p:nvSpPr>
            <p:cNvPr id="1845" name="Google Shape;1845;p50"/>
            <p:cNvSpPr/>
            <p:nvPr/>
          </p:nvSpPr>
          <p:spPr>
            <a:xfrm>
              <a:off x="3980075" y="3114450"/>
              <a:ext cx="386975" cy="376525"/>
            </a:xfrm>
            <a:custGeom>
              <a:avLst/>
              <a:gdLst/>
              <a:ahLst/>
              <a:cxnLst/>
              <a:rect l="l" t="t" r="r" b="b"/>
              <a:pathLst>
                <a:path w="15479" h="15061" extrusionOk="0">
                  <a:moveTo>
                    <a:pt x="7464" y="1"/>
                  </a:moveTo>
                  <a:cubicBezTo>
                    <a:pt x="7461" y="1"/>
                    <a:pt x="7457" y="1"/>
                    <a:pt x="7454" y="1"/>
                  </a:cubicBezTo>
                  <a:cubicBezTo>
                    <a:pt x="5121" y="1"/>
                    <a:pt x="3031" y="1039"/>
                    <a:pt x="1620" y="2679"/>
                  </a:cubicBezTo>
                  <a:cubicBezTo>
                    <a:pt x="462" y="4026"/>
                    <a:pt x="0" y="5778"/>
                    <a:pt x="0" y="7693"/>
                  </a:cubicBezTo>
                  <a:cubicBezTo>
                    <a:pt x="0" y="11941"/>
                    <a:pt x="3206" y="15060"/>
                    <a:pt x="7454" y="15060"/>
                  </a:cubicBezTo>
                  <a:cubicBezTo>
                    <a:pt x="10050" y="15060"/>
                    <a:pt x="12345" y="14100"/>
                    <a:pt x="13738" y="12130"/>
                  </a:cubicBezTo>
                  <a:cubicBezTo>
                    <a:pt x="15060" y="10254"/>
                    <a:pt x="15479" y="7884"/>
                    <a:pt x="14877" y="5669"/>
                  </a:cubicBezTo>
                  <a:lnTo>
                    <a:pt x="10480" y="619"/>
                  </a:lnTo>
                  <a:cubicBezTo>
                    <a:pt x="9527" y="212"/>
                    <a:pt x="8500" y="1"/>
                    <a:pt x="7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50"/>
            <p:cNvSpPr/>
            <p:nvPr/>
          </p:nvSpPr>
          <p:spPr>
            <a:xfrm>
              <a:off x="3976950" y="3170675"/>
              <a:ext cx="346575" cy="328425"/>
            </a:xfrm>
            <a:custGeom>
              <a:avLst/>
              <a:gdLst/>
              <a:ahLst/>
              <a:cxnLst/>
              <a:rect l="l" t="t" r="r" b="b"/>
              <a:pathLst>
                <a:path w="13863" h="13137" extrusionOk="0">
                  <a:moveTo>
                    <a:pt x="2144" y="0"/>
                  </a:moveTo>
                  <a:cubicBezTo>
                    <a:pt x="1021" y="1119"/>
                    <a:pt x="272" y="2560"/>
                    <a:pt x="1" y="4121"/>
                  </a:cubicBezTo>
                  <a:lnTo>
                    <a:pt x="1911" y="10645"/>
                  </a:lnTo>
                  <a:cubicBezTo>
                    <a:pt x="3316" y="12176"/>
                    <a:pt x="5335" y="13137"/>
                    <a:pt x="7579" y="13137"/>
                  </a:cubicBezTo>
                  <a:cubicBezTo>
                    <a:pt x="10174" y="13137"/>
                    <a:pt x="12468" y="11851"/>
                    <a:pt x="13862" y="9883"/>
                  </a:cubicBezTo>
                  <a:lnTo>
                    <a:pt x="13862" y="9883"/>
                  </a:lnTo>
                  <a:cubicBezTo>
                    <a:pt x="12568" y="10798"/>
                    <a:pt x="11023" y="11291"/>
                    <a:pt x="9437" y="11291"/>
                  </a:cubicBezTo>
                  <a:cubicBezTo>
                    <a:pt x="9433" y="11291"/>
                    <a:pt x="9428" y="11291"/>
                    <a:pt x="9424" y="11291"/>
                  </a:cubicBezTo>
                  <a:lnTo>
                    <a:pt x="9425" y="11291"/>
                  </a:lnTo>
                  <a:cubicBezTo>
                    <a:pt x="5176" y="11291"/>
                    <a:pt x="1733" y="7845"/>
                    <a:pt x="1733" y="3598"/>
                  </a:cubicBezTo>
                  <a:cubicBezTo>
                    <a:pt x="1733" y="2473"/>
                    <a:pt x="1982" y="1361"/>
                    <a:pt x="2461" y="344"/>
                  </a:cubicBezTo>
                  <a:cubicBezTo>
                    <a:pt x="2341" y="243"/>
                    <a:pt x="2235" y="127"/>
                    <a:pt x="2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50"/>
            <p:cNvSpPr/>
            <p:nvPr/>
          </p:nvSpPr>
          <p:spPr>
            <a:xfrm>
              <a:off x="4044225" y="3007275"/>
              <a:ext cx="41300" cy="27050"/>
            </a:xfrm>
            <a:custGeom>
              <a:avLst/>
              <a:gdLst/>
              <a:ahLst/>
              <a:cxnLst/>
              <a:rect l="l" t="t" r="r" b="b"/>
              <a:pathLst>
                <a:path w="1652" h="1082" extrusionOk="0">
                  <a:moveTo>
                    <a:pt x="1198" y="0"/>
                  </a:moveTo>
                  <a:cubicBezTo>
                    <a:pt x="1157" y="0"/>
                    <a:pt x="1116" y="6"/>
                    <a:pt x="1075" y="19"/>
                  </a:cubicBezTo>
                  <a:cubicBezTo>
                    <a:pt x="809" y="104"/>
                    <a:pt x="544" y="199"/>
                    <a:pt x="287" y="301"/>
                  </a:cubicBezTo>
                  <a:cubicBezTo>
                    <a:pt x="106" y="372"/>
                    <a:pt x="1" y="561"/>
                    <a:pt x="38" y="752"/>
                  </a:cubicBezTo>
                  <a:cubicBezTo>
                    <a:pt x="73" y="943"/>
                    <a:pt x="241" y="1082"/>
                    <a:pt x="435" y="1082"/>
                  </a:cubicBezTo>
                  <a:cubicBezTo>
                    <a:pt x="486" y="1082"/>
                    <a:pt x="537" y="1072"/>
                    <a:pt x="584" y="1054"/>
                  </a:cubicBezTo>
                  <a:cubicBezTo>
                    <a:pt x="824" y="959"/>
                    <a:pt x="1073" y="870"/>
                    <a:pt x="1321" y="792"/>
                  </a:cubicBezTo>
                  <a:cubicBezTo>
                    <a:pt x="1535" y="722"/>
                    <a:pt x="1652" y="495"/>
                    <a:pt x="1584" y="282"/>
                  </a:cubicBezTo>
                  <a:cubicBezTo>
                    <a:pt x="1529" y="110"/>
                    <a:pt x="1370" y="0"/>
                    <a:pt x="11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50"/>
            <p:cNvSpPr/>
            <p:nvPr/>
          </p:nvSpPr>
          <p:spPr>
            <a:xfrm>
              <a:off x="3852625" y="2993300"/>
              <a:ext cx="627550" cy="627125"/>
            </a:xfrm>
            <a:custGeom>
              <a:avLst/>
              <a:gdLst/>
              <a:ahLst/>
              <a:cxnLst/>
              <a:rect l="l" t="t" r="r" b="b"/>
              <a:pathLst>
                <a:path w="25102" h="25085" extrusionOk="0">
                  <a:moveTo>
                    <a:pt x="12013" y="0"/>
                  </a:moveTo>
                  <a:cubicBezTo>
                    <a:pt x="12004" y="0"/>
                    <a:pt x="11995" y="0"/>
                    <a:pt x="11986" y="1"/>
                  </a:cubicBezTo>
                  <a:cubicBezTo>
                    <a:pt x="11435" y="25"/>
                    <a:pt x="10886" y="86"/>
                    <a:pt x="10343" y="182"/>
                  </a:cubicBezTo>
                  <a:cubicBezTo>
                    <a:pt x="10137" y="219"/>
                    <a:pt x="9994" y="407"/>
                    <a:pt x="10012" y="615"/>
                  </a:cubicBezTo>
                  <a:cubicBezTo>
                    <a:pt x="10030" y="824"/>
                    <a:pt x="10204" y="984"/>
                    <a:pt x="10414" y="984"/>
                  </a:cubicBezTo>
                  <a:cubicBezTo>
                    <a:pt x="10438" y="984"/>
                    <a:pt x="10461" y="983"/>
                    <a:pt x="10485" y="979"/>
                  </a:cubicBezTo>
                  <a:cubicBezTo>
                    <a:pt x="10993" y="888"/>
                    <a:pt x="11506" y="832"/>
                    <a:pt x="12021" y="809"/>
                  </a:cubicBezTo>
                  <a:cubicBezTo>
                    <a:pt x="12245" y="799"/>
                    <a:pt x="12419" y="611"/>
                    <a:pt x="12409" y="387"/>
                  </a:cubicBezTo>
                  <a:cubicBezTo>
                    <a:pt x="12399" y="173"/>
                    <a:pt x="12227" y="0"/>
                    <a:pt x="12013" y="0"/>
                  </a:cubicBezTo>
                  <a:close/>
                  <a:moveTo>
                    <a:pt x="13598" y="32"/>
                  </a:moveTo>
                  <a:cubicBezTo>
                    <a:pt x="13391" y="32"/>
                    <a:pt x="13214" y="191"/>
                    <a:pt x="13200" y="403"/>
                  </a:cubicBezTo>
                  <a:cubicBezTo>
                    <a:pt x="13180" y="625"/>
                    <a:pt x="13345" y="822"/>
                    <a:pt x="13568" y="841"/>
                  </a:cubicBezTo>
                  <a:cubicBezTo>
                    <a:pt x="14081" y="885"/>
                    <a:pt x="14592" y="963"/>
                    <a:pt x="15096" y="1073"/>
                  </a:cubicBezTo>
                  <a:cubicBezTo>
                    <a:pt x="15125" y="1080"/>
                    <a:pt x="15155" y="1083"/>
                    <a:pt x="15184" y="1083"/>
                  </a:cubicBezTo>
                  <a:lnTo>
                    <a:pt x="15184" y="1083"/>
                  </a:lnTo>
                  <a:cubicBezTo>
                    <a:pt x="15390" y="1083"/>
                    <a:pt x="15564" y="928"/>
                    <a:pt x="15587" y="723"/>
                  </a:cubicBezTo>
                  <a:cubicBezTo>
                    <a:pt x="15609" y="516"/>
                    <a:pt x="15472" y="328"/>
                    <a:pt x="15271" y="283"/>
                  </a:cubicBezTo>
                  <a:cubicBezTo>
                    <a:pt x="14732" y="164"/>
                    <a:pt x="14187" y="82"/>
                    <a:pt x="13637" y="34"/>
                  </a:cubicBezTo>
                  <a:cubicBezTo>
                    <a:pt x="13624" y="32"/>
                    <a:pt x="13611" y="32"/>
                    <a:pt x="13598" y="32"/>
                  </a:cubicBezTo>
                  <a:close/>
                  <a:moveTo>
                    <a:pt x="15184" y="1083"/>
                  </a:moveTo>
                  <a:lnTo>
                    <a:pt x="15184" y="1083"/>
                  </a:lnTo>
                  <a:cubicBezTo>
                    <a:pt x="15184" y="1083"/>
                    <a:pt x="15184" y="1083"/>
                    <a:pt x="15183" y="1083"/>
                  </a:cubicBezTo>
                  <a:lnTo>
                    <a:pt x="15185" y="1083"/>
                  </a:lnTo>
                  <a:cubicBezTo>
                    <a:pt x="15184" y="1083"/>
                    <a:pt x="15184" y="1083"/>
                    <a:pt x="15184" y="1083"/>
                  </a:cubicBezTo>
                  <a:close/>
                  <a:moveTo>
                    <a:pt x="16721" y="722"/>
                  </a:moveTo>
                  <a:cubicBezTo>
                    <a:pt x="16555" y="722"/>
                    <a:pt x="16400" y="824"/>
                    <a:pt x="16341" y="989"/>
                  </a:cubicBezTo>
                  <a:cubicBezTo>
                    <a:pt x="16263" y="1198"/>
                    <a:pt x="16372" y="1431"/>
                    <a:pt x="16581" y="1508"/>
                  </a:cubicBezTo>
                  <a:cubicBezTo>
                    <a:pt x="17066" y="1685"/>
                    <a:pt x="17539" y="1894"/>
                    <a:pt x="17996" y="2133"/>
                  </a:cubicBezTo>
                  <a:cubicBezTo>
                    <a:pt x="18054" y="2164"/>
                    <a:pt x="18117" y="2180"/>
                    <a:pt x="18183" y="2180"/>
                  </a:cubicBezTo>
                  <a:lnTo>
                    <a:pt x="18183" y="2180"/>
                  </a:lnTo>
                  <a:cubicBezTo>
                    <a:pt x="18370" y="2180"/>
                    <a:pt x="18532" y="2052"/>
                    <a:pt x="18576" y="1871"/>
                  </a:cubicBezTo>
                  <a:cubicBezTo>
                    <a:pt x="18621" y="1692"/>
                    <a:pt x="18536" y="1504"/>
                    <a:pt x="18371" y="1416"/>
                  </a:cubicBezTo>
                  <a:cubicBezTo>
                    <a:pt x="17883" y="1160"/>
                    <a:pt x="17378" y="936"/>
                    <a:pt x="16860" y="747"/>
                  </a:cubicBezTo>
                  <a:cubicBezTo>
                    <a:pt x="16814" y="730"/>
                    <a:pt x="16767" y="722"/>
                    <a:pt x="16721" y="722"/>
                  </a:cubicBezTo>
                  <a:close/>
                  <a:moveTo>
                    <a:pt x="18183" y="2180"/>
                  </a:moveTo>
                  <a:cubicBezTo>
                    <a:pt x="18183" y="2180"/>
                    <a:pt x="18183" y="2180"/>
                    <a:pt x="18183" y="2180"/>
                  </a:cubicBezTo>
                  <a:lnTo>
                    <a:pt x="18184" y="2180"/>
                  </a:lnTo>
                  <a:cubicBezTo>
                    <a:pt x="18184" y="2180"/>
                    <a:pt x="18184" y="2180"/>
                    <a:pt x="18183" y="2180"/>
                  </a:cubicBezTo>
                  <a:close/>
                  <a:moveTo>
                    <a:pt x="19553" y="2209"/>
                  </a:moveTo>
                  <a:cubicBezTo>
                    <a:pt x="19426" y="2209"/>
                    <a:pt x="19301" y="2269"/>
                    <a:pt x="19223" y="2381"/>
                  </a:cubicBezTo>
                  <a:cubicBezTo>
                    <a:pt x="19095" y="2560"/>
                    <a:pt x="19136" y="2811"/>
                    <a:pt x="19315" y="2941"/>
                  </a:cubicBezTo>
                  <a:cubicBezTo>
                    <a:pt x="19736" y="3238"/>
                    <a:pt x="20138" y="3564"/>
                    <a:pt x="20517" y="3913"/>
                  </a:cubicBezTo>
                  <a:cubicBezTo>
                    <a:pt x="20592" y="3982"/>
                    <a:pt x="20690" y="4021"/>
                    <a:pt x="20792" y="4021"/>
                  </a:cubicBezTo>
                  <a:cubicBezTo>
                    <a:pt x="21160" y="4021"/>
                    <a:pt x="21336" y="3569"/>
                    <a:pt x="21066" y="3319"/>
                  </a:cubicBezTo>
                  <a:cubicBezTo>
                    <a:pt x="20662" y="2945"/>
                    <a:pt x="20231" y="2597"/>
                    <a:pt x="19782" y="2280"/>
                  </a:cubicBezTo>
                  <a:cubicBezTo>
                    <a:pt x="19712" y="2232"/>
                    <a:pt x="19632" y="2209"/>
                    <a:pt x="19553" y="2209"/>
                  </a:cubicBezTo>
                  <a:close/>
                  <a:moveTo>
                    <a:pt x="21895" y="4374"/>
                  </a:moveTo>
                  <a:cubicBezTo>
                    <a:pt x="21804" y="4374"/>
                    <a:pt x="21712" y="4404"/>
                    <a:pt x="21636" y="4468"/>
                  </a:cubicBezTo>
                  <a:cubicBezTo>
                    <a:pt x="21465" y="4609"/>
                    <a:pt x="21441" y="4862"/>
                    <a:pt x="21583" y="5035"/>
                  </a:cubicBezTo>
                  <a:cubicBezTo>
                    <a:pt x="21912" y="5431"/>
                    <a:pt x="22215" y="5850"/>
                    <a:pt x="22491" y="6286"/>
                  </a:cubicBezTo>
                  <a:cubicBezTo>
                    <a:pt x="22564" y="6402"/>
                    <a:pt x="22692" y="6474"/>
                    <a:pt x="22829" y="6474"/>
                  </a:cubicBezTo>
                  <a:cubicBezTo>
                    <a:pt x="22831" y="6474"/>
                    <a:pt x="22832" y="6474"/>
                    <a:pt x="22833" y="6474"/>
                  </a:cubicBezTo>
                  <a:cubicBezTo>
                    <a:pt x="23152" y="6474"/>
                    <a:pt x="23346" y="6123"/>
                    <a:pt x="23176" y="5854"/>
                  </a:cubicBezTo>
                  <a:cubicBezTo>
                    <a:pt x="22881" y="5387"/>
                    <a:pt x="22557" y="4942"/>
                    <a:pt x="22205" y="4517"/>
                  </a:cubicBezTo>
                  <a:cubicBezTo>
                    <a:pt x="22125" y="4423"/>
                    <a:pt x="22010" y="4374"/>
                    <a:pt x="21895" y="4374"/>
                  </a:cubicBezTo>
                  <a:close/>
                  <a:moveTo>
                    <a:pt x="23593" y="7067"/>
                  </a:moveTo>
                  <a:cubicBezTo>
                    <a:pt x="23536" y="7067"/>
                    <a:pt x="23479" y="7079"/>
                    <a:pt x="23425" y="7104"/>
                  </a:cubicBezTo>
                  <a:cubicBezTo>
                    <a:pt x="23220" y="7197"/>
                    <a:pt x="23131" y="7440"/>
                    <a:pt x="23227" y="7644"/>
                  </a:cubicBezTo>
                  <a:cubicBezTo>
                    <a:pt x="23442" y="8112"/>
                    <a:pt x="23626" y="8595"/>
                    <a:pt x="23777" y="9089"/>
                  </a:cubicBezTo>
                  <a:cubicBezTo>
                    <a:pt x="23829" y="9258"/>
                    <a:pt x="23986" y="9374"/>
                    <a:pt x="24165" y="9374"/>
                  </a:cubicBezTo>
                  <a:cubicBezTo>
                    <a:pt x="24436" y="9374"/>
                    <a:pt x="24632" y="9111"/>
                    <a:pt x="24551" y="8851"/>
                  </a:cubicBezTo>
                  <a:cubicBezTo>
                    <a:pt x="24390" y="8323"/>
                    <a:pt x="24193" y="7808"/>
                    <a:pt x="23962" y="7306"/>
                  </a:cubicBezTo>
                  <a:cubicBezTo>
                    <a:pt x="23895" y="7156"/>
                    <a:pt x="23747" y="7067"/>
                    <a:pt x="23593" y="7067"/>
                  </a:cubicBezTo>
                  <a:close/>
                  <a:moveTo>
                    <a:pt x="782" y="9132"/>
                  </a:moveTo>
                  <a:cubicBezTo>
                    <a:pt x="601" y="9132"/>
                    <a:pt x="435" y="9253"/>
                    <a:pt x="388" y="9438"/>
                  </a:cubicBezTo>
                  <a:cubicBezTo>
                    <a:pt x="252" y="9971"/>
                    <a:pt x="152" y="10515"/>
                    <a:pt x="88" y="11064"/>
                  </a:cubicBezTo>
                  <a:cubicBezTo>
                    <a:pt x="61" y="11284"/>
                    <a:pt x="221" y="11487"/>
                    <a:pt x="442" y="11512"/>
                  </a:cubicBezTo>
                  <a:cubicBezTo>
                    <a:pt x="459" y="11514"/>
                    <a:pt x="475" y="11515"/>
                    <a:pt x="490" y="11515"/>
                  </a:cubicBezTo>
                  <a:cubicBezTo>
                    <a:pt x="695" y="11515"/>
                    <a:pt x="868" y="11361"/>
                    <a:pt x="892" y="11157"/>
                  </a:cubicBezTo>
                  <a:cubicBezTo>
                    <a:pt x="953" y="10645"/>
                    <a:pt x="1046" y="10137"/>
                    <a:pt x="1174" y="9636"/>
                  </a:cubicBezTo>
                  <a:cubicBezTo>
                    <a:pt x="1229" y="9420"/>
                    <a:pt x="1097" y="9199"/>
                    <a:pt x="881" y="9144"/>
                  </a:cubicBezTo>
                  <a:cubicBezTo>
                    <a:pt x="848" y="9136"/>
                    <a:pt x="815" y="9132"/>
                    <a:pt x="782" y="9132"/>
                  </a:cubicBezTo>
                  <a:close/>
                  <a:moveTo>
                    <a:pt x="24532" y="10129"/>
                  </a:moveTo>
                  <a:cubicBezTo>
                    <a:pt x="24510" y="10129"/>
                    <a:pt x="24488" y="10131"/>
                    <a:pt x="24466" y="10134"/>
                  </a:cubicBezTo>
                  <a:cubicBezTo>
                    <a:pt x="24248" y="10171"/>
                    <a:pt x="24100" y="10375"/>
                    <a:pt x="24132" y="10593"/>
                  </a:cubicBezTo>
                  <a:cubicBezTo>
                    <a:pt x="24216" y="11102"/>
                    <a:pt x="24268" y="11615"/>
                    <a:pt x="24285" y="12130"/>
                  </a:cubicBezTo>
                  <a:cubicBezTo>
                    <a:pt x="24292" y="12348"/>
                    <a:pt x="24472" y="12522"/>
                    <a:pt x="24690" y="12522"/>
                  </a:cubicBezTo>
                  <a:lnTo>
                    <a:pt x="24702" y="12522"/>
                  </a:lnTo>
                  <a:cubicBezTo>
                    <a:pt x="24926" y="12515"/>
                    <a:pt x="25101" y="12327"/>
                    <a:pt x="25094" y="12104"/>
                  </a:cubicBezTo>
                  <a:cubicBezTo>
                    <a:pt x="25076" y="11553"/>
                    <a:pt x="25021" y="11003"/>
                    <a:pt x="24930" y="10460"/>
                  </a:cubicBezTo>
                  <a:cubicBezTo>
                    <a:pt x="24893" y="10265"/>
                    <a:pt x="24724" y="10129"/>
                    <a:pt x="24532" y="10129"/>
                  </a:cubicBezTo>
                  <a:close/>
                  <a:moveTo>
                    <a:pt x="421" y="12303"/>
                  </a:moveTo>
                  <a:cubicBezTo>
                    <a:pt x="415" y="12303"/>
                    <a:pt x="409" y="12303"/>
                    <a:pt x="402" y="12303"/>
                  </a:cubicBezTo>
                  <a:cubicBezTo>
                    <a:pt x="179" y="12306"/>
                    <a:pt x="1" y="12490"/>
                    <a:pt x="3" y="12713"/>
                  </a:cubicBezTo>
                  <a:cubicBezTo>
                    <a:pt x="11" y="13264"/>
                    <a:pt x="54" y="13814"/>
                    <a:pt x="134" y="14360"/>
                  </a:cubicBezTo>
                  <a:cubicBezTo>
                    <a:pt x="162" y="14558"/>
                    <a:pt x="333" y="14706"/>
                    <a:pt x="534" y="14707"/>
                  </a:cubicBezTo>
                  <a:cubicBezTo>
                    <a:pt x="552" y="14707"/>
                    <a:pt x="572" y="14706"/>
                    <a:pt x="592" y="14703"/>
                  </a:cubicBezTo>
                  <a:cubicBezTo>
                    <a:pt x="813" y="14670"/>
                    <a:pt x="967" y="14464"/>
                    <a:pt x="934" y="14243"/>
                  </a:cubicBezTo>
                  <a:cubicBezTo>
                    <a:pt x="861" y="13734"/>
                    <a:pt x="820" y="13219"/>
                    <a:pt x="813" y="12704"/>
                  </a:cubicBezTo>
                  <a:cubicBezTo>
                    <a:pt x="810" y="12486"/>
                    <a:pt x="651" y="12303"/>
                    <a:pt x="421" y="12303"/>
                  </a:cubicBezTo>
                  <a:close/>
                  <a:moveTo>
                    <a:pt x="24641" y="13311"/>
                  </a:moveTo>
                  <a:cubicBezTo>
                    <a:pt x="24435" y="13311"/>
                    <a:pt x="24258" y="13468"/>
                    <a:pt x="24238" y="13677"/>
                  </a:cubicBezTo>
                  <a:cubicBezTo>
                    <a:pt x="24189" y="14191"/>
                    <a:pt x="24105" y="14700"/>
                    <a:pt x="23989" y="15204"/>
                  </a:cubicBezTo>
                  <a:cubicBezTo>
                    <a:pt x="23930" y="15456"/>
                    <a:pt x="24123" y="15699"/>
                    <a:pt x="24382" y="15699"/>
                  </a:cubicBezTo>
                  <a:cubicBezTo>
                    <a:pt x="24383" y="15699"/>
                    <a:pt x="24383" y="15699"/>
                    <a:pt x="24384" y="15699"/>
                  </a:cubicBezTo>
                  <a:cubicBezTo>
                    <a:pt x="24572" y="15699"/>
                    <a:pt x="24736" y="15569"/>
                    <a:pt x="24779" y="15386"/>
                  </a:cubicBezTo>
                  <a:cubicBezTo>
                    <a:pt x="24902" y="14848"/>
                    <a:pt x="24991" y="14304"/>
                    <a:pt x="25043" y="13755"/>
                  </a:cubicBezTo>
                  <a:cubicBezTo>
                    <a:pt x="25065" y="13533"/>
                    <a:pt x="24902" y="13335"/>
                    <a:pt x="24680" y="13313"/>
                  </a:cubicBezTo>
                  <a:cubicBezTo>
                    <a:pt x="24667" y="13312"/>
                    <a:pt x="24654" y="13311"/>
                    <a:pt x="24641" y="13311"/>
                  </a:cubicBezTo>
                  <a:close/>
                  <a:moveTo>
                    <a:pt x="864" y="15446"/>
                  </a:moveTo>
                  <a:cubicBezTo>
                    <a:pt x="827" y="15446"/>
                    <a:pt x="790" y="15451"/>
                    <a:pt x="753" y="15461"/>
                  </a:cubicBezTo>
                  <a:cubicBezTo>
                    <a:pt x="533" y="15525"/>
                    <a:pt x="408" y="15758"/>
                    <a:pt x="479" y="15976"/>
                  </a:cubicBezTo>
                  <a:cubicBezTo>
                    <a:pt x="630" y="16507"/>
                    <a:pt x="816" y="17027"/>
                    <a:pt x="1035" y="17532"/>
                  </a:cubicBezTo>
                  <a:cubicBezTo>
                    <a:pt x="1100" y="17681"/>
                    <a:pt x="1246" y="17776"/>
                    <a:pt x="1407" y="17776"/>
                  </a:cubicBezTo>
                  <a:lnTo>
                    <a:pt x="1406" y="17776"/>
                  </a:lnTo>
                  <a:cubicBezTo>
                    <a:pt x="1406" y="17776"/>
                    <a:pt x="1407" y="17776"/>
                    <a:pt x="1408" y="17776"/>
                  </a:cubicBezTo>
                  <a:cubicBezTo>
                    <a:pt x="1698" y="17776"/>
                    <a:pt x="1893" y="17477"/>
                    <a:pt x="1778" y="17210"/>
                  </a:cubicBezTo>
                  <a:cubicBezTo>
                    <a:pt x="1572" y="16737"/>
                    <a:pt x="1398" y="16251"/>
                    <a:pt x="1257" y="15755"/>
                  </a:cubicBezTo>
                  <a:cubicBezTo>
                    <a:pt x="1212" y="15569"/>
                    <a:pt x="1046" y="15446"/>
                    <a:pt x="864" y="15446"/>
                  </a:cubicBezTo>
                  <a:close/>
                  <a:moveTo>
                    <a:pt x="23916" y="16428"/>
                  </a:moveTo>
                  <a:cubicBezTo>
                    <a:pt x="23755" y="16428"/>
                    <a:pt x="23604" y="16525"/>
                    <a:pt x="23541" y="16683"/>
                  </a:cubicBezTo>
                  <a:cubicBezTo>
                    <a:pt x="23358" y="17166"/>
                    <a:pt x="23143" y="17636"/>
                    <a:pt x="22900" y="18091"/>
                  </a:cubicBezTo>
                  <a:cubicBezTo>
                    <a:pt x="22754" y="18360"/>
                    <a:pt x="22949" y="18687"/>
                    <a:pt x="23256" y="18687"/>
                  </a:cubicBezTo>
                  <a:cubicBezTo>
                    <a:pt x="23405" y="18687"/>
                    <a:pt x="23542" y="18605"/>
                    <a:pt x="23613" y="18475"/>
                  </a:cubicBezTo>
                  <a:cubicBezTo>
                    <a:pt x="23875" y="17988"/>
                    <a:pt x="24103" y="17484"/>
                    <a:pt x="24298" y="16968"/>
                  </a:cubicBezTo>
                  <a:cubicBezTo>
                    <a:pt x="24371" y="16761"/>
                    <a:pt x="24265" y="16532"/>
                    <a:pt x="24059" y="16454"/>
                  </a:cubicBezTo>
                  <a:cubicBezTo>
                    <a:pt x="24012" y="16437"/>
                    <a:pt x="23963" y="16428"/>
                    <a:pt x="23916" y="16428"/>
                  </a:cubicBezTo>
                  <a:close/>
                  <a:moveTo>
                    <a:pt x="2139" y="18389"/>
                  </a:moveTo>
                  <a:cubicBezTo>
                    <a:pt x="2068" y="18389"/>
                    <a:pt x="1996" y="18407"/>
                    <a:pt x="1930" y="18446"/>
                  </a:cubicBezTo>
                  <a:cubicBezTo>
                    <a:pt x="1738" y="18562"/>
                    <a:pt x="1677" y="18810"/>
                    <a:pt x="1792" y="19002"/>
                  </a:cubicBezTo>
                  <a:cubicBezTo>
                    <a:pt x="2076" y="19474"/>
                    <a:pt x="2392" y="19928"/>
                    <a:pt x="2734" y="20358"/>
                  </a:cubicBezTo>
                  <a:cubicBezTo>
                    <a:pt x="2812" y="20455"/>
                    <a:pt x="2928" y="20511"/>
                    <a:pt x="3052" y="20511"/>
                  </a:cubicBezTo>
                  <a:cubicBezTo>
                    <a:pt x="3391" y="20511"/>
                    <a:pt x="3579" y="20119"/>
                    <a:pt x="3368" y="19854"/>
                  </a:cubicBezTo>
                  <a:cubicBezTo>
                    <a:pt x="3047" y="19451"/>
                    <a:pt x="2752" y="19026"/>
                    <a:pt x="2485" y="18585"/>
                  </a:cubicBezTo>
                  <a:cubicBezTo>
                    <a:pt x="2410" y="18458"/>
                    <a:pt x="2276" y="18389"/>
                    <a:pt x="2139" y="18389"/>
                  </a:cubicBezTo>
                  <a:close/>
                  <a:moveTo>
                    <a:pt x="22411" y="19230"/>
                  </a:moveTo>
                  <a:cubicBezTo>
                    <a:pt x="22284" y="19230"/>
                    <a:pt x="22158" y="19290"/>
                    <a:pt x="22079" y="19403"/>
                  </a:cubicBezTo>
                  <a:cubicBezTo>
                    <a:pt x="21776" y="19820"/>
                    <a:pt x="21448" y="20219"/>
                    <a:pt x="21095" y="20594"/>
                  </a:cubicBezTo>
                  <a:cubicBezTo>
                    <a:pt x="20850" y="20851"/>
                    <a:pt x="21033" y="21276"/>
                    <a:pt x="21387" y="21276"/>
                  </a:cubicBezTo>
                  <a:cubicBezTo>
                    <a:pt x="21388" y="21276"/>
                    <a:pt x="21388" y="21276"/>
                    <a:pt x="21389" y="21276"/>
                  </a:cubicBezTo>
                  <a:cubicBezTo>
                    <a:pt x="21501" y="21276"/>
                    <a:pt x="21607" y="21231"/>
                    <a:pt x="21683" y="21149"/>
                  </a:cubicBezTo>
                  <a:cubicBezTo>
                    <a:pt x="22061" y="20748"/>
                    <a:pt x="22413" y="20322"/>
                    <a:pt x="22736" y="19875"/>
                  </a:cubicBezTo>
                  <a:cubicBezTo>
                    <a:pt x="22870" y="19694"/>
                    <a:pt x="22831" y="19438"/>
                    <a:pt x="22648" y="19307"/>
                  </a:cubicBezTo>
                  <a:cubicBezTo>
                    <a:pt x="22576" y="19255"/>
                    <a:pt x="22493" y="19230"/>
                    <a:pt x="22411" y="19230"/>
                  </a:cubicBezTo>
                  <a:close/>
                  <a:moveTo>
                    <a:pt x="4128" y="20884"/>
                  </a:moveTo>
                  <a:cubicBezTo>
                    <a:pt x="4022" y="20884"/>
                    <a:pt x="3915" y="20926"/>
                    <a:pt x="3836" y="21009"/>
                  </a:cubicBezTo>
                  <a:cubicBezTo>
                    <a:pt x="3681" y="21169"/>
                    <a:pt x="3686" y="21426"/>
                    <a:pt x="3848" y="21580"/>
                  </a:cubicBezTo>
                  <a:cubicBezTo>
                    <a:pt x="4244" y="21962"/>
                    <a:pt x="4667" y="22319"/>
                    <a:pt x="5110" y="22646"/>
                  </a:cubicBezTo>
                  <a:cubicBezTo>
                    <a:pt x="5179" y="22698"/>
                    <a:pt x="5264" y="22725"/>
                    <a:pt x="5350" y="22725"/>
                  </a:cubicBezTo>
                  <a:cubicBezTo>
                    <a:pt x="5524" y="22725"/>
                    <a:pt x="5680" y="22613"/>
                    <a:pt x="5735" y="22446"/>
                  </a:cubicBezTo>
                  <a:cubicBezTo>
                    <a:pt x="5789" y="22281"/>
                    <a:pt x="5731" y="22098"/>
                    <a:pt x="5591" y="21995"/>
                  </a:cubicBezTo>
                  <a:cubicBezTo>
                    <a:pt x="5175" y="21688"/>
                    <a:pt x="4780" y="21355"/>
                    <a:pt x="4409" y="20997"/>
                  </a:cubicBezTo>
                  <a:cubicBezTo>
                    <a:pt x="4331" y="20922"/>
                    <a:pt x="4230" y="20884"/>
                    <a:pt x="4128" y="20884"/>
                  </a:cubicBezTo>
                  <a:close/>
                  <a:moveTo>
                    <a:pt x="20218" y="21555"/>
                  </a:moveTo>
                  <a:cubicBezTo>
                    <a:pt x="20128" y="21555"/>
                    <a:pt x="20037" y="21585"/>
                    <a:pt x="19961" y="21647"/>
                  </a:cubicBezTo>
                  <a:cubicBezTo>
                    <a:pt x="19561" y="21972"/>
                    <a:pt x="19141" y="22271"/>
                    <a:pt x="18702" y="22541"/>
                  </a:cubicBezTo>
                  <a:cubicBezTo>
                    <a:pt x="18548" y="22637"/>
                    <a:pt x="18476" y="22822"/>
                    <a:pt x="18525" y="22997"/>
                  </a:cubicBezTo>
                  <a:cubicBezTo>
                    <a:pt x="18573" y="23171"/>
                    <a:pt x="18733" y="23291"/>
                    <a:pt x="18914" y="23291"/>
                  </a:cubicBezTo>
                  <a:cubicBezTo>
                    <a:pt x="18989" y="23291"/>
                    <a:pt x="19063" y="23271"/>
                    <a:pt x="19126" y="23231"/>
                  </a:cubicBezTo>
                  <a:cubicBezTo>
                    <a:pt x="19596" y="22941"/>
                    <a:pt x="20046" y="22622"/>
                    <a:pt x="20473" y="22274"/>
                  </a:cubicBezTo>
                  <a:cubicBezTo>
                    <a:pt x="20646" y="22133"/>
                    <a:pt x="20673" y="21877"/>
                    <a:pt x="20531" y="21705"/>
                  </a:cubicBezTo>
                  <a:cubicBezTo>
                    <a:pt x="20451" y="21606"/>
                    <a:pt x="20335" y="21555"/>
                    <a:pt x="20218" y="21555"/>
                  </a:cubicBezTo>
                  <a:close/>
                  <a:moveTo>
                    <a:pt x="6698" y="22778"/>
                  </a:moveTo>
                  <a:cubicBezTo>
                    <a:pt x="6555" y="22778"/>
                    <a:pt x="6416" y="22854"/>
                    <a:pt x="6342" y="22988"/>
                  </a:cubicBezTo>
                  <a:cubicBezTo>
                    <a:pt x="6234" y="23183"/>
                    <a:pt x="6307" y="23429"/>
                    <a:pt x="6502" y="23537"/>
                  </a:cubicBezTo>
                  <a:cubicBezTo>
                    <a:pt x="6986" y="23803"/>
                    <a:pt x="7485" y="24038"/>
                    <a:pt x="8000" y="24237"/>
                  </a:cubicBezTo>
                  <a:cubicBezTo>
                    <a:pt x="8047" y="24256"/>
                    <a:pt x="8096" y="24266"/>
                    <a:pt x="8147" y="24266"/>
                  </a:cubicBezTo>
                  <a:cubicBezTo>
                    <a:pt x="8341" y="24266"/>
                    <a:pt x="8508" y="24127"/>
                    <a:pt x="8545" y="23936"/>
                  </a:cubicBezTo>
                  <a:cubicBezTo>
                    <a:pt x="8580" y="23744"/>
                    <a:pt x="8474" y="23554"/>
                    <a:pt x="8293" y="23483"/>
                  </a:cubicBezTo>
                  <a:cubicBezTo>
                    <a:pt x="7812" y="23296"/>
                    <a:pt x="7344" y="23077"/>
                    <a:pt x="6892" y="22828"/>
                  </a:cubicBezTo>
                  <a:cubicBezTo>
                    <a:pt x="6831" y="22794"/>
                    <a:pt x="6764" y="22778"/>
                    <a:pt x="6698" y="22778"/>
                  </a:cubicBezTo>
                  <a:close/>
                  <a:moveTo>
                    <a:pt x="17506" y="23226"/>
                  </a:moveTo>
                  <a:cubicBezTo>
                    <a:pt x="17449" y="23226"/>
                    <a:pt x="17391" y="23238"/>
                    <a:pt x="17335" y="23264"/>
                  </a:cubicBezTo>
                  <a:cubicBezTo>
                    <a:pt x="16864" y="23473"/>
                    <a:pt x="16380" y="23653"/>
                    <a:pt x="15885" y="23800"/>
                  </a:cubicBezTo>
                  <a:cubicBezTo>
                    <a:pt x="15693" y="23857"/>
                    <a:pt x="15571" y="24046"/>
                    <a:pt x="15599" y="24246"/>
                  </a:cubicBezTo>
                  <a:cubicBezTo>
                    <a:pt x="15628" y="24445"/>
                    <a:pt x="15799" y="24592"/>
                    <a:pt x="16000" y="24592"/>
                  </a:cubicBezTo>
                  <a:cubicBezTo>
                    <a:pt x="16039" y="24592"/>
                    <a:pt x="16077" y="24587"/>
                    <a:pt x="16116" y="24575"/>
                  </a:cubicBezTo>
                  <a:cubicBezTo>
                    <a:pt x="16643" y="24418"/>
                    <a:pt x="17161" y="24227"/>
                    <a:pt x="17666" y="24002"/>
                  </a:cubicBezTo>
                  <a:cubicBezTo>
                    <a:pt x="17873" y="23913"/>
                    <a:pt x="17968" y="23671"/>
                    <a:pt x="17876" y="23466"/>
                  </a:cubicBezTo>
                  <a:cubicBezTo>
                    <a:pt x="17809" y="23315"/>
                    <a:pt x="17661" y="23226"/>
                    <a:pt x="17506" y="23226"/>
                  </a:cubicBezTo>
                  <a:close/>
                  <a:moveTo>
                    <a:pt x="9674" y="23936"/>
                  </a:moveTo>
                  <a:cubicBezTo>
                    <a:pt x="9491" y="23936"/>
                    <a:pt x="9325" y="24060"/>
                    <a:pt x="9281" y="24246"/>
                  </a:cubicBezTo>
                  <a:cubicBezTo>
                    <a:pt x="9228" y="24462"/>
                    <a:pt x="9361" y="24682"/>
                    <a:pt x="9579" y="24734"/>
                  </a:cubicBezTo>
                  <a:cubicBezTo>
                    <a:pt x="10115" y="24864"/>
                    <a:pt x="10659" y="24959"/>
                    <a:pt x="11206" y="25017"/>
                  </a:cubicBezTo>
                  <a:cubicBezTo>
                    <a:pt x="11220" y="25018"/>
                    <a:pt x="11234" y="25020"/>
                    <a:pt x="11250" y="25020"/>
                  </a:cubicBezTo>
                  <a:cubicBezTo>
                    <a:pt x="11251" y="25020"/>
                    <a:pt x="11252" y="25020"/>
                    <a:pt x="11253" y="25020"/>
                  </a:cubicBezTo>
                  <a:cubicBezTo>
                    <a:pt x="11468" y="25020"/>
                    <a:pt x="11645" y="24850"/>
                    <a:pt x="11656" y="24636"/>
                  </a:cubicBezTo>
                  <a:cubicBezTo>
                    <a:pt x="11667" y="24421"/>
                    <a:pt x="11508" y="24234"/>
                    <a:pt x="11292" y="24213"/>
                  </a:cubicBezTo>
                  <a:cubicBezTo>
                    <a:pt x="10780" y="24158"/>
                    <a:pt x="10271" y="24069"/>
                    <a:pt x="9770" y="23947"/>
                  </a:cubicBezTo>
                  <a:cubicBezTo>
                    <a:pt x="9738" y="23940"/>
                    <a:pt x="9706" y="23936"/>
                    <a:pt x="9674" y="23936"/>
                  </a:cubicBezTo>
                  <a:close/>
                  <a:moveTo>
                    <a:pt x="14444" y="24133"/>
                  </a:moveTo>
                  <a:cubicBezTo>
                    <a:pt x="14422" y="24133"/>
                    <a:pt x="14399" y="24135"/>
                    <a:pt x="14377" y="24138"/>
                  </a:cubicBezTo>
                  <a:cubicBezTo>
                    <a:pt x="13868" y="24218"/>
                    <a:pt x="13353" y="24264"/>
                    <a:pt x="12838" y="24276"/>
                  </a:cubicBezTo>
                  <a:cubicBezTo>
                    <a:pt x="12614" y="24278"/>
                    <a:pt x="12436" y="24462"/>
                    <a:pt x="12437" y="24686"/>
                  </a:cubicBezTo>
                  <a:cubicBezTo>
                    <a:pt x="12440" y="24908"/>
                    <a:pt x="12621" y="25085"/>
                    <a:pt x="12842" y="25085"/>
                  </a:cubicBezTo>
                  <a:cubicBezTo>
                    <a:pt x="12844" y="25085"/>
                    <a:pt x="12846" y="25085"/>
                    <a:pt x="12847" y="25085"/>
                  </a:cubicBezTo>
                  <a:lnTo>
                    <a:pt x="12856" y="25085"/>
                  </a:lnTo>
                  <a:cubicBezTo>
                    <a:pt x="13408" y="25072"/>
                    <a:pt x="13957" y="25023"/>
                    <a:pt x="14501" y="24939"/>
                  </a:cubicBezTo>
                  <a:cubicBezTo>
                    <a:pt x="14725" y="24907"/>
                    <a:pt x="14878" y="24697"/>
                    <a:pt x="14844" y="24475"/>
                  </a:cubicBezTo>
                  <a:cubicBezTo>
                    <a:pt x="14812" y="24275"/>
                    <a:pt x="14639" y="24133"/>
                    <a:pt x="14444" y="24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50"/>
            <p:cNvSpPr/>
            <p:nvPr/>
          </p:nvSpPr>
          <p:spPr>
            <a:xfrm>
              <a:off x="3872825" y="3164375"/>
              <a:ext cx="31675" cy="38500"/>
            </a:xfrm>
            <a:custGeom>
              <a:avLst/>
              <a:gdLst/>
              <a:ahLst/>
              <a:cxnLst/>
              <a:rect l="l" t="t" r="r" b="b"/>
              <a:pathLst>
                <a:path w="1267" h="1540" extrusionOk="0">
                  <a:moveTo>
                    <a:pt x="809" y="1"/>
                  </a:moveTo>
                  <a:cubicBezTo>
                    <a:pt x="662" y="1"/>
                    <a:pt x="521" y="80"/>
                    <a:pt x="449" y="218"/>
                  </a:cubicBezTo>
                  <a:cubicBezTo>
                    <a:pt x="327" y="470"/>
                    <a:pt x="213" y="727"/>
                    <a:pt x="109" y="982"/>
                  </a:cubicBezTo>
                  <a:cubicBezTo>
                    <a:pt x="0" y="1248"/>
                    <a:pt x="196" y="1540"/>
                    <a:pt x="484" y="1540"/>
                  </a:cubicBezTo>
                  <a:cubicBezTo>
                    <a:pt x="648" y="1540"/>
                    <a:pt x="797" y="1439"/>
                    <a:pt x="859" y="1286"/>
                  </a:cubicBezTo>
                  <a:cubicBezTo>
                    <a:pt x="956" y="1047"/>
                    <a:pt x="1063" y="807"/>
                    <a:pt x="1178" y="572"/>
                  </a:cubicBezTo>
                  <a:cubicBezTo>
                    <a:pt x="1267" y="372"/>
                    <a:pt x="1182" y="137"/>
                    <a:pt x="985" y="41"/>
                  </a:cubicBezTo>
                  <a:cubicBezTo>
                    <a:pt x="928" y="14"/>
                    <a:pt x="868" y="1"/>
                    <a:pt x="8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50"/>
            <p:cNvSpPr/>
            <p:nvPr/>
          </p:nvSpPr>
          <p:spPr>
            <a:xfrm>
              <a:off x="4094525" y="3129925"/>
              <a:ext cx="257450" cy="318525"/>
            </a:xfrm>
            <a:custGeom>
              <a:avLst/>
              <a:gdLst/>
              <a:ahLst/>
              <a:cxnLst/>
              <a:rect l="l" t="t" r="r" b="b"/>
              <a:pathLst>
                <a:path w="10298" h="12741" extrusionOk="0">
                  <a:moveTo>
                    <a:pt x="5901" y="0"/>
                  </a:moveTo>
                  <a:cubicBezTo>
                    <a:pt x="5901" y="0"/>
                    <a:pt x="5901" y="0"/>
                    <a:pt x="5902" y="1"/>
                  </a:cubicBezTo>
                  <a:lnTo>
                    <a:pt x="5902" y="1"/>
                  </a:lnTo>
                  <a:lnTo>
                    <a:pt x="5902" y="0"/>
                  </a:lnTo>
                  <a:close/>
                  <a:moveTo>
                    <a:pt x="5902" y="1"/>
                  </a:moveTo>
                  <a:lnTo>
                    <a:pt x="4732" y="1169"/>
                  </a:lnTo>
                  <a:cubicBezTo>
                    <a:pt x="4581" y="1320"/>
                    <a:pt x="4374" y="1405"/>
                    <a:pt x="4160" y="1405"/>
                  </a:cubicBezTo>
                  <a:lnTo>
                    <a:pt x="3280" y="1405"/>
                  </a:lnTo>
                  <a:cubicBezTo>
                    <a:pt x="2833" y="1405"/>
                    <a:pt x="2471" y="1769"/>
                    <a:pt x="2471" y="2216"/>
                  </a:cubicBezTo>
                  <a:lnTo>
                    <a:pt x="1662" y="2216"/>
                  </a:lnTo>
                  <a:cubicBezTo>
                    <a:pt x="1215" y="2216"/>
                    <a:pt x="852" y="2578"/>
                    <a:pt x="852" y="3025"/>
                  </a:cubicBezTo>
                  <a:lnTo>
                    <a:pt x="852" y="4594"/>
                  </a:lnTo>
                  <a:cubicBezTo>
                    <a:pt x="852" y="5026"/>
                    <a:pt x="1167" y="5419"/>
                    <a:pt x="1597" y="5452"/>
                  </a:cubicBezTo>
                  <a:cubicBezTo>
                    <a:pt x="1614" y="5453"/>
                    <a:pt x="1631" y="5454"/>
                    <a:pt x="1647" y="5454"/>
                  </a:cubicBezTo>
                  <a:cubicBezTo>
                    <a:pt x="2092" y="5454"/>
                    <a:pt x="2280" y="4986"/>
                    <a:pt x="2272" y="4529"/>
                  </a:cubicBezTo>
                  <a:cubicBezTo>
                    <a:pt x="2263" y="4086"/>
                    <a:pt x="2876" y="3632"/>
                    <a:pt x="3317" y="3632"/>
                  </a:cubicBezTo>
                  <a:lnTo>
                    <a:pt x="4562" y="3632"/>
                  </a:lnTo>
                  <a:cubicBezTo>
                    <a:pt x="4965" y="3632"/>
                    <a:pt x="5444" y="4068"/>
                    <a:pt x="5509" y="4467"/>
                  </a:cubicBezTo>
                  <a:cubicBezTo>
                    <a:pt x="5591" y="4973"/>
                    <a:pt x="4954" y="5749"/>
                    <a:pt x="4463" y="5749"/>
                  </a:cubicBezTo>
                  <a:lnTo>
                    <a:pt x="1662" y="5454"/>
                  </a:lnTo>
                  <a:lnTo>
                    <a:pt x="1539" y="5454"/>
                  </a:lnTo>
                  <a:cubicBezTo>
                    <a:pt x="772" y="5454"/>
                    <a:pt x="84" y="6029"/>
                    <a:pt x="45" y="6794"/>
                  </a:cubicBezTo>
                  <a:cubicBezTo>
                    <a:pt x="1" y="7606"/>
                    <a:pt x="646" y="8288"/>
                    <a:pt x="1459" y="8288"/>
                  </a:cubicBezTo>
                  <a:lnTo>
                    <a:pt x="2471" y="8288"/>
                  </a:lnTo>
                  <a:cubicBezTo>
                    <a:pt x="3142" y="8288"/>
                    <a:pt x="3685" y="8832"/>
                    <a:pt x="3685" y="9502"/>
                  </a:cubicBezTo>
                  <a:lnTo>
                    <a:pt x="3685" y="11932"/>
                  </a:lnTo>
                  <a:cubicBezTo>
                    <a:pt x="3685" y="12369"/>
                    <a:pt x="4033" y="12735"/>
                    <a:pt x="4470" y="12741"/>
                  </a:cubicBezTo>
                  <a:cubicBezTo>
                    <a:pt x="4479" y="12741"/>
                    <a:pt x="4488" y="12741"/>
                    <a:pt x="4496" y="12741"/>
                  </a:cubicBezTo>
                  <a:cubicBezTo>
                    <a:pt x="5612" y="12741"/>
                    <a:pt x="6519" y="11837"/>
                    <a:pt x="6519" y="10718"/>
                  </a:cubicBezTo>
                  <a:lnTo>
                    <a:pt x="6519" y="9197"/>
                  </a:lnTo>
                  <a:cubicBezTo>
                    <a:pt x="6519" y="8874"/>
                    <a:pt x="6648" y="8566"/>
                    <a:pt x="6875" y="8338"/>
                  </a:cubicBezTo>
                  <a:lnTo>
                    <a:pt x="7161" y="8051"/>
                  </a:lnTo>
                  <a:cubicBezTo>
                    <a:pt x="7320" y="7894"/>
                    <a:pt x="7320" y="7636"/>
                    <a:pt x="7161" y="7479"/>
                  </a:cubicBezTo>
                  <a:lnTo>
                    <a:pt x="6435" y="6753"/>
                  </a:lnTo>
                  <a:lnTo>
                    <a:pt x="6032" y="6658"/>
                  </a:lnTo>
                  <a:cubicBezTo>
                    <a:pt x="5874" y="6500"/>
                    <a:pt x="5837" y="5834"/>
                    <a:pt x="5994" y="5675"/>
                  </a:cubicBezTo>
                  <a:cubicBezTo>
                    <a:pt x="6061" y="5608"/>
                    <a:pt x="6201" y="5579"/>
                    <a:pt x="6352" y="5579"/>
                  </a:cubicBezTo>
                  <a:cubicBezTo>
                    <a:pt x="6559" y="5579"/>
                    <a:pt x="6787" y="5634"/>
                    <a:pt x="6878" y="5725"/>
                  </a:cubicBezTo>
                  <a:lnTo>
                    <a:pt x="7008" y="6182"/>
                  </a:lnTo>
                  <a:lnTo>
                    <a:pt x="7734" y="6906"/>
                  </a:lnTo>
                  <a:cubicBezTo>
                    <a:pt x="7813" y="6985"/>
                    <a:pt x="7916" y="7025"/>
                    <a:pt x="8020" y="7025"/>
                  </a:cubicBezTo>
                  <a:cubicBezTo>
                    <a:pt x="8123" y="7025"/>
                    <a:pt x="8227" y="6985"/>
                    <a:pt x="8306" y="6906"/>
                  </a:cubicBezTo>
                  <a:lnTo>
                    <a:pt x="8593" y="6620"/>
                  </a:lnTo>
                  <a:cubicBezTo>
                    <a:pt x="8821" y="6392"/>
                    <a:pt x="8948" y="6083"/>
                    <a:pt x="8948" y="5761"/>
                  </a:cubicBezTo>
                  <a:lnTo>
                    <a:pt x="8948" y="5454"/>
                  </a:lnTo>
                  <a:cubicBezTo>
                    <a:pt x="8948" y="5231"/>
                    <a:pt x="9129" y="5050"/>
                    <a:pt x="9353" y="5050"/>
                  </a:cubicBezTo>
                  <a:lnTo>
                    <a:pt x="10298" y="5050"/>
                  </a:lnTo>
                  <a:cubicBezTo>
                    <a:pt x="9677" y="2785"/>
                    <a:pt x="8059" y="927"/>
                    <a:pt x="5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50"/>
            <p:cNvSpPr/>
            <p:nvPr/>
          </p:nvSpPr>
          <p:spPr>
            <a:xfrm>
              <a:off x="4136050" y="3205550"/>
              <a:ext cx="151850" cy="128275"/>
            </a:xfrm>
            <a:custGeom>
              <a:avLst/>
              <a:gdLst/>
              <a:ahLst/>
              <a:cxnLst/>
              <a:rect l="l" t="t" r="r" b="b"/>
              <a:pathLst>
                <a:path w="6074" h="5131" extrusionOk="0">
                  <a:moveTo>
                    <a:pt x="810" y="0"/>
                  </a:moveTo>
                  <a:cubicBezTo>
                    <a:pt x="363" y="0"/>
                    <a:pt x="1" y="362"/>
                    <a:pt x="1" y="809"/>
                  </a:cubicBezTo>
                  <a:lnTo>
                    <a:pt x="1" y="2429"/>
                  </a:lnTo>
                  <a:cubicBezTo>
                    <a:pt x="439" y="2428"/>
                    <a:pt x="799" y="2078"/>
                    <a:pt x="810" y="1638"/>
                  </a:cubicBezTo>
                  <a:cubicBezTo>
                    <a:pt x="821" y="1189"/>
                    <a:pt x="1143" y="809"/>
                    <a:pt x="1594" y="809"/>
                  </a:cubicBezTo>
                  <a:lnTo>
                    <a:pt x="2791" y="809"/>
                  </a:lnTo>
                  <a:cubicBezTo>
                    <a:pt x="3194" y="809"/>
                    <a:pt x="3568" y="1085"/>
                    <a:pt x="3633" y="1484"/>
                  </a:cubicBezTo>
                  <a:cubicBezTo>
                    <a:pt x="3716" y="1978"/>
                    <a:pt x="3336" y="2429"/>
                    <a:pt x="2835" y="2429"/>
                  </a:cubicBezTo>
                  <a:lnTo>
                    <a:pt x="1" y="2429"/>
                  </a:lnTo>
                  <a:lnTo>
                    <a:pt x="2464" y="4893"/>
                  </a:lnTo>
                  <a:cubicBezTo>
                    <a:pt x="2622" y="5051"/>
                    <a:pt x="2830" y="5130"/>
                    <a:pt x="3037" y="5130"/>
                  </a:cubicBezTo>
                  <a:cubicBezTo>
                    <a:pt x="3244" y="5130"/>
                    <a:pt x="3451" y="5051"/>
                    <a:pt x="3609" y="4893"/>
                  </a:cubicBezTo>
                  <a:lnTo>
                    <a:pt x="4774" y="3728"/>
                  </a:lnTo>
                  <a:lnTo>
                    <a:pt x="4572" y="3524"/>
                  </a:lnTo>
                  <a:cubicBezTo>
                    <a:pt x="4414" y="3367"/>
                    <a:pt x="4414" y="3111"/>
                    <a:pt x="4572" y="2953"/>
                  </a:cubicBezTo>
                  <a:cubicBezTo>
                    <a:pt x="4651" y="2874"/>
                    <a:pt x="4755" y="2834"/>
                    <a:pt x="4859" y="2834"/>
                  </a:cubicBezTo>
                  <a:cubicBezTo>
                    <a:pt x="4962" y="2834"/>
                    <a:pt x="5066" y="2874"/>
                    <a:pt x="5145" y="2953"/>
                  </a:cubicBezTo>
                  <a:lnTo>
                    <a:pt x="5347" y="3155"/>
                  </a:lnTo>
                  <a:lnTo>
                    <a:pt x="5717" y="2785"/>
                  </a:lnTo>
                  <a:cubicBezTo>
                    <a:pt x="5945" y="2557"/>
                    <a:pt x="6073" y="2248"/>
                    <a:pt x="6073" y="1926"/>
                  </a:cubicBezTo>
                  <a:lnTo>
                    <a:pt x="6073" y="809"/>
                  </a:lnTo>
                  <a:cubicBezTo>
                    <a:pt x="6073" y="362"/>
                    <a:pt x="5711" y="0"/>
                    <a:pt x="52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50"/>
            <p:cNvSpPr/>
            <p:nvPr/>
          </p:nvSpPr>
          <p:spPr>
            <a:xfrm>
              <a:off x="3966725" y="3273700"/>
              <a:ext cx="58000" cy="163075"/>
            </a:xfrm>
            <a:custGeom>
              <a:avLst/>
              <a:gdLst/>
              <a:ahLst/>
              <a:cxnLst/>
              <a:rect l="l" t="t" r="r" b="b"/>
              <a:pathLst>
                <a:path w="2320" h="6523" extrusionOk="0">
                  <a:moveTo>
                    <a:pt x="410" y="0"/>
                  </a:moveTo>
                  <a:lnTo>
                    <a:pt x="410" y="0"/>
                  </a:lnTo>
                  <a:cubicBezTo>
                    <a:pt x="1" y="2353"/>
                    <a:pt x="707" y="4761"/>
                    <a:pt x="2320" y="6523"/>
                  </a:cubicBezTo>
                  <a:lnTo>
                    <a:pt x="2320" y="2750"/>
                  </a:lnTo>
                  <a:cubicBezTo>
                    <a:pt x="2320" y="2212"/>
                    <a:pt x="2106" y="1698"/>
                    <a:pt x="1727" y="1318"/>
                  </a:cubicBezTo>
                  <a:lnTo>
                    <a:pt x="4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50"/>
            <p:cNvSpPr/>
            <p:nvPr/>
          </p:nvSpPr>
          <p:spPr>
            <a:xfrm>
              <a:off x="3973250" y="3031750"/>
              <a:ext cx="47000" cy="46000"/>
            </a:xfrm>
            <a:custGeom>
              <a:avLst/>
              <a:gdLst/>
              <a:ahLst/>
              <a:cxnLst/>
              <a:rect l="l" t="t" r="r" b="b"/>
              <a:pathLst>
                <a:path w="1880" h="1840" extrusionOk="0">
                  <a:moveTo>
                    <a:pt x="1308" y="1"/>
                  </a:moveTo>
                  <a:lnTo>
                    <a:pt x="162" y="1146"/>
                  </a:lnTo>
                  <a:cubicBezTo>
                    <a:pt x="2" y="1303"/>
                    <a:pt x="0" y="1562"/>
                    <a:pt x="159" y="1720"/>
                  </a:cubicBezTo>
                  <a:cubicBezTo>
                    <a:pt x="238" y="1800"/>
                    <a:pt x="342" y="1839"/>
                    <a:pt x="446" y="1839"/>
                  </a:cubicBezTo>
                  <a:cubicBezTo>
                    <a:pt x="550" y="1839"/>
                    <a:pt x="655" y="1799"/>
                    <a:pt x="735" y="1719"/>
                  </a:cubicBezTo>
                  <a:lnTo>
                    <a:pt x="1879" y="573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50"/>
            <p:cNvSpPr/>
            <p:nvPr/>
          </p:nvSpPr>
          <p:spPr>
            <a:xfrm>
              <a:off x="3905725" y="3046050"/>
              <a:ext cx="100225" cy="100225"/>
            </a:xfrm>
            <a:custGeom>
              <a:avLst/>
              <a:gdLst/>
              <a:ahLst/>
              <a:cxnLst/>
              <a:rect l="l" t="t" r="r" b="b"/>
              <a:pathLst>
                <a:path w="4009" h="4009" extrusionOk="0">
                  <a:moveTo>
                    <a:pt x="573" y="1"/>
                  </a:moveTo>
                  <a:lnTo>
                    <a:pt x="0" y="574"/>
                  </a:lnTo>
                  <a:lnTo>
                    <a:pt x="3436" y="4009"/>
                  </a:lnTo>
                  <a:lnTo>
                    <a:pt x="4009" y="3436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50"/>
            <p:cNvSpPr/>
            <p:nvPr/>
          </p:nvSpPr>
          <p:spPr>
            <a:xfrm>
              <a:off x="3908900" y="3081850"/>
              <a:ext cx="72350" cy="60225"/>
            </a:xfrm>
            <a:custGeom>
              <a:avLst/>
              <a:gdLst/>
              <a:ahLst/>
              <a:cxnLst/>
              <a:rect l="l" t="t" r="r" b="b"/>
              <a:pathLst>
                <a:path w="2894" h="2409" extrusionOk="0">
                  <a:moveTo>
                    <a:pt x="2450" y="0"/>
                  </a:moveTo>
                  <a:lnTo>
                    <a:pt x="445" y="859"/>
                  </a:lnTo>
                  <a:lnTo>
                    <a:pt x="159" y="1145"/>
                  </a:lnTo>
                  <a:cubicBezTo>
                    <a:pt x="1" y="1303"/>
                    <a:pt x="1" y="1560"/>
                    <a:pt x="159" y="1718"/>
                  </a:cubicBezTo>
                  <a:lnTo>
                    <a:pt x="732" y="2291"/>
                  </a:lnTo>
                  <a:cubicBezTo>
                    <a:pt x="811" y="2370"/>
                    <a:pt x="914" y="2409"/>
                    <a:pt x="1018" y="2409"/>
                  </a:cubicBezTo>
                  <a:cubicBezTo>
                    <a:pt x="1122" y="2409"/>
                    <a:pt x="1225" y="2370"/>
                    <a:pt x="1304" y="2291"/>
                  </a:cubicBezTo>
                  <a:lnTo>
                    <a:pt x="2736" y="859"/>
                  </a:lnTo>
                  <a:cubicBezTo>
                    <a:pt x="2894" y="701"/>
                    <a:pt x="2894" y="445"/>
                    <a:pt x="2736" y="286"/>
                  </a:cubicBezTo>
                  <a:lnTo>
                    <a:pt x="24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50"/>
            <p:cNvSpPr/>
            <p:nvPr/>
          </p:nvSpPr>
          <p:spPr>
            <a:xfrm>
              <a:off x="3853725" y="2993000"/>
              <a:ext cx="77450" cy="71850"/>
            </a:xfrm>
            <a:custGeom>
              <a:avLst/>
              <a:gdLst/>
              <a:ahLst/>
              <a:cxnLst/>
              <a:rect l="l" t="t" r="r" b="b"/>
              <a:pathLst>
                <a:path w="3098" h="2874" extrusionOk="0">
                  <a:moveTo>
                    <a:pt x="1103" y="0"/>
                  </a:moveTo>
                  <a:lnTo>
                    <a:pt x="158" y="558"/>
                  </a:lnTo>
                  <a:cubicBezTo>
                    <a:pt x="0" y="716"/>
                    <a:pt x="0" y="972"/>
                    <a:pt x="158" y="1131"/>
                  </a:cubicBezTo>
                  <a:lnTo>
                    <a:pt x="1902" y="2874"/>
                  </a:lnTo>
                  <a:lnTo>
                    <a:pt x="2653" y="2696"/>
                  </a:lnTo>
                  <a:lnTo>
                    <a:pt x="2939" y="2410"/>
                  </a:lnTo>
                  <a:cubicBezTo>
                    <a:pt x="3098" y="2251"/>
                    <a:pt x="3098" y="1995"/>
                    <a:pt x="2939" y="1837"/>
                  </a:cubicBezTo>
                  <a:lnTo>
                    <a:pt x="11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50"/>
            <p:cNvSpPr/>
            <p:nvPr/>
          </p:nvSpPr>
          <p:spPr>
            <a:xfrm>
              <a:off x="3961250" y="3051925"/>
              <a:ext cx="48100" cy="38850"/>
            </a:xfrm>
            <a:custGeom>
              <a:avLst/>
              <a:gdLst/>
              <a:ahLst/>
              <a:cxnLst/>
              <a:rect l="l" t="t" r="r" b="b"/>
              <a:pathLst>
                <a:path w="1924" h="1554" extrusionOk="0">
                  <a:moveTo>
                    <a:pt x="118" y="0"/>
                  </a:moveTo>
                  <a:lnTo>
                    <a:pt x="118" y="0"/>
                  </a:lnTo>
                  <a:cubicBezTo>
                    <a:pt x="1" y="411"/>
                    <a:pt x="32" y="873"/>
                    <a:pt x="356" y="1197"/>
                  </a:cubicBezTo>
                  <a:cubicBezTo>
                    <a:pt x="587" y="1428"/>
                    <a:pt x="897" y="1554"/>
                    <a:pt x="1215" y="1554"/>
                  </a:cubicBezTo>
                  <a:cubicBezTo>
                    <a:pt x="1327" y="1554"/>
                    <a:pt x="1440" y="1538"/>
                    <a:pt x="1551" y="1506"/>
                  </a:cubicBezTo>
                  <a:cubicBezTo>
                    <a:pt x="1841" y="1422"/>
                    <a:pt x="1923" y="1046"/>
                    <a:pt x="1711" y="834"/>
                  </a:cubicBezTo>
                  <a:lnTo>
                    <a:pt x="1710" y="834"/>
                  </a:lnTo>
                  <a:lnTo>
                    <a:pt x="929" y="5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50"/>
            <p:cNvSpPr/>
            <p:nvPr/>
          </p:nvSpPr>
          <p:spPr>
            <a:xfrm>
              <a:off x="3920050" y="3071725"/>
              <a:ext cx="50100" cy="41725"/>
            </a:xfrm>
            <a:custGeom>
              <a:avLst/>
              <a:gdLst/>
              <a:ahLst/>
              <a:cxnLst/>
              <a:rect l="l" t="t" r="r" b="b"/>
              <a:pathLst>
                <a:path w="2004" h="1669" extrusionOk="0">
                  <a:moveTo>
                    <a:pt x="1431" y="1"/>
                  </a:moveTo>
                  <a:cubicBezTo>
                    <a:pt x="1328" y="1"/>
                    <a:pt x="1224" y="40"/>
                    <a:pt x="1145" y="120"/>
                  </a:cubicBezTo>
                  <a:lnTo>
                    <a:pt x="0" y="1264"/>
                  </a:lnTo>
                  <a:lnTo>
                    <a:pt x="286" y="1550"/>
                  </a:lnTo>
                  <a:cubicBezTo>
                    <a:pt x="365" y="1629"/>
                    <a:pt x="469" y="1669"/>
                    <a:pt x="573" y="1669"/>
                  </a:cubicBezTo>
                  <a:cubicBezTo>
                    <a:pt x="676" y="1669"/>
                    <a:pt x="780" y="1629"/>
                    <a:pt x="859" y="1550"/>
                  </a:cubicBezTo>
                  <a:lnTo>
                    <a:pt x="2004" y="405"/>
                  </a:lnTo>
                  <a:lnTo>
                    <a:pt x="1718" y="120"/>
                  </a:lnTo>
                  <a:cubicBezTo>
                    <a:pt x="1639" y="40"/>
                    <a:pt x="1535" y="1"/>
                    <a:pt x="1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50"/>
            <p:cNvSpPr/>
            <p:nvPr/>
          </p:nvSpPr>
          <p:spPr>
            <a:xfrm>
              <a:off x="3841550" y="2982875"/>
              <a:ext cx="78525" cy="87650"/>
            </a:xfrm>
            <a:custGeom>
              <a:avLst/>
              <a:gdLst/>
              <a:ahLst/>
              <a:cxnLst/>
              <a:rect l="l" t="t" r="r" b="b"/>
              <a:pathLst>
                <a:path w="3141" h="3506" extrusionOk="0">
                  <a:moveTo>
                    <a:pt x="1017" y="1"/>
                  </a:moveTo>
                  <a:cubicBezTo>
                    <a:pt x="914" y="1"/>
                    <a:pt x="810" y="40"/>
                    <a:pt x="731" y="119"/>
                  </a:cubicBezTo>
                  <a:lnTo>
                    <a:pt x="159" y="692"/>
                  </a:lnTo>
                  <a:cubicBezTo>
                    <a:pt x="1" y="850"/>
                    <a:pt x="1" y="1106"/>
                    <a:pt x="159" y="1264"/>
                  </a:cubicBezTo>
                  <a:lnTo>
                    <a:pt x="2281" y="3386"/>
                  </a:lnTo>
                  <a:cubicBezTo>
                    <a:pt x="2361" y="3466"/>
                    <a:pt x="2464" y="3505"/>
                    <a:pt x="2568" y="3505"/>
                  </a:cubicBezTo>
                  <a:cubicBezTo>
                    <a:pt x="2672" y="3505"/>
                    <a:pt x="2775" y="3466"/>
                    <a:pt x="2855" y="3386"/>
                  </a:cubicBezTo>
                  <a:lnTo>
                    <a:pt x="3140" y="3101"/>
                  </a:lnTo>
                  <a:lnTo>
                    <a:pt x="1304" y="1264"/>
                  </a:lnTo>
                  <a:cubicBezTo>
                    <a:pt x="1145" y="1106"/>
                    <a:pt x="1145" y="850"/>
                    <a:pt x="1304" y="692"/>
                  </a:cubicBezTo>
                  <a:lnTo>
                    <a:pt x="1590" y="405"/>
                  </a:lnTo>
                  <a:lnTo>
                    <a:pt x="1304" y="119"/>
                  </a:lnTo>
                  <a:cubicBezTo>
                    <a:pt x="1225" y="40"/>
                    <a:pt x="1121" y="1"/>
                    <a:pt x="10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50"/>
            <p:cNvSpPr/>
            <p:nvPr/>
          </p:nvSpPr>
          <p:spPr>
            <a:xfrm>
              <a:off x="3993050" y="3131550"/>
              <a:ext cx="77075" cy="69175"/>
            </a:xfrm>
            <a:custGeom>
              <a:avLst/>
              <a:gdLst/>
              <a:ahLst/>
              <a:cxnLst/>
              <a:rect l="l" t="t" r="r" b="b"/>
              <a:pathLst>
                <a:path w="3083" h="2767" extrusionOk="0">
                  <a:moveTo>
                    <a:pt x="500" y="0"/>
                  </a:moveTo>
                  <a:lnTo>
                    <a:pt x="159" y="343"/>
                  </a:lnTo>
                  <a:cubicBezTo>
                    <a:pt x="1" y="500"/>
                    <a:pt x="1" y="757"/>
                    <a:pt x="159" y="914"/>
                  </a:cubicBezTo>
                  <a:lnTo>
                    <a:pt x="2010" y="2766"/>
                  </a:lnTo>
                  <a:lnTo>
                    <a:pt x="2638" y="2711"/>
                  </a:lnTo>
                  <a:lnTo>
                    <a:pt x="2925" y="2425"/>
                  </a:lnTo>
                  <a:cubicBezTo>
                    <a:pt x="3082" y="2267"/>
                    <a:pt x="3082" y="2011"/>
                    <a:pt x="2925" y="1852"/>
                  </a:cubicBezTo>
                  <a:lnTo>
                    <a:pt x="1089" y="16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50"/>
            <p:cNvSpPr/>
            <p:nvPr/>
          </p:nvSpPr>
          <p:spPr>
            <a:xfrm>
              <a:off x="3980525" y="3121825"/>
              <a:ext cx="78475" cy="87625"/>
            </a:xfrm>
            <a:custGeom>
              <a:avLst/>
              <a:gdLst/>
              <a:ahLst/>
              <a:cxnLst/>
              <a:rect l="l" t="t" r="r" b="b"/>
              <a:pathLst>
                <a:path w="3139" h="3505" extrusionOk="0">
                  <a:moveTo>
                    <a:pt x="1017" y="0"/>
                  </a:moveTo>
                  <a:cubicBezTo>
                    <a:pt x="914" y="0"/>
                    <a:pt x="810" y="40"/>
                    <a:pt x="731" y="119"/>
                  </a:cubicBezTo>
                  <a:lnTo>
                    <a:pt x="158" y="692"/>
                  </a:lnTo>
                  <a:cubicBezTo>
                    <a:pt x="1" y="849"/>
                    <a:pt x="1" y="1107"/>
                    <a:pt x="158" y="1264"/>
                  </a:cubicBezTo>
                  <a:lnTo>
                    <a:pt x="2280" y="3386"/>
                  </a:lnTo>
                  <a:cubicBezTo>
                    <a:pt x="2359" y="3465"/>
                    <a:pt x="2463" y="3505"/>
                    <a:pt x="2567" y="3505"/>
                  </a:cubicBezTo>
                  <a:cubicBezTo>
                    <a:pt x="2670" y="3505"/>
                    <a:pt x="2774" y="3465"/>
                    <a:pt x="2853" y="3386"/>
                  </a:cubicBezTo>
                  <a:lnTo>
                    <a:pt x="3139" y="3100"/>
                  </a:lnTo>
                  <a:lnTo>
                    <a:pt x="1304" y="1264"/>
                  </a:lnTo>
                  <a:cubicBezTo>
                    <a:pt x="1145" y="1105"/>
                    <a:pt x="1145" y="849"/>
                    <a:pt x="1304" y="692"/>
                  </a:cubicBezTo>
                  <a:lnTo>
                    <a:pt x="1590" y="405"/>
                  </a:lnTo>
                  <a:lnTo>
                    <a:pt x="1304" y="119"/>
                  </a:lnTo>
                  <a:cubicBezTo>
                    <a:pt x="1225" y="40"/>
                    <a:pt x="1121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50"/>
            <p:cNvSpPr/>
            <p:nvPr/>
          </p:nvSpPr>
          <p:spPr>
            <a:xfrm>
              <a:off x="3959350" y="3045000"/>
              <a:ext cx="25125" cy="42925"/>
            </a:xfrm>
            <a:custGeom>
              <a:avLst/>
              <a:gdLst/>
              <a:ahLst/>
              <a:cxnLst/>
              <a:rect l="l" t="t" r="r" b="b"/>
              <a:pathLst>
                <a:path w="1005" h="1717" extrusionOk="0">
                  <a:moveTo>
                    <a:pt x="505" y="1"/>
                  </a:moveTo>
                  <a:cubicBezTo>
                    <a:pt x="338" y="1"/>
                    <a:pt x="175" y="100"/>
                    <a:pt x="123" y="279"/>
                  </a:cubicBezTo>
                  <a:cubicBezTo>
                    <a:pt x="0" y="705"/>
                    <a:pt x="119" y="1162"/>
                    <a:pt x="432" y="1474"/>
                  </a:cubicBezTo>
                  <a:cubicBezTo>
                    <a:pt x="532" y="1573"/>
                    <a:pt x="648" y="1655"/>
                    <a:pt x="777" y="1716"/>
                  </a:cubicBezTo>
                  <a:cubicBezTo>
                    <a:pt x="562" y="1265"/>
                    <a:pt x="631" y="703"/>
                    <a:pt x="1005" y="330"/>
                  </a:cubicBezTo>
                  <a:lnTo>
                    <a:pt x="795" y="120"/>
                  </a:lnTo>
                  <a:cubicBezTo>
                    <a:pt x="714" y="39"/>
                    <a:pt x="609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50"/>
            <p:cNvSpPr/>
            <p:nvPr/>
          </p:nvSpPr>
          <p:spPr>
            <a:xfrm>
              <a:off x="3999525" y="3028800"/>
              <a:ext cx="23675" cy="20250"/>
            </a:xfrm>
            <a:custGeom>
              <a:avLst/>
              <a:gdLst/>
              <a:ahLst/>
              <a:cxnLst/>
              <a:rect l="l" t="t" r="r" b="b"/>
              <a:pathLst>
                <a:path w="947" h="810" extrusionOk="0">
                  <a:moveTo>
                    <a:pt x="542" y="0"/>
                  </a:moveTo>
                  <a:cubicBezTo>
                    <a:pt x="182" y="0"/>
                    <a:pt x="0" y="436"/>
                    <a:pt x="257" y="691"/>
                  </a:cubicBezTo>
                  <a:cubicBezTo>
                    <a:pt x="339" y="773"/>
                    <a:pt x="440" y="810"/>
                    <a:pt x="540" y="810"/>
                  </a:cubicBezTo>
                  <a:cubicBezTo>
                    <a:pt x="748" y="810"/>
                    <a:pt x="947" y="649"/>
                    <a:pt x="947" y="405"/>
                  </a:cubicBezTo>
                  <a:cubicBezTo>
                    <a:pt x="947" y="181"/>
                    <a:pt x="766" y="0"/>
                    <a:pt x="5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4" name="Google Shape;1864;p50"/>
          <p:cNvGrpSpPr/>
          <p:nvPr/>
        </p:nvGrpSpPr>
        <p:grpSpPr>
          <a:xfrm>
            <a:off x="5417867" y="3224950"/>
            <a:ext cx="552289" cy="552267"/>
            <a:chOff x="5826263" y="2131788"/>
            <a:chExt cx="637600" cy="637575"/>
          </a:xfrm>
        </p:grpSpPr>
        <p:sp>
          <p:nvSpPr>
            <p:cNvPr id="1865" name="Google Shape;1865;p50"/>
            <p:cNvSpPr/>
            <p:nvPr/>
          </p:nvSpPr>
          <p:spPr>
            <a:xfrm>
              <a:off x="5826263" y="2131788"/>
              <a:ext cx="637600" cy="637575"/>
            </a:xfrm>
            <a:custGeom>
              <a:avLst/>
              <a:gdLst/>
              <a:ahLst/>
              <a:cxnLst/>
              <a:rect l="l" t="t" r="r" b="b"/>
              <a:pathLst>
                <a:path w="25504" h="25503" extrusionOk="0">
                  <a:moveTo>
                    <a:pt x="12743" y="1"/>
                  </a:moveTo>
                  <a:cubicBezTo>
                    <a:pt x="12524" y="1"/>
                    <a:pt x="12345" y="179"/>
                    <a:pt x="12345" y="398"/>
                  </a:cubicBezTo>
                  <a:lnTo>
                    <a:pt x="12345" y="2037"/>
                  </a:lnTo>
                  <a:cubicBezTo>
                    <a:pt x="12345" y="2972"/>
                    <a:pt x="12177" y="3900"/>
                    <a:pt x="11847" y="4776"/>
                  </a:cubicBezTo>
                  <a:cubicBezTo>
                    <a:pt x="11722" y="5109"/>
                    <a:pt x="11414" y="5293"/>
                    <a:pt x="11099" y="5293"/>
                  </a:cubicBezTo>
                  <a:cubicBezTo>
                    <a:pt x="10891" y="5293"/>
                    <a:pt x="10680" y="5212"/>
                    <a:pt x="10519" y="5039"/>
                  </a:cubicBezTo>
                  <a:lnTo>
                    <a:pt x="9526" y="3978"/>
                  </a:lnTo>
                  <a:cubicBezTo>
                    <a:pt x="9441" y="3887"/>
                    <a:pt x="9334" y="3847"/>
                    <a:pt x="9229" y="3847"/>
                  </a:cubicBezTo>
                  <a:cubicBezTo>
                    <a:pt x="9014" y="3847"/>
                    <a:pt x="8807" y="4017"/>
                    <a:pt x="8815" y="4272"/>
                  </a:cubicBezTo>
                  <a:lnTo>
                    <a:pt x="8863" y="5725"/>
                  </a:lnTo>
                  <a:cubicBezTo>
                    <a:pt x="8879" y="6197"/>
                    <a:pt x="8497" y="6551"/>
                    <a:pt x="8068" y="6551"/>
                  </a:cubicBezTo>
                  <a:cubicBezTo>
                    <a:pt x="7960" y="6551"/>
                    <a:pt x="7848" y="6528"/>
                    <a:pt x="7739" y="6478"/>
                  </a:cubicBezTo>
                  <a:cubicBezTo>
                    <a:pt x="6886" y="6092"/>
                    <a:pt x="6110" y="5554"/>
                    <a:pt x="5449" y="4893"/>
                  </a:cubicBezTo>
                  <a:lnTo>
                    <a:pt x="4291" y="3735"/>
                  </a:lnTo>
                  <a:cubicBezTo>
                    <a:pt x="4213" y="3659"/>
                    <a:pt x="4113" y="3621"/>
                    <a:pt x="4012" y="3621"/>
                  </a:cubicBezTo>
                  <a:cubicBezTo>
                    <a:pt x="3910" y="3621"/>
                    <a:pt x="3808" y="3660"/>
                    <a:pt x="3730" y="3738"/>
                  </a:cubicBezTo>
                  <a:cubicBezTo>
                    <a:pt x="3576" y="3893"/>
                    <a:pt x="3575" y="4142"/>
                    <a:pt x="3728" y="4298"/>
                  </a:cubicBezTo>
                  <a:lnTo>
                    <a:pt x="4885" y="5457"/>
                  </a:lnTo>
                  <a:cubicBezTo>
                    <a:pt x="5547" y="6119"/>
                    <a:pt x="6085" y="6894"/>
                    <a:pt x="6471" y="7746"/>
                  </a:cubicBezTo>
                  <a:cubicBezTo>
                    <a:pt x="6710" y="8275"/>
                    <a:pt x="6321" y="8871"/>
                    <a:pt x="5746" y="8871"/>
                  </a:cubicBezTo>
                  <a:cubicBezTo>
                    <a:pt x="5737" y="8871"/>
                    <a:pt x="5728" y="8871"/>
                    <a:pt x="5718" y="8871"/>
                  </a:cubicBezTo>
                  <a:lnTo>
                    <a:pt x="4264" y="8822"/>
                  </a:lnTo>
                  <a:cubicBezTo>
                    <a:pt x="4259" y="8822"/>
                    <a:pt x="4254" y="8822"/>
                    <a:pt x="4249" y="8822"/>
                  </a:cubicBezTo>
                  <a:cubicBezTo>
                    <a:pt x="3880" y="8822"/>
                    <a:pt x="3697" y="9277"/>
                    <a:pt x="3970" y="9533"/>
                  </a:cubicBezTo>
                  <a:lnTo>
                    <a:pt x="5032" y="10527"/>
                  </a:lnTo>
                  <a:cubicBezTo>
                    <a:pt x="5464" y="10931"/>
                    <a:pt x="5322" y="11646"/>
                    <a:pt x="4769" y="11854"/>
                  </a:cubicBezTo>
                  <a:cubicBezTo>
                    <a:pt x="3893" y="12184"/>
                    <a:pt x="2965" y="12353"/>
                    <a:pt x="2030" y="12353"/>
                  </a:cubicBezTo>
                  <a:lnTo>
                    <a:pt x="391" y="12353"/>
                  </a:lnTo>
                  <a:cubicBezTo>
                    <a:pt x="174" y="12357"/>
                    <a:pt x="1" y="12534"/>
                    <a:pt x="1" y="12750"/>
                  </a:cubicBezTo>
                  <a:cubicBezTo>
                    <a:pt x="1" y="12968"/>
                    <a:pt x="174" y="13145"/>
                    <a:pt x="391" y="13149"/>
                  </a:cubicBezTo>
                  <a:lnTo>
                    <a:pt x="2030" y="13149"/>
                  </a:lnTo>
                  <a:cubicBezTo>
                    <a:pt x="2965" y="13149"/>
                    <a:pt x="3893" y="13319"/>
                    <a:pt x="4769" y="13649"/>
                  </a:cubicBezTo>
                  <a:cubicBezTo>
                    <a:pt x="5321" y="13855"/>
                    <a:pt x="5464" y="14572"/>
                    <a:pt x="5032" y="14976"/>
                  </a:cubicBezTo>
                  <a:lnTo>
                    <a:pt x="3970" y="15970"/>
                  </a:lnTo>
                  <a:cubicBezTo>
                    <a:pt x="3696" y="16226"/>
                    <a:pt x="3880" y="16681"/>
                    <a:pt x="4250" y="16681"/>
                  </a:cubicBezTo>
                  <a:cubicBezTo>
                    <a:pt x="4255" y="16681"/>
                    <a:pt x="4259" y="16681"/>
                    <a:pt x="4264" y="16681"/>
                  </a:cubicBezTo>
                  <a:lnTo>
                    <a:pt x="5718" y="16631"/>
                  </a:lnTo>
                  <a:cubicBezTo>
                    <a:pt x="5728" y="16631"/>
                    <a:pt x="5737" y="16631"/>
                    <a:pt x="5746" y="16631"/>
                  </a:cubicBezTo>
                  <a:cubicBezTo>
                    <a:pt x="6321" y="16631"/>
                    <a:pt x="6710" y="17228"/>
                    <a:pt x="6471" y="17757"/>
                  </a:cubicBezTo>
                  <a:cubicBezTo>
                    <a:pt x="6083" y="18609"/>
                    <a:pt x="5547" y="19384"/>
                    <a:pt x="4885" y="20046"/>
                  </a:cubicBezTo>
                  <a:lnTo>
                    <a:pt x="3728" y="21204"/>
                  </a:lnTo>
                  <a:cubicBezTo>
                    <a:pt x="3579" y="21361"/>
                    <a:pt x="3582" y="21607"/>
                    <a:pt x="3735" y="21760"/>
                  </a:cubicBezTo>
                  <a:cubicBezTo>
                    <a:pt x="3812" y="21837"/>
                    <a:pt x="3914" y="21876"/>
                    <a:pt x="4016" y="21876"/>
                  </a:cubicBezTo>
                  <a:cubicBezTo>
                    <a:pt x="4115" y="21876"/>
                    <a:pt x="4213" y="21840"/>
                    <a:pt x="4291" y="21767"/>
                  </a:cubicBezTo>
                  <a:lnTo>
                    <a:pt x="5449" y="20610"/>
                  </a:lnTo>
                  <a:cubicBezTo>
                    <a:pt x="6110" y="19947"/>
                    <a:pt x="6886" y="19411"/>
                    <a:pt x="7739" y="19025"/>
                  </a:cubicBezTo>
                  <a:cubicBezTo>
                    <a:pt x="7848" y="18975"/>
                    <a:pt x="7960" y="18952"/>
                    <a:pt x="8069" y="18952"/>
                  </a:cubicBezTo>
                  <a:cubicBezTo>
                    <a:pt x="8497" y="18952"/>
                    <a:pt x="8879" y="19306"/>
                    <a:pt x="8863" y="19776"/>
                  </a:cubicBezTo>
                  <a:lnTo>
                    <a:pt x="8815" y="21231"/>
                  </a:lnTo>
                  <a:cubicBezTo>
                    <a:pt x="8807" y="21486"/>
                    <a:pt x="9014" y="21656"/>
                    <a:pt x="9229" y="21656"/>
                  </a:cubicBezTo>
                  <a:cubicBezTo>
                    <a:pt x="9334" y="21656"/>
                    <a:pt x="9441" y="21616"/>
                    <a:pt x="9526" y="21525"/>
                  </a:cubicBezTo>
                  <a:lnTo>
                    <a:pt x="10520" y="20462"/>
                  </a:lnTo>
                  <a:cubicBezTo>
                    <a:pt x="10681" y="20291"/>
                    <a:pt x="10891" y="20210"/>
                    <a:pt x="11099" y="20210"/>
                  </a:cubicBezTo>
                  <a:cubicBezTo>
                    <a:pt x="11413" y="20210"/>
                    <a:pt x="11722" y="20394"/>
                    <a:pt x="11847" y="20727"/>
                  </a:cubicBezTo>
                  <a:cubicBezTo>
                    <a:pt x="12177" y="21603"/>
                    <a:pt x="12345" y="22531"/>
                    <a:pt x="12345" y="23466"/>
                  </a:cubicBezTo>
                  <a:lnTo>
                    <a:pt x="12345" y="25105"/>
                  </a:lnTo>
                  <a:cubicBezTo>
                    <a:pt x="12345" y="25324"/>
                    <a:pt x="12524" y="25502"/>
                    <a:pt x="12744" y="25502"/>
                  </a:cubicBezTo>
                  <a:cubicBezTo>
                    <a:pt x="12964" y="25502"/>
                    <a:pt x="13142" y="25324"/>
                    <a:pt x="13142" y="25105"/>
                  </a:cubicBezTo>
                  <a:lnTo>
                    <a:pt x="13142" y="23466"/>
                  </a:lnTo>
                  <a:cubicBezTo>
                    <a:pt x="13142" y="22531"/>
                    <a:pt x="13310" y="21603"/>
                    <a:pt x="13640" y="20727"/>
                  </a:cubicBezTo>
                  <a:cubicBezTo>
                    <a:pt x="13765" y="20394"/>
                    <a:pt x="14074" y="20210"/>
                    <a:pt x="14388" y="20210"/>
                  </a:cubicBezTo>
                  <a:cubicBezTo>
                    <a:pt x="14596" y="20210"/>
                    <a:pt x="14807" y="20291"/>
                    <a:pt x="14967" y="20462"/>
                  </a:cubicBezTo>
                  <a:lnTo>
                    <a:pt x="15962" y="21525"/>
                  </a:lnTo>
                  <a:cubicBezTo>
                    <a:pt x="16047" y="21616"/>
                    <a:pt x="16153" y="21656"/>
                    <a:pt x="16258" y="21656"/>
                  </a:cubicBezTo>
                  <a:cubicBezTo>
                    <a:pt x="16474" y="21656"/>
                    <a:pt x="16681" y="21486"/>
                    <a:pt x="16672" y="21231"/>
                  </a:cubicBezTo>
                  <a:lnTo>
                    <a:pt x="16624" y="19776"/>
                  </a:lnTo>
                  <a:cubicBezTo>
                    <a:pt x="16608" y="19306"/>
                    <a:pt x="16991" y="18952"/>
                    <a:pt x="17420" y="18952"/>
                  </a:cubicBezTo>
                  <a:cubicBezTo>
                    <a:pt x="17529" y="18952"/>
                    <a:pt x="17641" y="18975"/>
                    <a:pt x="17750" y="19025"/>
                  </a:cubicBezTo>
                  <a:cubicBezTo>
                    <a:pt x="18602" y="19411"/>
                    <a:pt x="19377" y="19947"/>
                    <a:pt x="20038" y="20610"/>
                  </a:cubicBezTo>
                  <a:lnTo>
                    <a:pt x="21197" y="21768"/>
                  </a:lnTo>
                  <a:cubicBezTo>
                    <a:pt x="21274" y="21843"/>
                    <a:pt x="21374" y="21881"/>
                    <a:pt x="21475" y="21881"/>
                  </a:cubicBezTo>
                  <a:cubicBezTo>
                    <a:pt x="21577" y="21881"/>
                    <a:pt x="21679" y="21842"/>
                    <a:pt x="21757" y="21764"/>
                  </a:cubicBezTo>
                  <a:cubicBezTo>
                    <a:pt x="21911" y="21610"/>
                    <a:pt x="21913" y="21361"/>
                    <a:pt x="21760" y="21204"/>
                  </a:cubicBezTo>
                  <a:lnTo>
                    <a:pt x="20602" y="20046"/>
                  </a:lnTo>
                  <a:cubicBezTo>
                    <a:pt x="19940" y="19384"/>
                    <a:pt x="19403" y="18609"/>
                    <a:pt x="19016" y="17757"/>
                  </a:cubicBezTo>
                  <a:cubicBezTo>
                    <a:pt x="18777" y="17228"/>
                    <a:pt x="19166" y="16631"/>
                    <a:pt x="19741" y="16631"/>
                  </a:cubicBezTo>
                  <a:cubicBezTo>
                    <a:pt x="19750" y="16631"/>
                    <a:pt x="19760" y="16631"/>
                    <a:pt x="19769" y="16631"/>
                  </a:cubicBezTo>
                  <a:lnTo>
                    <a:pt x="21224" y="16679"/>
                  </a:lnTo>
                  <a:cubicBezTo>
                    <a:pt x="21229" y="16679"/>
                    <a:pt x="21234" y="16679"/>
                    <a:pt x="21239" y="16679"/>
                  </a:cubicBezTo>
                  <a:cubicBezTo>
                    <a:pt x="21608" y="16679"/>
                    <a:pt x="21790" y="16226"/>
                    <a:pt x="21518" y="15969"/>
                  </a:cubicBezTo>
                  <a:lnTo>
                    <a:pt x="20455" y="14976"/>
                  </a:lnTo>
                  <a:cubicBezTo>
                    <a:pt x="20024" y="14572"/>
                    <a:pt x="20165" y="13855"/>
                    <a:pt x="20718" y="13647"/>
                  </a:cubicBezTo>
                  <a:cubicBezTo>
                    <a:pt x="21594" y="13319"/>
                    <a:pt x="22522" y="13150"/>
                    <a:pt x="23458" y="13150"/>
                  </a:cubicBezTo>
                  <a:lnTo>
                    <a:pt x="25096" y="13150"/>
                  </a:lnTo>
                  <a:cubicBezTo>
                    <a:pt x="25099" y="13151"/>
                    <a:pt x="25101" y="13151"/>
                    <a:pt x="25104" y="13151"/>
                  </a:cubicBezTo>
                  <a:cubicBezTo>
                    <a:pt x="25324" y="13151"/>
                    <a:pt x="25503" y="12972"/>
                    <a:pt x="25503" y="12751"/>
                  </a:cubicBezTo>
                  <a:cubicBezTo>
                    <a:pt x="25503" y="12531"/>
                    <a:pt x="25324" y="12352"/>
                    <a:pt x="25104" y="12352"/>
                  </a:cubicBezTo>
                  <a:cubicBezTo>
                    <a:pt x="25101" y="12352"/>
                    <a:pt x="25099" y="12352"/>
                    <a:pt x="25096" y="12353"/>
                  </a:cubicBezTo>
                  <a:lnTo>
                    <a:pt x="23458" y="12353"/>
                  </a:lnTo>
                  <a:cubicBezTo>
                    <a:pt x="22522" y="12353"/>
                    <a:pt x="21594" y="12184"/>
                    <a:pt x="20718" y="11854"/>
                  </a:cubicBezTo>
                  <a:cubicBezTo>
                    <a:pt x="20165" y="11646"/>
                    <a:pt x="20024" y="10931"/>
                    <a:pt x="20455" y="10527"/>
                  </a:cubicBezTo>
                  <a:lnTo>
                    <a:pt x="21518" y="9533"/>
                  </a:lnTo>
                  <a:cubicBezTo>
                    <a:pt x="21790" y="9277"/>
                    <a:pt x="21608" y="8822"/>
                    <a:pt x="21239" y="8822"/>
                  </a:cubicBezTo>
                  <a:cubicBezTo>
                    <a:pt x="21234" y="8822"/>
                    <a:pt x="21229" y="8822"/>
                    <a:pt x="21224" y="8822"/>
                  </a:cubicBezTo>
                  <a:lnTo>
                    <a:pt x="19769" y="8872"/>
                  </a:lnTo>
                  <a:cubicBezTo>
                    <a:pt x="19760" y="8872"/>
                    <a:pt x="19752" y="8872"/>
                    <a:pt x="19743" y="8872"/>
                  </a:cubicBezTo>
                  <a:cubicBezTo>
                    <a:pt x="19166" y="8872"/>
                    <a:pt x="18777" y="8275"/>
                    <a:pt x="19016" y="7746"/>
                  </a:cubicBezTo>
                  <a:cubicBezTo>
                    <a:pt x="19403" y="6894"/>
                    <a:pt x="19940" y="6119"/>
                    <a:pt x="20602" y="5457"/>
                  </a:cubicBezTo>
                  <a:lnTo>
                    <a:pt x="21760" y="4298"/>
                  </a:lnTo>
                  <a:cubicBezTo>
                    <a:pt x="21913" y="4142"/>
                    <a:pt x="21911" y="3893"/>
                    <a:pt x="21757" y="3738"/>
                  </a:cubicBezTo>
                  <a:cubicBezTo>
                    <a:pt x="21679" y="3660"/>
                    <a:pt x="21577" y="3621"/>
                    <a:pt x="21475" y="3621"/>
                  </a:cubicBezTo>
                  <a:cubicBezTo>
                    <a:pt x="21375" y="3621"/>
                    <a:pt x="21274" y="3659"/>
                    <a:pt x="21197" y="3735"/>
                  </a:cubicBezTo>
                  <a:lnTo>
                    <a:pt x="20038" y="4893"/>
                  </a:lnTo>
                  <a:cubicBezTo>
                    <a:pt x="19377" y="5554"/>
                    <a:pt x="18602" y="6092"/>
                    <a:pt x="17750" y="6478"/>
                  </a:cubicBezTo>
                  <a:cubicBezTo>
                    <a:pt x="17641" y="6528"/>
                    <a:pt x="17529" y="6551"/>
                    <a:pt x="17420" y="6551"/>
                  </a:cubicBezTo>
                  <a:cubicBezTo>
                    <a:pt x="16991" y="6551"/>
                    <a:pt x="16608" y="6197"/>
                    <a:pt x="16624" y="5725"/>
                  </a:cubicBezTo>
                  <a:lnTo>
                    <a:pt x="16672" y="4271"/>
                  </a:lnTo>
                  <a:cubicBezTo>
                    <a:pt x="16681" y="4017"/>
                    <a:pt x="16474" y="3847"/>
                    <a:pt x="16258" y="3847"/>
                  </a:cubicBezTo>
                  <a:cubicBezTo>
                    <a:pt x="16153" y="3847"/>
                    <a:pt x="16047" y="3887"/>
                    <a:pt x="15962" y="3978"/>
                  </a:cubicBezTo>
                  <a:lnTo>
                    <a:pt x="14967" y="5039"/>
                  </a:lnTo>
                  <a:cubicBezTo>
                    <a:pt x="14806" y="5212"/>
                    <a:pt x="14596" y="5293"/>
                    <a:pt x="14388" y="5293"/>
                  </a:cubicBezTo>
                  <a:cubicBezTo>
                    <a:pt x="14074" y="5293"/>
                    <a:pt x="13765" y="5109"/>
                    <a:pt x="13640" y="4776"/>
                  </a:cubicBezTo>
                  <a:cubicBezTo>
                    <a:pt x="13310" y="3900"/>
                    <a:pt x="13142" y="2972"/>
                    <a:pt x="13142" y="2037"/>
                  </a:cubicBezTo>
                  <a:lnTo>
                    <a:pt x="13142" y="398"/>
                  </a:lnTo>
                  <a:cubicBezTo>
                    <a:pt x="13142" y="179"/>
                    <a:pt x="12964" y="1"/>
                    <a:pt x="1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50"/>
            <p:cNvSpPr/>
            <p:nvPr/>
          </p:nvSpPr>
          <p:spPr>
            <a:xfrm>
              <a:off x="5985438" y="2291188"/>
              <a:ext cx="318825" cy="318775"/>
            </a:xfrm>
            <a:custGeom>
              <a:avLst/>
              <a:gdLst/>
              <a:ahLst/>
              <a:cxnLst/>
              <a:rect l="l" t="t" r="r" b="b"/>
              <a:pathLst>
                <a:path w="12753" h="12751" extrusionOk="0">
                  <a:moveTo>
                    <a:pt x="6377" y="0"/>
                  </a:moveTo>
                  <a:cubicBezTo>
                    <a:pt x="2856" y="0"/>
                    <a:pt x="1" y="2854"/>
                    <a:pt x="1" y="6375"/>
                  </a:cubicBezTo>
                  <a:cubicBezTo>
                    <a:pt x="1" y="9896"/>
                    <a:pt x="2856" y="12751"/>
                    <a:pt x="6377" y="12751"/>
                  </a:cubicBezTo>
                  <a:cubicBezTo>
                    <a:pt x="9898" y="12751"/>
                    <a:pt x="12753" y="9896"/>
                    <a:pt x="12753" y="6375"/>
                  </a:cubicBezTo>
                  <a:cubicBezTo>
                    <a:pt x="12753" y="2854"/>
                    <a:pt x="9898" y="0"/>
                    <a:pt x="6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50"/>
            <p:cNvSpPr/>
            <p:nvPr/>
          </p:nvSpPr>
          <p:spPr>
            <a:xfrm>
              <a:off x="6032388" y="2321063"/>
              <a:ext cx="242025" cy="245925"/>
            </a:xfrm>
            <a:custGeom>
              <a:avLst/>
              <a:gdLst/>
              <a:ahLst/>
              <a:cxnLst/>
              <a:rect l="l" t="t" r="r" b="b"/>
              <a:pathLst>
                <a:path w="9681" h="9837" extrusionOk="0">
                  <a:moveTo>
                    <a:pt x="4485" y="1"/>
                  </a:moveTo>
                  <a:cubicBezTo>
                    <a:pt x="3505" y="1"/>
                    <a:pt x="2547" y="281"/>
                    <a:pt x="1721" y="807"/>
                  </a:cubicBezTo>
                  <a:cubicBezTo>
                    <a:pt x="276" y="1727"/>
                    <a:pt x="0" y="3341"/>
                    <a:pt x="0" y="5180"/>
                  </a:cubicBezTo>
                  <a:cubicBezTo>
                    <a:pt x="0" y="8041"/>
                    <a:pt x="1637" y="9837"/>
                    <a:pt x="4499" y="9837"/>
                  </a:cubicBezTo>
                  <a:cubicBezTo>
                    <a:pt x="6337" y="9837"/>
                    <a:pt x="7952" y="9402"/>
                    <a:pt x="8871" y="7959"/>
                  </a:cubicBezTo>
                  <a:cubicBezTo>
                    <a:pt x="9400" y="7129"/>
                    <a:pt x="9681" y="6164"/>
                    <a:pt x="9679" y="5180"/>
                  </a:cubicBezTo>
                  <a:cubicBezTo>
                    <a:pt x="9679" y="2320"/>
                    <a:pt x="7360" y="1"/>
                    <a:pt x="4499" y="1"/>
                  </a:cubicBezTo>
                  <a:cubicBezTo>
                    <a:pt x="4494" y="1"/>
                    <a:pt x="4490" y="1"/>
                    <a:pt x="4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50"/>
            <p:cNvSpPr/>
            <p:nvPr/>
          </p:nvSpPr>
          <p:spPr>
            <a:xfrm>
              <a:off x="6015338" y="2341238"/>
              <a:ext cx="238850" cy="238850"/>
            </a:xfrm>
            <a:custGeom>
              <a:avLst/>
              <a:gdLst/>
              <a:ahLst/>
              <a:cxnLst/>
              <a:rect l="l" t="t" r="r" b="b"/>
              <a:pathLst>
                <a:path w="9554" h="9554" extrusionOk="0">
                  <a:moveTo>
                    <a:pt x="2403" y="0"/>
                  </a:moveTo>
                  <a:lnTo>
                    <a:pt x="2403" y="0"/>
                  </a:lnTo>
                  <a:cubicBezTo>
                    <a:pt x="958" y="920"/>
                    <a:pt x="0" y="2534"/>
                    <a:pt x="0" y="4373"/>
                  </a:cubicBezTo>
                  <a:cubicBezTo>
                    <a:pt x="0" y="7234"/>
                    <a:pt x="2319" y="9553"/>
                    <a:pt x="5181" y="9553"/>
                  </a:cubicBezTo>
                  <a:cubicBezTo>
                    <a:pt x="5183" y="9553"/>
                    <a:pt x="5184" y="9553"/>
                    <a:pt x="5186" y="9553"/>
                  </a:cubicBezTo>
                  <a:cubicBezTo>
                    <a:pt x="6955" y="9553"/>
                    <a:pt x="8605" y="8647"/>
                    <a:pt x="9553" y="7152"/>
                  </a:cubicBezTo>
                  <a:lnTo>
                    <a:pt x="9553" y="7152"/>
                  </a:lnTo>
                  <a:cubicBezTo>
                    <a:pt x="8725" y="7679"/>
                    <a:pt x="7764" y="7959"/>
                    <a:pt x="6782" y="7959"/>
                  </a:cubicBezTo>
                  <a:cubicBezTo>
                    <a:pt x="6779" y="7959"/>
                    <a:pt x="6777" y="7959"/>
                    <a:pt x="6775" y="7959"/>
                  </a:cubicBezTo>
                  <a:cubicBezTo>
                    <a:pt x="3914" y="7959"/>
                    <a:pt x="1595" y="5640"/>
                    <a:pt x="1595" y="2779"/>
                  </a:cubicBezTo>
                  <a:cubicBezTo>
                    <a:pt x="1593" y="1794"/>
                    <a:pt x="1874" y="831"/>
                    <a:pt x="24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9" name="Google Shape;1869;p50"/>
          <p:cNvGrpSpPr/>
          <p:nvPr/>
        </p:nvGrpSpPr>
        <p:grpSpPr>
          <a:xfrm>
            <a:off x="4673364" y="3225016"/>
            <a:ext cx="556122" cy="552116"/>
            <a:chOff x="2289925" y="3022150"/>
            <a:chExt cx="642025" cy="637400"/>
          </a:xfrm>
        </p:grpSpPr>
        <p:sp>
          <p:nvSpPr>
            <p:cNvPr id="1870" name="Google Shape;1870;p50"/>
            <p:cNvSpPr/>
            <p:nvPr/>
          </p:nvSpPr>
          <p:spPr>
            <a:xfrm>
              <a:off x="2525750" y="3297425"/>
              <a:ext cx="317525" cy="278325"/>
            </a:xfrm>
            <a:custGeom>
              <a:avLst/>
              <a:gdLst/>
              <a:ahLst/>
              <a:cxnLst/>
              <a:rect l="l" t="t" r="r" b="b"/>
              <a:pathLst>
                <a:path w="12701" h="11133" extrusionOk="0">
                  <a:moveTo>
                    <a:pt x="1619" y="1"/>
                  </a:moveTo>
                  <a:cubicBezTo>
                    <a:pt x="2062" y="449"/>
                    <a:pt x="2061" y="1171"/>
                    <a:pt x="1615" y="1617"/>
                  </a:cubicBezTo>
                  <a:cubicBezTo>
                    <a:pt x="1391" y="1840"/>
                    <a:pt x="1098" y="1952"/>
                    <a:pt x="805" y="1952"/>
                  </a:cubicBezTo>
                  <a:cubicBezTo>
                    <a:pt x="514" y="1952"/>
                    <a:pt x="223" y="1842"/>
                    <a:pt x="0" y="1621"/>
                  </a:cubicBezTo>
                  <a:lnTo>
                    <a:pt x="0" y="1621"/>
                  </a:lnTo>
                  <a:lnTo>
                    <a:pt x="9512" y="11133"/>
                  </a:lnTo>
                  <a:lnTo>
                    <a:pt x="12700" y="7843"/>
                  </a:lnTo>
                  <a:lnTo>
                    <a:pt x="7185" y="2330"/>
                  </a:lnTo>
                  <a:lnTo>
                    <a:pt x="7185" y="2330"/>
                  </a:lnTo>
                  <a:cubicBezTo>
                    <a:pt x="7624" y="2778"/>
                    <a:pt x="7619" y="3496"/>
                    <a:pt x="7175" y="3938"/>
                  </a:cubicBezTo>
                  <a:cubicBezTo>
                    <a:pt x="6952" y="4162"/>
                    <a:pt x="6659" y="4274"/>
                    <a:pt x="6366" y="4274"/>
                  </a:cubicBezTo>
                  <a:cubicBezTo>
                    <a:pt x="6078" y="4274"/>
                    <a:pt x="5789" y="4166"/>
                    <a:pt x="5566" y="3948"/>
                  </a:cubicBezTo>
                  <a:lnTo>
                    <a:pt x="16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50"/>
            <p:cNvSpPr/>
            <p:nvPr/>
          </p:nvSpPr>
          <p:spPr>
            <a:xfrm>
              <a:off x="2634800" y="3254750"/>
              <a:ext cx="172150" cy="60750"/>
            </a:xfrm>
            <a:custGeom>
              <a:avLst/>
              <a:gdLst/>
              <a:ahLst/>
              <a:cxnLst/>
              <a:rect l="l" t="t" r="r" b="b"/>
              <a:pathLst>
                <a:path w="6886" h="2430" extrusionOk="0">
                  <a:moveTo>
                    <a:pt x="4454" y="0"/>
                  </a:moveTo>
                  <a:cubicBezTo>
                    <a:pt x="3656" y="0"/>
                    <a:pt x="2911" y="392"/>
                    <a:pt x="2458" y="1049"/>
                  </a:cubicBezTo>
                  <a:cubicBezTo>
                    <a:pt x="2193" y="885"/>
                    <a:pt x="1903" y="809"/>
                    <a:pt x="1618" y="809"/>
                  </a:cubicBezTo>
                  <a:cubicBezTo>
                    <a:pt x="954" y="809"/>
                    <a:pt x="318" y="1222"/>
                    <a:pt x="88" y="1909"/>
                  </a:cubicBezTo>
                  <a:cubicBezTo>
                    <a:pt x="0" y="2166"/>
                    <a:pt x="207" y="2429"/>
                    <a:pt x="477" y="2429"/>
                  </a:cubicBezTo>
                  <a:lnTo>
                    <a:pt x="6437" y="2429"/>
                  </a:lnTo>
                  <a:cubicBezTo>
                    <a:pt x="6684" y="2429"/>
                    <a:pt x="6885" y="2206"/>
                    <a:pt x="6838" y="1964"/>
                  </a:cubicBezTo>
                  <a:cubicBezTo>
                    <a:pt x="6615" y="824"/>
                    <a:pt x="5616" y="0"/>
                    <a:pt x="4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50"/>
            <p:cNvSpPr/>
            <p:nvPr/>
          </p:nvSpPr>
          <p:spPr>
            <a:xfrm>
              <a:off x="2712625" y="3447025"/>
              <a:ext cx="84175" cy="80975"/>
            </a:xfrm>
            <a:custGeom>
              <a:avLst/>
              <a:gdLst/>
              <a:ahLst/>
              <a:cxnLst/>
              <a:rect l="l" t="t" r="r" b="b"/>
              <a:pathLst>
                <a:path w="3367" h="3239" extrusionOk="0">
                  <a:moveTo>
                    <a:pt x="1746" y="0"/>
                  </a:moveTo>
                  <a:cubicBezTo>
                    <a:pt x="1091" y="0"/>
                    <a:pt x="501" y="395"/>
                    <a:pt x="251" y="1001"/>
                  </a:cubicBezTo>
                  <a:cubicBezTo>
                    <a:pt x="0" y="1605"/>
                    <a:pt x="139" y="2302"/>
                    <a:pt x="601" y="2765"/>
                  </a:cubicBezTo>
                  <a:cubicBezTo>
                    <a:pt x="912" y="3074"/>
                    <a:pt x="1326" y="3239"/>
                    <a:pt x="1748" y="3239"/>
                  </a:cubicBezTo>
                  <a:cubicBezTo>
                    <a:pt x="1956" y="3239"/>
                    <a:pt x="2167" y="3199"/>
                    <a:pt x="2367" y="3116"/>
                  </a:cubicBezTo>
                  <a:cubicBezTo>
                    <a:pt x="2971" y="2865"/>
                    <a:pt x="3366" y="2275"/>
                    <a:pt x="3366" y="1620"/>
                  </a:cubicBezTo>
                  <a:cubicBezTo>
                    <a:pt x="3366" y="725"/>
                    <a:pt x="2642" y="0"/>
                    <a:pt x="17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50"/>
            <p:cNvSpPr/>
            <p:nvPr/>
          </p:nvSpPr>
          <p:spPr>
            <a:xfrm>
              <a:off x="2289925" y="3022150"/>
              <a:ext cx="432275" cy="427875"/>
            </a:xfrm>
            <a:custGeom>
              <a:avLst/>
              <a:gdLst/>
              <a:ahLst/>
              <a:cxnLst/>
              <a:rect l="l" t="t" r="r" b="b"/>
              <a:pathLst>
                <a:path w="17291" h="17115" extrusionOk="0">
                  <a:moveTo>
                    <a:pt x="445" y="0"/>
                  </a:moveTo>
                  <a:cubicBezTo>
                    <a:pt x="342" y="0"/>
                    <a:pt x="238" y="40"/>
                    <a:pt x="159" y="119"/>
                  </a:cubicBezTo>
                  <a:cubicBezTo>
                    <a:pt x="2" y="275"/>
                    <a:pt x="1" y="526"/>
                    <a:pt x="152" y="685"/>
                  </a:cubicBezTo>
                  <a:lnTo>
                    <a:pt x="16462" y="16995"/>
                  </a:lnTo>
                  <a:cubicBezTo>
                    <a:pt x="16539" y="17072"/>
                    <a:pt x="16642" y="17114"/>
                    <a:pt x="16750" y="17114"/>
                  </a:cubicBezTo>
                  <a:cubicBezTo>
                    <a:pt x="17109" y="17114"/>
                    <a:pt x="17290" y="16678"/>
                    <a:pt x="17035" y="16424"/>
                  </a:cubicBezTo>
                  <a:lnTo>
                    <a:pt x="725" y="113"/>
                  </a:lnTo>
                  <a:cubicBezTo>
                    <a:pt x="647" y="38"/>
                    <a:pt x="546" y="0"/>
                    <a:pt x="4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50"/>
            <p:cNvSpPr/>
            <p:nvPr/>
          </p:nvSpPr>
          <p:spPr>
            <a:xfrm>
              <a:off x="2578250" y="3229525"/>
              <a:ext cx="216875" cy="212450"/>
            </a:xfrm>
            <a:custGeom>
              <a:avLst/>
              <a:gdLst/>
              <a:ahLst/>
              <a:cxnLst/>
              <a:rect l="l" t="t" r="r" b="b"/>
              <a:pathLst>
                <a:path w="8675" h="8498" extrusionOk="0">
                  <a:moveTo>
                    <a:pt x="445" y="1"/>
                  </a:moveTo>
                  <a:cubicBezTo>
                    <a:pt x="341" y="1"/>
                    <a:pt x="238" y="40"/>
                    <a:pt x="159" y="119"/>
                  </a:cubicBezTo>
                  <a:cubicBezTo>
                    <a:pt x="2" y="276"/>
                    <a:pt x="0" y="530"/>
                    <a:pt x="156" y="689"/>
                  </a:cubicBezTo>
                  <a:lnTo>
                    <a:pt x="7847" y="8379"/>
                  </a:lnTo>
                  <a:cubicBezTo>
                    <a:pt x="7923" y="8455"/>
                    <a:pt x="8027" y="8498"/>
                    <a:pt x="8134" y="8498"/>
                  </a:cubicBezTo>
                  <a:cubicBezTo>
                    <a:pt x="8493" y="8498"/>
                    <a:pt x="8675" y="8062"/>
                    <a:pt x="8420" y="7807"/>
                  </a:cubicBezTo>
                  <a:lnTo>
                    <a:pt x="729" y="116"/>
                  </a:lnTo>
                  <a:cubicBezTo>
                    <a:pt x="650" y="39"/>
                    <a:pt x="548" y="1"/>
                    <a:pt x="4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50"/>
            <p:cNvSpPr/>
            <p:nvPr/>
          </p:nvSpPr>
          <p:spPr>
            <a:xfrm>
              <a:off x="2482600" y="3295800"/>
              <a:ext cx="236625" cy="232200"/>
            </a:xfrm>
            <a:custGeom>
              <a:avLst/>
              <a:gdLst/>
              <a:ahLst/>
              <a:cxnLst/>
              <a:rect l="l" t="t" r="r" b="b"/>
              <a:pathLst>
                <a:path w="9465" h="9288" extrusionOk="0">
                  <a:moveTo>
                    <a:pt x="447" y="0"/>
                  </a:moveTo>
                  <a:cubicBezTo>
                    <a:pt x="343" y="0"/>
                    <a:pt x="239" y="40"/>
                    <a:pt x="160" y="120"/>
                  </a:cubicBezTo>
                  <a:cubicBezTo>
                    <a:pt x="0" y="278"/>
                    <a:pt x="2" y="537"/>
                    <a:pt x="162" y="694"/>
                  </a:cubicBezTo>
                  <a:lnTo>
                    <a:pt x="8638" y="9169"/>
                  </a:lnTo>
                  <a:cubicBezTo>
                    <a:pt x="8713" y="9245"/>
                    <a:pt x="8816" y="9288"/>
                    <a:pt x="8924" y="9288"/>
                  </a:cubicBezTo>
                  <a:cubicBezTo>
                    <a:pt x="9285" y="9288"/>
                    <a:pt x="9464" y="8852"/>
                    <a:pt x="9210" y="8597"/>
                  </a:cubicBezTo>
                  <a:lnTo>
                    <a:pt x="735" y="121"/>
                  </a:lnTo>
                  <a:cubicBezTo>
                    <a:pt x="656" y="41"/>
                    <a:pt x="551" y="0"/>
                    <a:pt x="4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50"/>
            <p:cNvSpPr/>
            <p:nvPr/>
          </p:nvSpPr>
          <p:spPr>
            <a:xfrm>
              <a:off x="2751775" y="3470375"/>
              <a:ext cx="165550" cy="158050"/>
            </a:xfrm>
            <a:custGeom>
              <a:avLst/>
              <a:gdLst/>
              <a:ahLst/>
              <a:cxnLst/>
              <a:rect l="l" t="t" r="r" b="b"/>
              <a:pathLst>
                <a:path w="6622" h="6322" extrusionOk="0">
                  <a:moveTo>
                    <a:pt x="707" y="0"/>
                  </a:moveTo>
                  <a:cubicBezTo>
                    <a:pt x="667" y="0"/>
                    <a:pt x="628" y="2"/>
                    <a:pt x="589" y="6"/>
                  </a:cubicBezTo>
                  <a:cubicBezTo>
                    <a:pt x="589" y="6"/>
                    <a:pt x="0" y="717"/>
                    <a:pt x="139" y="1440"/>
                  </a:cubicBezTo>
                  <a:lnTo>
                    <a:pt x="1111" y="6223"/>
                  </a:lnTo>
                  <a:lnTo>
                    <a:pt x="2505" y="6322"/>
                  </a:lnTo>
                  <a:lnTo>
                    <a:pt x="6622" y="1396"/>
                  </a:lnTo>
                  <a:cubicBezTo>
                    <a:pt x="6428" y="1180"/>
                    <a:pt x="6169" y="1033"/>
                    <a:pt x="5885" y="978"/>
                  </a:cubicBezTo>
                  <a:lnTo>
                    <a:pt x="5886" y="978"/>
                  </a:lnTo>
                  <a:lnTo>
                    <a:pt x="941" y="23"/>
                  </a:lnTo>
                  <a:cubicBezTo>
                    <a:pt x="864" y="8"/>
                    <a:pt x="785" y="0"/>
                    <a:pt x="7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50"/>
            <p:cNvSpPr/>
            <p:nvPr/>
          </p:nvSpPr>
          <p:spPr>
            <a:xfrm>
              <a:off x="2736200" y="3470500"/>
              <a:ext cx="74250" cy="178050"/>
            </a:xfrm>
            <a:custGeom>
              <a:avLst/>
              <a:gdLst/>
              <a:ahLst/>
              <a:cxnLst/>
              <a:rect l="l" t="t" r="r" b="b"/>
              <a:pathLst>
                <a:path w="2970" h="7122" extrusionOk="0">
                  <a:moveTo>
                    <a:pt x="1211" y="1"/>
                  </a:moveTo>
                  <a:cubicBezTo>
                    <a:pt x="526" y="67"/>
                    <a:pt x="1" y="717"/>
                    <a:pt x="139" y="1440"/>
                  </a:cubicBezTo>
                  <a:lnTo>
                    <a:pt x="1094" y="6384"/>
                  </a:lnTo>
                  <a:cubicBezTo>
                    <a:pt x="1150" y="6670"/>
                    <a:pt x="1297" y="6929"/>
                    <a:pt x="1515" y="7122"/>
                  </a:cubicBezTo>
                  <a:lnTo>
                    <a:pt x="2969" y="6860"/>
                  </a:lnTo>
                  <a:cubicBezTo>
                    <a:pt x="2890" y="6532"/>
                    <a:pt x="2828" y="5942"/>
                    <a:pt x="2747" y="5888"/>
                  </a:cubicBezTo>
                  <a:cubicBezTo>
                    <a:pt x="2456" y="5694"/>
                    <a:pt x="2253" y="5391"/>
                    <a:pt x="2187" y="5047"/>
                  </a:cubicBezTo>
                  <a:lnTo>
                    <a:pt x="12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50"/>
            <p:cNvSpPr/>
            <p:nvPr/>
          </p:nvSpPr>
          <p:spPr>
            <a:xfrm>
              <a:off x="2774150" y="3507750"/>
              <a:ext cx="54900" cy="51325"/>
            </a:xfrm>
            <a:custGeom>
              <a:avLst/>
              <a:gdLst/>
              <a:ahLst/>
              <a:cxnLst/>
              <a:rect l="l" t="t" r="r" b="b"/>
              <a:pathLst>
                <a:path w="2196" h="2053" extrusionOk="0">
                  <a:moveTo>
                    <a:pt x="1145" y="1"/>
                  </a:moveTo>
                  <a:cubicBezTo>
                    <a:pt x="920" y="1"/>
                    <a:pt x="693" y="73"/>
                    <a:pt x="503" y="220"/>
                  </a:cubicBezTo>
                  <a:cubicBezTo>
                    <a:pt x="468" y="247"/>
                    <a:pt x="442" y="305"/>
                    <a:pt x="411" y="336"/>
                  </a:cubicBezTo>
                  <a:cubicBezTo>
                    <a:pt x="1" y="746"/>
                    <a:pt x="80" y="1321"/>
                    <a:pt x="489" y="1731"/>
                  </a:cubicBezTo>
                  <a:cubicBezTo>
                    <a:pt x="701" y="1943"/>
                    <a:pt x="946" y="2053"/>
                    <a:pt x="1189" y="2053"/>
                  </a:cubicBezTo>
                  <a:cubicBezTo>
                    <a:pt x="1415" y="2053"/>
                    <a:pt x="1641" y="1957"/>
                    <a:pt x="1839" y="1759"/>
                  </a:cubicBezTo>
                  <a:cubicBezTo>
                    <a:pt x="2040" y="1557"/>
                    <a:pt x="2190" y="1323"/>
                    <a:pt x="2193" y="1059"/>
                  </a:cubicBezTo>
                  <a:cubicBezTo>
                    <a:pt x="2195" y="777"/>
                    <a:pt x="2085" y="506"/>
                    <a:pt x="1886" y="308"/>
                  </a:cubicBezTo>
                  <a:cubicBezTo>
                    <a:pt x="1683" y="104"/>
                    <a:pt x="1415" y="1"/>
                    <a:pt x="1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50"/>
            <p:cNvSpPr/>
            <p:nvPr/>
          </p:nvSpPr>
          <p:spPr>
            <a:xfrm>
              <a:off x="2311575" y="3224400"/>
              <a:ext cx="141700" cy="50625"/>
            </a:xfrm>
            <a:custGeom>
              <a:avLst/>
              <a:gdLst/>
              <a:ahLst/>
              <a:cxnLst/>
              <a:rect l="l" t="t" r="r" b="b"/>
              <a:pathLst>
                <a:path w="5668" h="2025" extrusionOk="0">
                  <a:moveTo>
                    <a:pt x="2003" y="0"/>
                  </a:moveTo>
                  <a:cubicBezTo>
                    <a:pt x="1076" y="0"/>
                    <a:pt x="295" y="638"/>
                    <a:pt x="69" y="1506"/>
                  </a:cubicBezTo>
                  <a:cubicBezTo>
                    <a:pt x="1" y="1766"/>
                    <a:pt x="190" y="2025"/>
                    <a:pt x="459" y="2025"/>
                  </a:cubicBezTo>
                  <a:lnTo>
                    <a:pt x="5173" y="2025"/>
                  </a:lnTo>
                  <a:cubicBezTo>
                    <a:pt x="5473" y="2025"/>
                    <a:pt x="5667" y="1709"/>
                    <a:pt x="5538" y="1438"/>
                  </a:cubicBezTo>
                  <a:cubicBezTo>
                    <a:pt x="5318" y="972"/>
                    <a:pt x="4849" y="675"/>
                    <a:pt x="4336" y="675"/>
                  </a:cubicBezTo>
                  <a:cubicBezTo>
                    <a:pt x="4091" y="676"/>
                    <a:pt x="3853" y="744"/>
                    <a:pt x="3647" y="875"/>
                  </a:cubicBezTo>
                  <a:cubicBezTo>
                    <a:pt x="3286" y="347"/>
                    <a:pt x="2685" y="0"/>
                    <a:pt x="2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50"/>
            <p:cNvSpPr/>
            <p:nvPr/>
          </p:nvSpPr>
          <p:spPr>
            <a:xfrm>
              <a:off x="2803600" y="3505275"/>
              <a:ext cx="128350" cy="135425"/>
            </a:xfrm>
            <a:custGeom>
              <a:avLst/>
              <a:gdLst/>
              <a:ahLst/>
              <a:cxnLst/>
              <a:rect l="l" t="t" r="r" b="b"/>
              <a:pathLst>
                <a:path w="5134" h="5417" extrusionOk="0">
                  <a:moveTo>
                    <a:pt x="4549" y="0"/>
                  </a:moveTo>
                  <a:lnTo>
                    <a:pt x="51" y="4497"/>
                  </a:lnTo>
                  <a:lnTo>
                    <a:pt x="0" y="5417"/>
                  </a:lnTo>
                  <a:cubicBezTo>
                    <a:pt x="24" y="5417"/>
                    <a:pt x="48" y="5417"/>
                    <a:pt x="72" y="5417"/>
                  </a:cubicBezTo>
                  <a:cubicBezTo>
                    <a:pt x="3321" y="5417"/>
                    <a:pt x="4480" y="3795"/>
                    <a:pt x="4480" y="3795"/>
                  </a:cubicBezTo>
                  <a:cubicBezTo>
                    <a:pt x="5013" y="2775"/>
                    <a:pt x="5133" y="1589"/>
                    <a:pt x="4813" y="483"/>
                  </a:cubicBezTo>
                  <a:cubicBezTo>
                    <a:pt x="4762" y="305"/>
                    <a:pt x="4672" y="141"/>
                    <a:pt x="4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50"/>
            <p:cNvSpPr/>
            <p:nvPr/>
          </p:nvSpPr>
          <p:spPr>
            <a:xfrm>
              <a:off x="2774025" y="3600150"/>
              <a:ext cx="141575" cy="59400"/>
            </a:xfrm>
            <a:custGeom>
              <a:avLst/>
              <a:gdLst/>
              <a:ahLst/>
              <a:cxnLst/>
              <a:rect l="l" t="t" r="r" b="b"/>
              <a:pathLst>
                <a:path w="5663" h="2376" extrusionOk="0">
                  <a:moveTo>
                    <a:pt x="5663" y="0"/>
                  </a:moveTo>
                  <a:cubicBezTo>
                    <a:pt x="4850" y="677"/>
                    <a:pt x="3836" y="1036"/>
                    <a:pt x="2804" y="1036"/>
                  </a:cubicBezTo>
                  <a:cubicBezTo>
                    <a:pt x="2402" y="1036"/>
                    <a:pt x="1997" y="981"/>
                    <a:pt x="1600" y="870"/>
                  </a:cubicBezTo>
                  <a:cubicBezTo>
                    <a:pt x="1470" y="833"/>
                    <a:pt x="1346" y="777"/>
                    <a:pt x="1234" y="702"/>
                  </a:cubicBezTo>
                  <a:lnTo>
                    <a:pt x="0" y="1936"/>
                  </a:lnTo>
                  <a:cubicBezTo>
                    <a:pt x="140" y="2059"/>
                    <a:pt x="304" y="2149"/>
                    <a:pt x="484" y="2200"/>
                  </a:cubicBezTo>
                  <a:cubicBezTo>
                    <a:pt x="889" y="2317"/>
                    <a:pt x="1307" y="2376"/>
                    <a:pt x="1725" y="2376"/>
                  </a:cubicBezTo>
                  <a:cubicBezTo>
                    <a:pt x="2863" y="2376"/>
                    <a:pt x="4001" y="1942"/>
                    <a:pt x="4870" y="1074"/>
                  </a:cubicBezTo>
                  <a:cubicBezTo>
                    <a:pt x="5186" y="757"/>
                    <a:pt x="5453" y="395"/>
                    <a:pt x="56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50"/>
            <p:cNvSpPr/>
            <p:nvPr/>
          </p:nvSpPr>
          <p:spPr>
            <a:xfrm>
              <a:off x="2771025" y="3513225"/>
              <a:ext cx="57950" cy="47025"/>
            </a:xfrm>
            <a:custGeom>
              <a:avLst/>
              <a:gdLst/>
              <a:ahLst/>
              <a:cxnLst/>
              <a:rect l="l" t="t" r="r" b="b"/>
              <a:pathLst>
                <a:path w="2318" h="1881" extrusionOk="0">
                  <a:moveTo>
                    <a:pt x="627" y="1"/>
                  </a:moveTo>
                  <a:cubicBezTo>
                    <a:pt x="591" y="28"/>
                    <a:pt x="559" y="57"/>
                    <a:pt x="528" y="89"/>
                  </a:cubicBezTo>
                  <a:cubicBezTo>
                    <a:pt x="0" y="616"/>
                    <a:pt x="175" y="1509"/>
                    <a:pt x="863" y="1798"/>
                  </a:cubicBezTo>
                  <a:cubicBezTo>
                    <a:pt x="998" y="1854"/>
                    <a:pt x="1135" y="1881"/>
                    <a:pt x="1270" y="1881"/>
                  </a:cubicBezTo>
                  <a:cubicBezTo>
                    <a:pt x="1820" y="1881"/>
                    <a:pt x="2312" y="1439"/>
                    <a:pt x="2318" y="840"/>
                  </a:cubicBezTo>
                  <a:lnTo>
                    <a:pt x="2318" y="840"/>
                  </a:lnTo>
                  <a:cubicBezTo>
                    <a:pt x="2126" y="989"/>
                    <a:pt x="1895" y="1065"/>
                    <a:pt x="1665" y="1065"/>
                  </a:cubicBezTo>
                  <a:cubicBezTo>
                    <a:pt x="1400" y="1065"/>
                    <a:pt x="1135" y="965"/>
                    <a:pt x="932" y="762"/>
                  </a:cubicBezTo>
                  <a:cubicBezTo>
                    <a:pt x="733" y="560"/>
                    <a:pt x="623" y="285"/>
                    <a:pt x="6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50"/>
            <p:cNvSpPr/>
            <p:nvPr/>
          </p:nvSpPr>
          <p:spPr>
            <a:xfrm>
              <a:off x="2544575" y="3052350"/>
              <a:ext cx="136750" cy="136725"/>
            </a:xfrm>
            <a:custGeom>
              <a:avLst/>
              <a:gdLst/>
              <a:ahLst/>
              <a:cxnLst/>
              <a:rect l="l" t="t" r="r" b="b"/>
              <a:pathLst>
                <a:path w="5470" h="5469" extrusionOk="0">
                  <a:moveTo>
                    <a:pt x="2635" y="0"/>
                  </a:moveTo>
                  <a:cubicBezTo>
                    <a:pt x="2140" y="0"/>
                    <a:pt x="1644" y="130"/>
                    <a:pt x="1201" y="389"/>
                  </a:cubicBezTo>
                  <a:cubicBezTo>
                    <a:pt x="364" y="880"/>
                    <a:pt x="0" y="1792"/>
                    <a:pt x="0" y="2834"/>
                  </a:cubicBezTo>
                  <a:cubicBezTo>
                    <a:pt x="0" y="4399"/>
                    <a:pt x="1070" y="5469"/>
                    <a:pt x="2636" y="5469"/>
                  </a:cubicBezTo>
                  <a:cubicBezTo>
                    <a:pt x="3677" y="5469"/>
                    <a:pt x="4587" y="5105"/>
                    <a:pt x="5079" y="4268"/>
                  </a:cubicBezTo>
                  <a:cubicBezTo>
                    <a:pt x="5336" y="3833"/>
                    <a:pt x="5470" y="3338"/>
                    <a:pt x="5469" y="2834"/>
                  </a:cubicBezTo>
                  <a:cubicBezTo>
                    <a:pt x="5469" y="1818"/>
                    <a:pt x="4925" y="880"/>
                    <a:pt x="4044" y="375"/>
                  </a:cubicBezTo>
                  <a:cubicBezTo>
                    <a:pt x="3607" y="125"/>
                    <a:pt x="3121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50"/>
            <p:cNvSpPr/>
            <p:nvPr/>
          </p:nvSpPr>
          <p:spPr>
            <a:xfrm>
              <a:off x="2489575" y="3062550"/>
              <a:ext cx="241850" cy="121300"/>
            </a:xfrm>
            <a:custGeom>
              <a:avLst/>
              <a:gdLst/>
              <a:ahLst/>
              <a:cxnLst/>
              <a:rect l="l" t="t" r="r" b="b"/>
              <a:pathLst>
                <a:path w="9674" h="4852" extrusionOk="0">
                  <a:moveTo>
                    <a:pt x="8113" y="1"/>
                  </a:moveTo>
                  <a:cubicBezTo>
                    <a:pt x="7655" y="1"/>
                    <a:pt x="7126" y="77"/>
                    <a:pt x="6585" y="197"/>
                  </a:cubicBezTo>
                  <a:cubicBezTo>
                    <a:pt x="6835" y="393"/>
                    <a:pt x="7050" y="631"/>
                    <a:pt x="7223" y="898"/>
                  </a:cubicBezTo>
                  <a:cubicBezTo>
                    <a:pt x="7604" y="835"/>
                    <a:pt x="7923" y="807"/>
                    <a:pt x="8169" y="807"/>
                  </a:cubicBezTo>
                  <a:cubicBezTo>
                    <a:pt x="8448" y="807"/>
                    <a:pt x="8634" y="842"/>
                    <a:pt x="8714" y="901"/>
                  </a:cubicBezTo>
                  <a:cubicBezTo>
                    <a:pt x="8650" y="1242"/>
                    <a:pt x="7415" y="2281"/>
                    <a:pt x="5132" y="3179"/>
                  </a:cubicBezTo>
                  <a:cubicBezTo>
                    <a:pt x="3497" y="3822"/>
                    <a:pt x="2207" y="4045"/>
                    <a:pt x="1504" y="4045"/>
                  </a:cubicBezTo>
                  <a:cubicBezTo>
                    <a:pt x="1224" y="4045"/>
                    <a:pt x="1037" y="4010"/>
                    <a:pt x="958" y="3952"/>
                  </a:cubicBezTo>
                  <a:cubicBezTo>
                    <a:pt x="992" y="3769"/>
                    <a:pt x="1361" y="3387"/>
                    <a:pt x="2047" y="2933"/>
                  </a:cubicBezTo>
                  <a:cubicBezTo>
                    <a:pt x="1992" y="2620"/>
                    <a:pt x="1988" y="2299"/>
                    <a:pt x="2036" y="1983"/>
                  </a:cubicBezTo>
                  <a:lnTo>
                    <a:pt x="2036" y="1983"/>
                  </a:lnTo>
                  <a:cubicBezTo>
                    <a:pt x="1755" y="2150"/>
                    <a:pt x="1498" y="2317"/>
                    <a:pt x="1269" y="2486"/>
                  </a:cubicBezTo>
                  <a:cubicBezTo>
                    <a:pt x="359" y="3154"/>
                    <a:pt x="0" y="3746"/>
                    <a:pt x="197" y="4250"/>
                  </a:cubicBezTo>
                  <a:cubicBezTo>
                    <a:pt x="369" y="4687"/>
                    <a:pt x="887" y="4851"/>
                    <a:pt x="1561" y="4851"/>
                  </a:cubicBezTo>
                  <a:cubicBezTo>
                    <a:pt x="2721" y="4851"/>
                    <a:pt x="4338" y="4362"/>
                    <a:pt x="5429" y="3933"/>
                  </a:cubicBezTo>
                  <a:cubicBezTo>
                    <a:pt x="6599" y="3473"/>
                    <a:pt x="7656" y="2917"/>
                    <a:pt x="8403" y="2367"/>
                  </a:cubicBezTo>
                  <a:cubicBezTo>
                    <a:pt x="9313" y="1699"/>
                    <a:pt x="9673" y="1106"/>
                    <a:pt x="9475" y="603"/>
                  </a:cubicBezTo>
                  <a:lnTo>
                    <a:pt x="9474" y="603"/>
                  </a:lnTo>
                  <a:cubicBezTo>
                    <a:pt x="9302" y="166"/>
                    <a:pt x="8785" y="1"/>
                    <a:pt x="81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5" name="Google Shape;1885;p50"/>
          <p:cNvGrpSpPr/>
          <p:nvPr/>
        </p:nvGrpSpPr>
        <p:grpSpPr>
          <a:xfrm>
            <a:off x="3174542" y="3224973"/>
            <a:ext cx="558136" cy="552203"/>
            <a:chOff x="394150" y="3033650"/>
            <a:chExt cx="644350" cy="637500"/>
          </a:xfrm>
        </p:grpSpPr>
        <p:sp>
          <p:nvSpPr>
            <p:cNvPr id="1886" name="Google Shape;1886;p50"/>
            <p:cNvSpPr/>
            <p:nvPr/>
          </p:nvSpPr>
          <p:spPr>
            <a:xfrm>
              <a:off x="588925" y="3186975"/>
              <a:ext cx="337025" cy="378550"/>
            </a:xfrm>
            <a:custGeom>
              <a:avLst/>
              <a:gdLst/>
              <a:ahLst/>
              <a:cxnLst/>
              <a:rect l="l" t="t" r="r" b="b"/>
              <a:pathLst>
                <a:path w="13481" h="15142" extrusionOk="0">
                  <a:moveTo>
                    <a:pt x="1619" y="0"/>
                  </a:moveTo>
                  <a:lnTo>
                    <a:pt x="1630" y="11"/>
                  </a:lnTo>
                  <a:lnTo>
                    <a:pt x="1630" y="11"/>
                  </a:lnTo>
                  <a:cubicBezTo>
                    <a:pt x="1626" y="7"/>
                    <a:pt x="1623" y="4"/>
                    <a:pt x="1619" y="0"/>
                  </a:cubicBezTo>
                  <a:close/>
                  <a:moveTo>
                    <a:pt x="1" y="1619"/>
                  </a:moveTo>
                  <a:cubicBezTo>
                    <a:pt x="4" y="1622"/>
                    <a:pt x="7" y="1626"/>
                    <a:pt x="11" y="1629"/>
                  </a:cubicBezTo>
                  <a:lnTo>
                    <a:pt x="11" y="1629"/>
                  </a:lnTo>
                  <a:lnTo>
                    <a:pt x="1" y="1619"/>
                  </a:lnTo>
                  <a:close/>
                  <a:moveTo>
                    <a:pt x="2366" y="7223"/>
                  </a:moveTo>
                  <a:cubicBezTo>
                    <a:pt x="2373" y="7230"/>
                    <a:pt x="2380" y="7237"/>
                    <a:pt x="2387" y="7244"/>
                  </a:cubicBezTo>
                  <a:lnTo>
                    <a:pt x="2387" y="7244"/>
                  </a:lnTo>
                  <a:lnTo>
                    <a:pt x="2366" y="7223"/>
                  </a:lnTo>
                  <a:close/>
                  <a:moveTo>
                    <a:pt x="1630" y="11"/>
                  </a:moveTo>
                  <a:lnTo>
                    <a:pt x="1630" y="11"/>
                  </a:lnTo>
                  <a:cubicBezTo>
                    <a:pt x="2071" y="457"/>
                    <a:pt x="2069" y="1178"/>
                    <a:pt x="1624" y="1623"/>
                  </a:cubicBezTo>
                  <a:cubicBezTo>
                    <a:pt x="1400" y="1847"/>
                    <a:pt x="1107" y="1958"/>
                    <a:pt x="814" y="1958"/>
                  </a:cubicBezTo>
                  <a:cubicBezTo>
                    <a:pt x="523" y="1958"/>
                    <a:pt x="233" y="1849"/>
                    <a:pt x="11" y="1629"/>
                  </a:cubicBezTo>
                  <a:lnTo>
                    <a:pt x="11" y="1629"/>
                  </a:lnTo>
                  <a:lnTo>
                    <a:pt x="3985" y="5605"/>
                  </a:lnTo>
                  <a:cubicBezTo>
                    <a:pt x="4441" y="6049"/>
                    <a:pt x="4445" y="6782"/>
                    <a:pt x="3995" y="7233"/>
                  </a:cubicBezTo>
                  <a:cubicBezTo>
                    <a:pt x="3771" y="7456"/>
                    <a:pt x="3478" y="7568"/>
                    <a:pt x="3185" y="7568"/>
                  </a:cubicBezTo>
                  <a:cubicBezTo>
                    <a:pt x="2896" y="7568"/>
                    <a:pt x="2608" y="7460"/>
                    <a:pt x="2387" y="7244"/>
                  </a:cubicBezTo>
                  <a:lnTo>
                    <a:pt x="2387" y="7244"/>
                  </a:lnTo>
                  <a:lnTo>
                    <a:pt x="10285" y="15142"/>
                  </a:lnTo>
                  <a:lnTo>
                    <a:pt x="13480" y="11861"/>
                  </a:lnTo>
                  <a:lnTo>
                    <a:pt x="1630" y="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50"/>
            <p:cNvSpPr/>
            <p:nvPr/>
          </p:nvSpPr>
          <p:spPr>
            <a:xfrm>
              <a:off x="515750" y="3438600"/>
              <a:ext cx="222475" cy="194600"/>
            </a:xfrm>
            <a:custGeom>
              <a:avLst/>
              <a:gdLst/>
              <a:ahLst/>
              <a:cxnLst/>
              <a:rect l="l" t="t" r="r" b="b"/>
              <a:pathLst>
                <a:path w="8899" h="7784" extrusionOk="0">
                  <a:moveTo>
                    <a:pt x="3767" y="1"/>
                  </a:moveTo>
                  <a:lnTo>
                    <a:pt x="3776" y="10"/>
                  </a:lnTo>
                  <a:lnTo>
                    <a:pt x="3776" y="10"/>
                  </a:lnTo>
                  <a:cubicBezTo>
                    <a:pt x="3773" y="7"/>
                    <a:pt x="3770" y="4"/>
                    <a:pt x="3767" y="1"/>
                  </a:cubicBezTo>
                  <a:close/>
                  <a:moveTo>
                    <a:pt x="3776" y="10"/>
                  </a:moveTo>
                  <a:cubicBezTo>
                    <a:pt x="4156" y="394"/>
                    <a:pt x="4160" y="1012"/>
                    <a:pt x="3784" y="1403"/>
                  </a:cubicBezTo>
                  <a:cubicBezTo>
                    <a:pt x="3588" y="1606"/>
                    <a:pt x="3327" y="1708"/>
                    <a:pt x="3065" y="1708"/>
                  </a:cubicBezTo>
                  <a:cubicBezTo>
                    <a:pt x="2820" y="1708"/>
                    <a:pt x="2575" y="1619"/>
                    <a:pt x="2382" y="1438"/>
                  </a:cubicBezTo>
                  <a:lnTo>
                    <a:pt x="1393" y="452"/>
                  </a:lnTo>
                  <a:lnTo>
                    <a:pt x="1393" y="452"/>
                  </a:lnTo>
                  <a:cubicBezTo>
                    <a:pt x="1772" y="838"/>
                    <a:pt x="1773" y="1458"/>
                    <a:pt x="1395" y="1845"/>
                  </a:cubicBezTo>
                  <a:cubicBezTo>
                    <a:pt x="1200" y="2047"/>
                    <a:pt x="939" y="2149"/>
                    <a:pt x="678" y="2149"/>
                  </a:cubicBezTo>
                  <a:cubicBezTo>
                    <a:pt x="435" y="2149"/>
                    <a:pt x="192" y="2061"/>
                    <a:pt x="0" y="1884"/>
                  </a:cubicBezTo>
                  <a:lnTo>
                    <a:pt x="0" y="1884"/>
                  </a:lnTo>
                  <a:lnTo>
                    <a:pt x="5900" y="7784"/>
                  </a:lnTo>
                  <a:lnTo>
                    <a:pt x="8898" y="5122"/>
                  </a:lnTo>
                  <a:lnTo>
                    <a:pt x="3776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50"/>
            <p:cNvSpPr/>
            <p:nvPr/>
          </p:nvSpPr>
          <p:spPr>
            <a:xfrm>
              <a:off x="729100" y="3128250"/>
              <a:ext cx="222475" cy="194600"/>
            </a:xfrm>
            <a:custGeom>
              <a:avLst/>
              <a:gdLst/>
              <a:ahLst/>
              <a:cxnLst/>
              <a:rect l="l" t="t" r="r" b="b"/>
              <a:pathLst>
                <a:path w="8899" h="7784" extrusionOk="0">
                  <a:moveTo>
                    <a:pt x="3767" y="1"/>
                  </a:moveTo>
                  <a:lnTo>
                    <a:pt x="3767" y="1"/>
                  </a:lnTo>
                  <a:cubicBezTo>
                    <a:pt x="4151" y="385"/>
                    <a:pt x="4156" y="1007"/>
                    <a:pt x="3780" y="1399"/>
                  </a:cubicBezTo>
                  <a:cubicBezTo>
                    <a:pt x="3584" y="1602"/>
                    <a:pt x="3322" y="1705"/>
                    <a:pt x="3059" y="1705"/>
                  </a:cubicBezTo>
                  <a:cubicBezTo>
                    <a:pt x="2817" y="1705"/>
                    <a:pt x="2574" y="1617"/>
                    <a:pt x="2382" y="1440"/>
                  </a:cubicBezTo>
                  <a:lnTo>
                    <a:pt x="1393" y="452"/>
                  </a:lnTo>
                  <a:lnTo>
                    <a:pt x="1393" y="452"/>
                  </a:lnTo>
                  <a:cubicBezTo>
                    <a:pt x="1774" y="838"/>
                    <a:pt x="1775" y="1459"/>
                    <a:pt x="1397" y="1848"/>
                  </a:cubicBezTo>
                  <a:cubicBezTo>
                    <a:pt x="1202" y="2050"/>
                    <a:pt x="942" y="2151"/>
                    <a:pt x="681" y="2151"/>
                  </a:cubicBezTo>
                  <a:cubicBezTo>
                    <a:pt x="437" y="2151"/>
                    <a:pt x="193" y="2062"/>
                    <a:pt x="1" y="1884"/>
                  </a:cubicBezTo>
                  <a:lnTo>
                    <a:pt x="1" y="1884"/>
                  </a:lnTo>
                  <a:lnTo>
                    <a:pt x="5901" y="7784"/>
                  </a:lnTo>
                  <a:lnTo>
                    <a:pt x="8899" y="5122"/>
                  </a:lnTo>
                  <a:lnTo>
                    <a:pt x="3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50"/>
            <p:cNvSpPr/>
            <p:nvPr/>
          </p:nvSpPr>
          <p:spPr>
            <a:xfrm>
              <a:off x="806175" y="3445100"/>
              <a:ext cx="232325" cy="218250"/>
            </a:xfrm>
            <a:custGeom>
              <a:avLst/>
              <a:gdLst/>
              <a:ahLst/>
              <a:cxnLst/>
              <a:rect l="l" t="t" r="r" b="b"/>
              <a:pathLst>
                <a:path w="9293" h="8730" extrusionOk="0">
                  <a:moveTo>
                    <a:pt x="4098" y="1"/>
                  </a:moveTo>
                  <a:cubicBezTo>
                    <a:pt x="3790" y="1"/>
                    <a:pt x="3485" y="205"/>
                    <a:pt x="3430" y="572"/>
                  </a:cubicBezTo>
                  <a:lnTo>
                    <a:pt x="3102" y="2747"/>
                  </a:lnTo>
                  <a:cubicBezTo>
                    <a:pt x="3077" y="2922"/>
                    <a:pt x="2938" y="3060"/>
                    <a:pt x="2763" y="3087"/>
                  </a:cubicBezTo>
                  <a:lnTo>
                    <a:pt x="1723" y="3244"/>
                  </a:lnTo>
                  <a:lnTo>
                    <a:pt x="649" y="3438"/>
                  </a:lnTo>
                  <a:cubicBezTo>
                    <a:pt x="1" y="3535"/>
                    <a:pt x="287" y="4257"/>
                    <a:pt x="872" y="4550"/>
                  </a:cubicBezTo>
                  <a:lnTo>
                    <a:pt x="2508" y="5539"/>
                  </a:lnTo>
                  <a:cubicBezTo>
                    <a:pt x="2666" y="5618"/>
                    <a:pt x="2862" y="5928"/>
                    <a:pt x="2832" y="6103"/>
                  </a:cubicBezTo>
                  <a:lnTo>
                    <a:pt x="2321" y="8194"/>
                  </a:lnTo>
                  <a:cubicBezTo>
                    <a:pt x="2261" y="8557"/>
                    <a:pt x="2366" y="8730"/>
                    <a:pt x="2552" y="8730"/>
                  </a:cubicBezTo>
                  <a:cubicBezTo>
                    <a:pt x="2697" y="8730"/>
                    <a:pt x="2892" y="8624"/>
                    <a:pt x="3094" y="8419"/>
                  </a:cubicBezTo>
                  <a:lnTo>
                    <a:pt x="4762" y="7024"/>
                  </a:lnTo>
                  <a:cubicBezTo>
                    <a:pt x="4858" y="6926"/>
                    <a:pt x="5251" y="6835"/>
                    <a:pt x="5499" y="6835"/>
                  </a:cubicBezTo>
                  <a:cubicBezTo>
                    <a:pt x="5573" y="6835"/>
                    <a:pt x="5634" y="6843"/>
                    <a:pt x="5670" y="6861"/>
                  </a:cubicBezTo>
                  <a:lnTo>
                    <a:pt x="7314" y="8057"/>
                  </a:lnTo>
                  <a:cubicBezTo>
                    <a:pt x="7450" y="8128"/>
                    <a:pt x="7563" y="8160"/>
                    <a:pt x="7651" y="8160"/>
                  </a:cubicBezTo>
                  <a:cubicBezTo>
                    <a:pt x="7939" y="8160"/>
                    <a:pt x="7969" y="7817"/>
                    <a:pt x="7737" y="7372"/>
                  </a:cubicBezTo>
                  <a:lnTo>
                    <a:pt x="7797" y="6478"/>
                  </a:lnTo>
                  <a:lnTo>
                    <a:pt x="7214" y="5353"/>
                  </a:lnTo>
                  <a:cubicBezTo>
                    <a:pt x="7132" y="5196"/>
                    <a:pt x="7161" y="5004"/>
                    <a:pt x="7289" y="4879"/>
                  </a:cubicBezTo>
                  <a:lnTo>
                    <a:pt x="8855" y="3336"/>
                  </a:lnTo>
                  <a:cubicBezTo>
                    <a:pt x="9292" y="2905"/>
                    <a:pt x="8968" y="2187"/>
                    <a:pt x="8394" y="2187"/>
                  </a:cubicBezTo>
                  <a:cubicBezTo>
                    <a:pt x="8355" y="2187"/>
                    <a:pt x="8315" y="2190"/>
                    <a:pt x="8275" y="2197"/>
                  </a:cubicBezTo>
                  <a:lnTo>
                    <a:pt x="6106" y="2557"/>
                  </a:lnTo>
                  <a:cubicBezTo>
                    <a:pt x="6084" y="2561"/>
                    <a:pt x="6062" y="2563"/>
                    <a:pt x="6040" y="2563"/>
                  </a:cubicBezTo>
                  <a:cubicBezTo>
                    <a:pt x="5888" y="2563"/>
                    <a:pt x="5746" y="2478"/>
                    <a:pt x="5677" y="2338"/>
                  </a:cubicBezTo>
                  <a:lnTo>
                    <a:pt x="4694" y="373"/>
                  </a:lnTo>
                  <a:cubicBezTo>
                    <a:pt x="4567" y="119"/>
                    <a:pt x="4332" y="1"/>
                    <a:pt x="40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50"/>
            <p:cNvSpPr/>
            <p:nvPr/>
          </p:nvSpPr>
          <p:spPr>
            <a:xfrm>
              <a:off x="394150" y="3033650"/>
              <a:ext cx="464800" cy="460425"/>
            </a:xfrm>
            <a:custGeom>
              <a:avLst/>
              <a:gdLst/>
              <a:ahLst/>
              <a:cxnLst/>
              <a:rect l="l" t="t" r="r" b="b"/>
              <a:pathLst>
                <a:path w="18592" h="18417" extrusionOk="0">
                  <a:moveTo>
                    <a:pt x="445" y="0"/>
                  </a:moveTo>
                  <a:cubicBezTo>
                    <a:pt x="341" y="0"/>
                    <a:pt x="238" y="40"/>
                    <a:pt x="159" y="119"/>
                  </a:cubicBezTo>
                  <a:cubicBezTo>
                    <a:pt x="2" y="276"/>
                    <a:pt x="0" y="531"/>
                    <a:pt x="156" y="689"/>
                  </a:cubicBezTo>
                  <a:lnTo>
                    <a:pt x="17764" y="18297"/>
                  </a:lnTo>
                  <a:cubicBezTo>
                    <a:pt x="17840" y="18373"/>
                    <a:pt x="17943" y="18416"/>
                    <a:pt x="18051" y="18416"/>
                  </a:cubicBezTo>
                  <a:lnTo>
                    <a:pt x="18051" y="18417"/>
                  </a:lnTo>
                  <a:cubicBezTo>
                    <a:pt x="18410" y="18417"/>
                    <a:pt x="18591" y="17981"/>
                    <a:pt x="18337" y="17727"/>
                  </a:cubicBezTo>
                  <a:lnTo>
                    <a:pt x="729" y="116"/>
                  </a:lnTo>
                  <a:cubicBezTo>
                    <a:pt x="649" y="39"/>
                    <a:pt x="547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50"/>
            <p:cNvSpPr/>
            <p:nvPr/>
          </p:nvSpPr>
          <p:spPr>
            <a:xfrm>
              <a:off x="581425" y="3139975"/>
              <a:ext cx="292700" cy="288325"/>
            </a:xfrm>
            <a:custGeom>
              <a:avLst/>
              <a:gdLst/>
              <a:ahLst/>
              <a:cxnLst/>
              <a:rect l="l" t="t" r="r" b="b"/>
              <a:pathLst>
                <a:path w="11708" h="11533" extrusionOk="0">
                  <a:moveTo>
                    <a:pt x="445" y="0"/>
                  </a:moveTo>
                  <a:cubicBezTo>
                    <a:pt x="342" y="0"/>
                    <a:pt x="238" y="40"/>
                    <a:pt x="159" y="119"/>
                  </a:cubicBezTo>
                  <a:cubicBezTo>
                    <a:pt x="2" y="276"/>
                    <a:pt x="1" y="528"/>
                    <a:pt x="154" y="686"/>
                  </a:cubicBezTo>
                  <a:lnTo>
                    <a:pt x="10880" y="11414"/>
                  </a:lnTo>
                  <a:cubicBezTo>
                    <a:pt x="10956" y="11489"/>
                    <a:pt x="11059" y="11532"/>
                    <a:pt x="11167" y="11532"/>
                  </a:cubicBezTo>
                  <a:cubicBezTo>
                    <a:pt x="11526" y="11531"/>
                    <a:pt x="11707" y="11097"/>
                    <a:pt x="11453" y="10841"/>
                  </a:cubicBezTo>
                  <a:lnTo>
                    <a:pt x="725" y="113"/>
                  </a:lnTo>
                  <a:cubicBezTo>
                    <a:pt x="647" y="38"/>
                    <a:pt x="546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50"/>
            <p:cNvSpPr/>
            <p:nvPr/>
          </p:nvSpPr>
          <p:spPr>
            <a:xfrm>
              <a:off x="657275" y="3033650"/>
              <a:ext cx="206775" cy="202375"/>
            </a:xfrm>
            <a:custGeom>
              <a:avLst/>
              <a:gdLst/>
              <a:ahLst/>
              <a:cxnLst/>
              <a:rect l="l" t="t" r="r" b="b"/>
              <a:pathLst>
                <a:path w="8271" h="8095" extrusionOk="0">
                  <a:moveTo>
                    <a:pt x="445" y="0"/>
                  </a:moveTo>
                  <a:cubicBezTo>
                    <a:pt x="341" y="0"/>
                    <a:pt x="238" y="40"/>
                    <a:pt x="159" y="119"/>
                  </a:cubicBezTo>
                  <a:cubicBezTo>
                    <a:pt x="2" y="276"/>
                    <a:pt x="0" y="531"/>
                    <a:pt x="156" y="689"/>
                  </a:cubicBezTo>
                  <a:lnTo>
                    <a:pt x="7442" y="7975"/>
                  </a:lnTo>
                  <a:cubicBezTo>
                    <a:pt x="7517" y="8050"/>
                    <a:pt x="7621" y="8094"/>
                    <a:pt x="7728" y="8094"/>
                  </a:cubicBezTo>
                  <a:lnTo>
                    <a:pt x="7728" y="8093"/>
                  </a:lnTo>
                  <a:cubicBezTo>
                    <a:pt x="8089" y="8093"/>
                    <a:pt x="8270" y="7657"/>
                    <a:pt x="8014" y="7402"/>
                  </a:cubicBezTo>
                  <a:lnTo>
                    <a:pt x="727" y="116"/>
                  </a:lnTo>
                  <a:cubicBezTo>
                    <a:pt x="649" y="39"/>
                    <a:pt x="547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50"/>
            <p:cNvSpPr/>
            <p:nvPr/>
          </p:nvSpPr>
          <p:spPr>
            <a:xfrm>
              <a:off x="798800" y="3104375"/>
              <a:ext cx="80375" cy="75975"/>
            </a:xfrm>
            <a:custGeom>
              <a:avLst/>
              <a:gdLst/>
              <a:ahLst/>
              <a:cxnLst/>
              <a:rect l="l" t="t" r="r" b="b"/>
              <a:pathLst>
                <a:path w="3215" h="3039" extrusionOk="0">
                  <a:moveTo>
                    <a:pt x="444" y="0"/>
                  </a:moveTo>
                  <a:cubicBezTo>
                    <a:pt x="341" y="0"/>
                    <a:pt x="237" y="39"/>
                    <a:pt x="159" y="118"/>
                  </a:cubicBezTo>
                  <a:cubicBezTo>
                    <a:pt x="0" y="278"/>
                    <a:pt x="0" y="535"/>
                    <a:pt x="161" y="694"/>
                  </a:cubicBezTo>
                  <a:lnTo>
                    <a:pt x="2387" y="2919"/>
                  </a:lnTo>
                  <a:cubicBezTo>
                    <a:pt x="2463" y="2996"/>
                    <a:pt x="2567" y="3038"/>
                    <a:pt x="2674" y="3038"/>
                  </a:cubicBezTo>
                  <a:cubicBezTo>
                    <a:pt x="3035" y="3038"/>
                    <a:pt x="3215" y="2603"/>
                    <a:pt x="2960" y="2348"/>
                  </a:cubicBezTo>
                  <a:lnTo>
                    <a:pt x="734" y="121"/>
                  </a:lnTo>
                  <a:cubicBezTo>
                    <a:pt x="655" y="40"/>
                    <a:pt x="549" y="0"/>
                    <a:pt x="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50"/>
            <p:cNvSpPr/>
            <p:nvPr/>
          </p:nvSpPr>
          <p:spPr>
            <a:xfrm>
              <a:off x="697600" y="3144825"/>
              <a:ext cx="115825" cy="111425"/>
            </a:xfrm>
            <a:custGeom>
              <a:avLst/>
              <a:gdLst/>
              <a:ahLst/>
              <a:cxnLst/>
              <a:rect l="l" t="t" r="r" b="b"/>
              <a:pathLst>
                <a:path w="4633" h="4457" extrusionOk="0">
                  <a:moveTo>
                    <a:pt x="445" y="1"/>
                  </a:moveTo>
                  <a:cubicBezTo>
                    <a:pt x="341" y="1"/>
                    <a:pt x="238" y="40"/>
                    <a:pt x="159" y="120"/>
                  </a:cubicBezTo>
                  <a:cubicBezTo>
                    <a:pt x="0" y="279"/>
                    <a:pt x="0" y="537"/>
                    <a:pt x="161" y="694"/>
                  </a:cubicBezTo>
                  <a:lnTo>
                    <a:pt x="3805" y="4338"/>
                  </a:lnTo>
                  <a:cubicBezTo>
                    <a:pt x="3880" y="4414"/>
                    <a:pt x="3983" y="4457"/>
                    <a:pt x="4090" y="4457"/>
                  </a:cubicBezTo>
                  <a:cubicBezTo>
                    <a:pt x="4451" y="4457"/>
                    <a:pt x="4632" y="4021"/>
                    <a:pt x="4378" y="3765"/>
                  </a:cubicBezTo>
                  <a:lnTo>
                    <a:pt x="734" y="121"/>
                  </a:lnTo>
                  <a:cubicBezTo>
                    <a:pt x="655" y="41"/>
                    <a:pt x="550" y="1"/>
                    <a:pt x="4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50"/>
            <p:cNvSpPr/>
            <p:nvPr/>
          </p:nvSpPr>
          <p:spPr>
            <a:xfrm>
              <a:off x="621975" y="3523050"/>
              <a:ext cx="141025" cy="133950"/>
            </a:xfrm>
            <a:custGeom>
              <a:avLst/>
              <a:gdLst/>
              <a:ahLst/>
              <a:cxnLst/>
              <a:rect l="l" t="t" r="r" b="b"/>
              <a:pathLst>
                <a:path w="5641" h="5358" extrusionOk="0">
                  <a:moveTo>
                    <a:pt x="2470" y="1"/>
                  </a:moveTo>
                  <a:cubicBezTo>
                    <a:pt x="2282" y="1"/>
                    <a:pt x="2095" y="126"/>
                    <a:pt x="2062" y="351"/>
                  </a:cubicBezTo>
                  <a:lnTo>
                    <a:pt x="1837" y="1857"/>
                  </a:lnTo>
                  <a:lnTo>
                    <a:pt x="1306" y="1937"/>
                  </a:lnTo>
                  <a:lnTo>
                    <a:pt x="395" y="2155"/>
                  </a:lnTo>
                  <a:cubicBezTo>
                    <a:pt x="0" y="2214"/>
                    <a:pt x="54" y="2599"/>
                    <a:pt x="412" y="2777"/>
                  </a:cubicBezTo>
                  <a:lnTo>
                    <a:pt x="1715" y="3533"/>
                  </a:lnTo>
                  <a:lnTo>
                    <a:pt x="1483" y="4986"/>
                  </a:lnTo>
                  <a:cubicBezTo>
                    <a:pt x="1443" y="5227"/>
                    <a:pt x="1524" y="5357"/>
                    <a:pt x="1657" y="5357"/>
                  </a:cubicBezTo>
                  <a:cubicBezTo>
                    <a:pt x="1741" y="5357"/>
                    <a:pt x="1847" y="5304"/>
                    <a:pt x="1956" y="5194"/>
                  </a:cubicBezTo>
                  <a:lnTo>
                    <a:pt x="3052" y="4230"/>
                  </a:lnTo>
                  <a:lnTo>
                    <a:pt x="4464" y="4871"/>
                  </a:lnTo>
                  <a:cubicBezTo>
                    <a:pt x="4557" y="4919"/>
                    <a:pt x="4641" y="4941"/>
                    <a:pt x="4709" y="4941"/>
                  </a:cubicBezTo>
                  <a:cubicBezTo>
                    <a:pt x="4903" y="4941"/>
                    <a:pt x="4982" y="4767"/>
                    <a:pt x="4846" y="4505"/>
                  </a:cubicBezTo>
                  <a:lnTo>
                    <a:pt x="4685" y="3874"/>
                  </a:lnTo>
                  <a:lnTo>
                    <a:pt x="4287" y="3108"/>
                  </a:lnTo>
                  <a:lnTo>
                    <a:pt x="5374" y="2037"/>
                  </a:lnTo>
                  <a:cubicBezTo>
                    <a:pt x="5641" y="1774"/>
                    <a:pt x="5442" y="1335"/>
                    <a:pt x="5092" y="1335"/>
                  </a:cubicBezTo>
                  <a:cubicBezTo>
                    <a:pt x="5068" y="1335"/>
                    <a:pt x="5045" y="1337"/>
                    <a:pt x="5020" y="1341"/>
                  </a:cubicBezTo>
                  <a:lnTo>
                    <a:pt x="5019" y="1341"/>
                  </a:lnTo>
                  <a:lnTo>
                    <a:pt x="3515" y="1591"/>
                  </a:lnTo>
                  <a:lnTo>
                    <a:pt x="2834" y="228"/>
                  </a:lnTo>
                  <a:cubicBezTo>
                    <a:pt x="2757" y="73"/>
                    <a:pt x="2613" y="1"/>
                    <a:pt x="24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50"/>
            <p:cNvSpPr/>
            <p:nvPr/>
          </p:nvSpPr>
          <p:spPr>
            <a:xfrm>
              <a:off x="596600" y="3317075"/>
              <a:ext cx="196550" cy="192150"/>
            </a:xfrm>
            <a:custGeom>
              <a:avLst/>
              <a:gdLst/>
              <a:ahLst/>
              <a:cxnLst/>
              <a:rect l="l" t="t" r="r" b="b"/>
              <a:pathLst>
                <a:path w="7862" h="7686" extrusionOk="0">
                  <a:moveTo>
                    <a:pt x="445" y="0"/>
                  </a:moveTo>
                  <a:cubicBezTo>
                    <a:pt x="342" y="0"/>
                    <a:pt x="238" y="40"/>
                    <a:pt x="159" y="119"/>
                  </a:cubicBezTo>
                  <a:cubicBezTo>
                    <a:pt x="4" y="275"/>
                    <a:pt x="1" y="526"/>
                    <a:pt x="154" y="686"/>
                  </a:cubicBezTo>
                  <a:lnTo>
                    <a:pt x="7035" y="7568"/>
                  </a:lnTo>
                  <a:cubicBezTo>
                    <a:pt x="7110" y="7643"/>
                    <a:pt x="7214" y="7686"/>
                    <a:pt x="7321" y="7686"/>
                  </a:cubicBezTo>
                  <a:cubicBezTo>
                    <a:pt x="7682" y="7686"/>
                    <a:pt x="7862" y="7250"/>
                    <a:pt x="7607" y="6995"/>
                  </a:cubicBezTo>
                  <a:lnTo>
                    <a:pt x="725" y="113"/>
                  </a:lnTo>
                  <a:cubicBezTo>
                    <a:pt x="647" y="38"/>
                    <a:pt x="546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50"/>
            <p:cNvSpPr/>
            <p:nvPr/>
          </p:nvSpPr>
          <p:spPr>
            <a:xfrm>
              <a:off x="801225" y="3526150"/>
              <a:ext cx="216850" cy="145000"/>
            </a:xfrm>
            <a:custGeom>
              <a:avLst/>
              <a:gdLst/>
              <a:ahLst/>
              <a:cxnLst/>
              <a:rect l="l" t="t" r="r" b="b"/>
              <a:pathLst>
                <a:path w="8674" h="5800" extrusionOk="0">
                  <a:moveTo>
                    <a:pt x="1922" y="0"/>
                  </a:moveTo>
                  <a:lnTo>
                    <a:pt x="787" y="171"/>
                  </a:lnTo>
                  <a:cubicBezTo>
                    <a:pt x="139" y="269"/>
                    <a:pt x="1" y="1142"/>
                    <a:pt x="586" y="1436"/>
                  </a:cubicBezTo>
                  <a:lnTo>
                    <a:pt x="2553" y="2418"/>
                  </a:lnTo>
                  <a:cubicBezTo>
                    <a:pt x="2712" y="2499"/>
                    <a:pt x="2801" y="2671"/>
                    <a:pt x="2771" y="2847"/>
                  </a:cubicBezTo>
                  <a:lnTo>
                    <a:pt x="2410" y="5016"/>
                  </a:lnTo>
                  <a:cubicBezTo>
                    <a:pt x="2336" y="5468"/>
                    <a:pt x="2698" y="5800"/>
                    <a:pt x="3079" y="5800"/>
                  </a:cubicBezTo>
                  <a:cubicBezTo>
                    <a:pt x="3244" y="5800"/>
                    <a:pt x="3412" y="5738"/>
                    <a:pt x="3551" y="5597"/>
                  </a:cubicBezTo>
                  <a:lnTo>
                    <a:pt x="5094" y="4031"/>
                  </a:lnTo>
                  <a:cubicBezTo>
                    <a:pt x="5172" y="3951"/>
                    <a:pt x="5277" y="3909"/>
                    <a:pt x="5383" y="3909"/>
                  </a:cubicBezTo>
                  <a:cubicBezTo>
                    <a:pt x="5446" y="3909"/>
                    <a:pt x="5510" y="3924"/>
                    <a:pt x="5568" y="3955"/>
                  </a:cubicBezTo>
                  <a:lnTo>
                    <a:pt x="7521" y="4969"/>
                  </a:lnTo>
                  <a:cubicBezTo>
                    <a:pt x="7625" y="5023"/>
                    <a:pt x="7731" y="5048"/>
                    <a:pt x="7832" y="5048"/>
                  </a:cubicBezTo>
                  <a:cubicBezTo>
                    <a:pt x="8297" y="5048"/>
                    <a:pt x="8673" y="4541"/>
                    <a:pt x="8425" y="4064"/>
                  </a:cubicBezTo>
                  <a:lnTo>
                    <a:pt x="7996" y="3236"/>
                  </a:lnTo>
                  <a:cubicBezTo>
                    <a:pt x="7613" y="3325"/>
                    <a:pt x="7221" y="3370"/>
                    <a:pt x="6827" y="3370"/>
                  </a:cubicBezTo>
                  <a:cubicBezTo>
                    <a:pt x="4589" y="3370"/>
                    <a:pt x="2682" y="1971"/>
                    <a:pt x="19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50"/>
            <p:cNvSpPr/>
            <p:nvPr/>
          </p:nvSpPr>
          <p:spPr>
            <a:xfrm>
              <a:off x="618150" y="3571450"/>
              <a:ext cx="132375" cy="89550"/>
            </a:xfrm>
            <a:custGeom>
              <a:avLst/>
              <a:gdLst/>
              <a:ahLst/>
              <a:cxnLst/>
              <a:rect l="l" t="t" r="r" b="b"/>
              <a:pathLst>
                <a:path w="5295" h="3582" extrusionOk="0">
                  <a:moveTo>
                    <a:pt x="1459" y="1"/>
                  </a:moveTo>
                  <a:lnTo>
                    <a:pt x="481" y="148"/>
                  </a:lnTo>
                  <a:cubicBezTo>
                    <a:pt x="85" y="207"/>
                    <a:pt x="0" y="741"/>
                    <a:pt x="358" y="919"/>
                  </a:cubicBezTo>
                  <a:lnTo>
                    <a:pt x="1722" y="1601"/>
                  </a:lnTo>
                  <a:lnTo>
                    <a:pt x="1472" y="3103"/>
                  </a:lnTo>
                  <a:cubicBezTo>
                    <a:pt x="1426" y="3379"/>
                    <a:pt x="1648" y="3582"/>
                    <a:pt x="1881" y="3582"/>
                  </a:cubicBezTo>
                  <a:cubicBezTo>
                    <a:pt x="1981" y="3582"/>
                    <a:pt x="2084" y="3544"/>
                    <a:pt x="2168" y="3459"/>
                  </a:cubicBezTo>
                  <a:lnTo>
                    <a:pt x="3238" y="2372"/>
                  </a:lnTo>
                  <a:lnTo>
                    <a:pt x="4590" y="3077"/>
                  </a:lnTo>
                  <a:cubicBezTo>
                    <a:pt x="4654" y="3110"/>
                    <a:pt x="4718" y="3124"/>
                    <a:pt x="4780" y="3124"/>
                  </a:cubicBezTo>
                  <a:cubicBezTo>
                    <a:pt x="5064" y="3124"/>
                    <a:pt x="5294" y="2815"/>
                    <a:pt x="5142" y="2523"/>
                  </a:cubicBezTo>
                  <a:lnTo>
                    <a:pt x="4838" y="1936"/>
                  </a:lnTo>
                  <a:cubicBezTo>
                    <a:pt x="4703" y="1953"/>
                    <a:pt x="4569" y="1963"/>
                    <a:pt x="4435" y="1964"/>
                  </a:cubicBezTo>
                  <a:cubicBezTo>
                    <a:pt x="3140" y="1963"/>
                    <a:pt x="1968" y="1192"/>
                    <a:pt x="1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50"/>
            <p:cNvSpPr/>
            <p:nvPr/>
          </p:nvSpPr>
          <p:spPr>
            <a:xfrm>
              <a:off x="836250" y="3212775"/>
              <a:ext cx="141375" cy="134850"/>
            </a:xfrm>
            <a:custGeom>
              <a:avLst/>
              <a:gdLst/>
              <a:ahLst/>
              <a:cxnLst/>
              <a:rect l="l" t="t" r="r" b="b"/>
              <a:pathLst>
                <a:path w="5655" h="5394" extrusionOk="0">
                  <a:moveTo>
                    <a:pt x="2484" y="1"/>
                  </a:moveTo>
                  <a:cubicBezTo>
                    <a:pt x="2296" y="1"/>
                    <a:pt x="2110" y="126"/>
                    <a:pt x="2076" y="351"/>
                  </a:cubicBezTo>
                  <a:lnTo>
                    <a:pt x="1850" y="1857"/>
                  </a:lnTo>
                  <a:lnTo>
                    <a:pt x="1320" y="1937"/>
                  </a:lnTo>
                  <a:lnTo>
                    <a:pt x="397" y="2135"/>
                  </a:lnTo>
                  <a:cubicBezTo>
                    <a:pt x="0" y="2194"/>
                    <a:pt x="26" y="2629"/>
                    <a:pt x="384" y="2807"/>
                  </a:cubicBezTo>
                  <a:lnTo>
                    <a:pt x="1704" y="3492"/>
                  </a:lnTo>
                  <a:lnTo>
                    <a:pt x="1442" y="5011"/>
                  </a:lnTo>
                  <a:cubicBezTo>
                    <a:pt x="1402" y="5256"/>
                    <a:pt x="1506" y="5394"/>
                    <a:pt x="1657" y="5394"/>
                  </a:cubicBezTo>
                  <a:cubicBezTo>
                    <a:pt x="1750" y="5394"/>
                    <a:pt x="1860" y="5343"/>
                    <a:pt x="1966" y="5235"/>
                  </a:cubicBezTo>
                  <a:lnTo>
                    <a:pt x="2998" y="4140"/>
                  </a:lnTo>
                  <a:lnTo>
                    <a:pt x="4406" y="4887"/>
                  </a:lnTo>
                  <a:cubicBezTo>
                    <a:pt x="4488" y="4929"/>
                    <a:pt x="4568" y="4948"/>
                    <a:pt x="4640" y="4948"/>
                  </a:cubicBezTo>
                  <a:cubicBezTo>
                    <a:pt x="4880" y="4948"/>
                    <a:pt x="5033" y="4735"/>
                    <a:pt x="4891" y="4462"/>
                  </a:cubicBezTo>
                  <a:lnTo>
                    <a:pt x="4699" y="3872"/>
                  </a:lnTo>
                  <a:lnTo>
                    <a:pt x="4302" y="3107"/>
                  </a:lnTo>
                  <a:lnTo>
                    <a:pt x="5387" y="2037"/>
                  </a:lnTo>
                  <a:cubicBezTo>
                    <a:pt x="5655" y="1774"/>
                    <a:pt x="5455" y="1335"/>
                    <a:pt x="5105" y="1335"/>
                  </a:cubicBezTo>
                  <a:cubicBezTo>
                    <a:pt x="5081" y="1335"/>
                    <a:pt x="5057" y="1337"/>
                    <a:pt x="5033" y="1341"/>
                  </a:cubicBezTo>
                  <a:lnTo>
                    <a:pt x="5032" y="1341"/>
                  </a:lnTo>
                  <a:lnTo>
                    <a:pt x="3529" y="1591"/>
                  </a:lnTo>
                  <a:lnTo>
                    <a:pt x="2847" y="228"/>
                  </a:lnTo>
                  <a:cubicBezTo>
                    <a:pt x="2770" y="73"/>
                    <a:pt x="2627" y="1"/>
                    <a:pt x="2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50"/>
            <p:cNvSpPr/>
            <p:nvPr/>
          </p:nvSpPr>
          <p:spPr>
            <a:xfrm>
              <a:off x="832775" y="3261175"/>
              <a:ext cx="132350" cy="89575"/>
            </a:xfrm>
            <a:custGeom>
              <a:avLst/>
              <a:gdLst/>
              <a:ahLst/>
              <a:cxnLst/>
              <a:rect l="l" t="t" r="r" b="b"/>
              <a:pathLst>
                <a:path w="5294" h="3583" extrusionOk="0">
                  <a:moveTo>
                    <a:pt x="1458" y="1"/>
                  </a:moveTo>
                  <a:lnTo>
                    <a:pt x="480" y="148"/>
                  </a:lnTo>
                  <a:cubicBezTo>
                    <a:pt x="86" y="207"/>
                    <a:pt x="1" y="741"/>
                    <a:pt x="359" y="919"/>
                  </a:cubicBezTo>
                  <a:lnTo>
                    <a:pt x="1723" y="1601"/>
                  </a:lnTo>
                  <a:lnTo>
                    <a:pt x="1472" y="3103"/>
                  </a:lnTo>
                  <a:cubicBezTo>
                    <a:pt x="1426" y="3379"/>
                    <a:pt x="1647" y="3582"/>
                    <a:pt x="1880" y="3582"/>
                  </a:cubicBezTo>
                  <a:cubicBezTo>
                    <a:pt x="1980" y="3582"/>
                    <a:pt x="2083" y="3545"/>
                    <a:pt x="2168" y="3459"/>
                  </a:cubicBezTo>
                  <a:lnTo>
                    <a:pt x="3238" y="2373"/>
                  </a:lnTo>
                  <a:lnTo>
                    <a:pt x="4590" y="3075"/>
                  </a:lnTo>
                  <a:cubicBezTo>
                    <a:pt x="4654" y="3108"/>
                    <a:pt x="4719" y="3123"/>
                    <a:pt x="4781" y="3123"/>
                  </a:cubicBezTo>
                  <a:cubicBezTo>
                    <a:pt x="5063" y="3123"/>
                    <a:pt x="5293" y="2815"/>
                    <a:pt x="5142" y="2523"/>
                  </a:cubicBezTo>
                  <a:lnTo>
                    <a:pt x="4837" y="1936"/>
                  </a:lnTo>
                  <a:cubicBezTo>
                    <a:pt x="4704" y="1953"/>
                    <a:pt x="4569" y="1963"/>
                    <a:pt x="4435" y="1964"/>
                  </a:cubicBezTo>
                  <a:cubicBezTo>
                    <a:pt x="3139" y="1963"/>
                    <a:pt x="1969" y="1192"/>
                    <a:pt x="1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50"/>
            <p:cNvSpPr/>
            <p:nvPr/>
          </p:nvSpPr>
          <p:spPr>
            <a:xfrm>
              <a:off x="442525" y="3343050"/>
              <a:ext cx="206800" cy="202425"/>
            </a:xfrm>
            <a:custGeom>
              <a:avLst/>
              <a:gdLst/>
              <a:ahLst/>
              <a:cxnLst/>
              <a:rect l="l" t="t" r="r" b="b"/>
              <a:pathLst>
                <a:path w="8272" h="8097" extrusionOk="0">
                  <a:moveTo>
                    <a:pt x="445" y="1"/>
                  </a:moveTo>
                  <a:cubicBezTo>
                    <a:pt x="341" y="1"/>
                    <a:pt x="238" y="40"/>
                    <a:pt x="159" y="120"/>
                  </a:cubicBezTo>
                  <a:cubicBezTo>
                    <a:pt x="1" y="277"/>
                    <a:pt x="1" y="533"/>
                    <a:pt x="159" y="691"/>
                  </a:cubicBezTo>
                  <a:lnTo>
                    <a:pt x="7446" y="7978"/>
                  </a:lnTo>
                  <a:cubicBezTo>
                    <a:pt x="7521" y="8054"/>
                    <a:pt x="7624" y="8097"/>
                    <a:pt x="7731" y="8097"/>
                  </a:cubicBezTo>
                  <a:cubicBezTo>
                    <a:pt x="8092" y="8097"/>
                    <a:pt x="8272" y="7661"/>
                    <a:pt x="8017" y="7405"/>
                  </a:cubicBezTo>
                  <a:lnTo>
                    <a:pt x="731" y="118"/>
                  </a:lnTo>
                  <a:cubicBezTo>
                    <a:pt x="652" y="40"/>
                    <a:pt x="548" y="1"/>
                    <a:pt x="4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50"/>
            <p:cNvSpPr/>
            <p:nvPr/>
          </p:nvSpPr>
          <p:spPr>
            <a:xfrm>
              <a:off x="584225" y="3413900"/>
              <a:ext cx="80325" cy="75900"/>
            </a:xfrm>
            <a:custGeom>
              <a:avLst/>
              <a:gdLst/>
              <a:ahLst/>
              <a:cxnLst/>
              <a:rect l="l" t="t" r="r" b="b"/>
              <a:pathLst>
                <a:path w="3213" h="3036" extrusionOk="0">
                  <a:moveTo>
                    <a:pt x="444" y="1"/>
                  </a:moveTo>
                  <a:cubicBezTo>
                    <a:pt x="341" y="1"/>
                    <a:pt x="237" y="40"/>
                    <a:pt x="158" y="118"/>
                  </a:cubicBezTo>
                  <a:cubicBezTo>
                    <a:pt x="1" y="277"/>
                    <a:pt x="1" y="533"/>
                    <a:pt x="158" y="691"/>
                  </a:cubicBezTo>
                  <a:lnTo>
                    <a:pt x="2385" y="2918"/>
                  </a:lnTo>
                  <a:cubicBezTo>
                    <a:pt x="2460" y="2993"/>
                    <a:pt x="2563" y="3036"/>
                    <a:pt x="2670" y="3036"/>
                  </a:cubicBezTo>
                  <a:cubicBezTo>
                    <a:pt x="3031" y="3036"/>
                    <a:pt x="3212" y="2600"/>
                    <a:pt x="2958" y="2345"/>
                  </a:cubicBezTo>
                  <a:lnTo>
                    <a:pt x="731" y="118"/>
                  </a:lnTo>
                  <a:cubicBezTo>
                    <a:pt x="651" y="40"/>
                    <a:pt x="548" y="1"/>
                    <a:pt x="4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50"/>
            <p:cNvSpPr/>
            <p:nvPr/>
          </p:nvSpPr>
          <p:spPr>
            <a:xfrm>
              <a:off x="483000" y="3454375"/>
              <a:ext cx="115750" cy="111350"/>
            </a:xfrm>
            <a:custGeom>
              <a:avLst/>
              <a:gdLst/>
              <a:ahLst/>
              <a:cxnLst/>
              <a:rect l="l" t="t" r="r" b="b"/>
              <a:pathLst>
                <a:path w="4630" h="4454" extrusionOk="0">
                  <a:moveTo>
                    <a:pt x="445" y="0"/>
                  </a:moveTo>
                  <a:cubicBezTo>
                    <a:pt x="341" y="0"/>
                    <a:pt x="238" y="40"/>
                    <a:pt x="159" y="118"/>
                  </a:cubicBezTo>
                  <a:cubicBezTo>
                    <a:pt x="0" y="276"/>
                    <a:pt x="0" y="533"/>
                    <a:pt x="159" y="691"/>
                  </a:cubicBezTo>
                  <a:lnTo>
                    <a:pt x="3802" y="4334"/>
                  </a:lnTo>
                  <a:cubicBezTo>
                    <a:pt x="3877" y="4411"/>
                    <a:pt x="3980" y="4453"/>
                    <a:pt x="4088" y="4453"/>
                  </a:cubicBezTo>
                  <a:cubicBezTo>
                    <a:pt x="4088" y="4453"/>
                    <a:pt x="4089" y="4453"/>
                    <a:pt x="4090" y="4453"/>
                  </a:cubicBezTo>
                  <a:cubicBezTo>
                    <a:pt x="4449" y="4453"/>
                    <a:pt x="4629" y="4017"/>
                    <a:pt x="4375" y="3763"/>
                  </a:cubicBezTo>
                  <a:lnTo>
                    <a:pt x="732" y="119"/>
                  </a:lnTo>
                  <a:cubicBezTo>
                    <a:pt x="652" y="40"/>
                    <a:pt x="548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4" name="Google Shape;1904;p50"/>
          <p:cNvGrpSpPr/>
          <p:nvPr/>
        </p:nvGrpSpPr>
        <p:grpSpPr>
          <a:xfrm>
            <a:off x="950696" y="4093242"/>
            <a:ext cx="512011" cy="551358"/>
            <a:chOff x="453425" y="3949150"/>
            <a:chExt cx="591100" cy="636525"/>
          </a:xfrm>
        </p:grpSpPr>
        <p:sp>
          <p:nvSpPr>
            <p:cNvPr id="1905" name="Google Shape;1905;p50"/>
            <p:cNvSpPr/>
            <p:nvPr/>
          </p:nvSpPr>
          <p:spPr>
            <a:xfrm>
              <a:off x="833250" y="3992275"/>
              <a:ext cx="72525" cy="113900"/>
            </a:xfrm>
            <a:custGeom>
              <a:avLst/>
              <a:gdLst/>
              <a:ahLst/>
              <a:cxnLst/>
              <a:rect l="l" t="t" r="r" b="b"/>
              <a:pathLst>
                <a:path w="2901" h="4556" extrusionOk="0">
                  <a:moveTo>
                    <a:pt x="1242" y="0"/>
                  </a:moveTo>
                  <a:lnTo>
                    <a:pt x="0" y="1312"/>
                  </a:lnTo>
                  <a:lnTo>
                    <a:pt x="200" y="3072"/>
                  </a:lnTo>
                  <a:lnTo>
                    <a:pt x="1105" y="4349"/>
                  </a:lnTo>
                  <a:lnTo>
                    <a:pt x="2901" y="4556"/>
                  </a:lnTo>
                  <a:lnTo>
                    <a:pt x="2336" y="2128"/>
                  </a:lnTo>
                  <a:lnTo>
                    <a:pt x="12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50"/>
            <p:cNvSpPr/>
            <p:nvPr/>
          </p:nvSpPr>
          <p:spPr>
            <a:xfrm>
              <a:off x="513650" y="4117450"/>
              <a:ext cx="112550" cy="82150"/>
            </a:xfrm>
            <a:custGeom>
              <a:avLst/>
              <a:gdLst/>
              <a:ahLst/>
              <a:cxnLst/>
              <a:rect l="l" t="t" r="r" b="b"/>
              <a:pathLst>
                <a:path w="4502" h="3286" extrusionOk="0">
                  <a:moveTo>
                    <a:pt x="3811" y="0"/>
                  </a:moveTo>
                  <a:lnTo>
                    <a:pt x="1" y="1387"/>
                  </a:lnTo>
                  <a:lnTo>
                    <a:pt x="693" y="3286"/>
                  </a:lnTo>
                  <a:lnTo>
                    <a:pt x="4502" y="1899"/>
                  </a:lnTo>
                  <a:lnTo>
                    <a:pt x="38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50"/>
            <p:cNvSpPr/>
            <p:nvPr/>
          </p:nvSpPr>
          <p:spPr>
            <a:xfrm>
              <a:off x="464825" y="4091575"/>
              <a:ext cx="164850" cy="119250"/>
            </a:xfrm>
            <a:custGeom>
              <a:avLst/>
              <a:gdLst/>
              <a:ahLst/>
              <a:cxnLst/>
              <a:rect l="l" t="t" r="r" b="b"/>
              <a:pathLst>
                <a:path w="6594" h="4770" extrusionOk="0">
                  <a:moveTo>
                    <a:pt x="1518" y="1"/>
                  </a:moveTo>
                  <a:lnTo>
                    <a:pt x="0" y="554"/>
                  </a:lnTo>
                  <a:lnTo>
                    <a:pt x="1244" y="3971"/>
                  </a:lnTo>
                  <a:cubicBezTo>
                    <a:pt x="1422" y="4464"/>
                    <a:pt x="1888" y="4770"/>
                    <a:pt x="2384" y="4770"/>
                  </a:cubicBezTo>
                  <a:cubicBezTo>
                    <a:pt x="2521" y="4770"/>
                    <a:pt x="2661" y="4746"/>
                    <a:pt x="2797" y="4697"/>
                  </a:cubicBezTo>
                  <a:lnTo>
                    <a:pt x="6593" y="3315"/>
                  </a:lnTo>
                  <a:lnTo>
                    <a:pt x="6316" y="2555"/>
                  </a:lnTo>
                  <a:lnTo>
                    <a:pt x="3659" y="3523"/>
                  </a:lnTo>
                  <a:cubicBezTo>
                    <a:pt x="3568" y="3556"/>
                    <a:pt x="3474" y="3572"/>
                    <a:pt x="3383" y="3572"/>
                  </a:cubicBezTo>
                  <a:cubicBezTo>
                    <a:pt x="3053" y="3572"/>
                    <a:pt x="2743" y="3368"/>
                    <a:pt x="2623" y="3040"/>
                  </a:cubicBezTo>
                  <a:lnTo>
                    <a:pt x="2623" y="3039"/>
                  </a:lnTo>
                  <a:lnTo>
                    <a:pt x="15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50"/>
            <p:cNvSpPr/>
            <p:nvPr/>
          </p:nvSpPr>
          <p:spPr>
            <a:xfrm>
              <a:off x="677950" y="4140225"/>
              <a:ext cx="117750" cy="62150"/>
            </a:xfrm>
            <a:custGeom>
              <a:avLst/>
              <a:gdLst/>
              <a:ahLst/>
              <a:cxnLst/>
              <a:rect l="l" t="t" r="r" b="b"/>
              <a:pathLst>
                <a:path w="4710" h="2486" extrusionOk="0">
                  <a:moveTo>
                    <a:pt x="3801" y="0"/>
                  </a:moveTo>
                  <a:lnTo>
                    <a:pt x="260" y="1343"/>
                  </a:lnTo>
                  <a:lnTo>
                    <a:pt x="1" y="1954"/>
                  </a:lnTo>
                  <a:cubicBezTo>
                    <a:pt x="120" y="2282"/>
                    <a:pt x="431" y="2486"/>
                    <a:pt x="760" y="2486"/>
                  </a:cubicBezTo>
                  <a:cubicBezTo>
                    <a:pt x="852" y="2486"/>
                    <a:pt x="945" y="2470"/>
                    <a:pt x="1037" y="2437"/>
                  </a:cubicBezTo>
                  <a:lnTo>
                    <a:pt x="4074" y="1332"/>
                  </a:lnTo>
                  <a:cubicBezTo>
                    <a:pt x="4493" y="1179"/>
                    <a:pt x="4710" y="715"/>
                    <a:pt x="4557" y="296"/>
                  </a:cubicBezTo>
                  <a:lnTo>
                    <a:pt x="38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50"/>
            <p:cNvSpPr/>
            <p:nvPr/>
          </p:nvSpPr>
          <p:spPr>
            <a:xfrm>
              <a:off x="664175" y="4109650"/>
              <a:ext cx="127700" cy="79450"/>
            </a:xfrm>
            <a:custGeom>
              <a:avLst/>
              <a:gdLst/>
              <a:ahLst/>
              <a:cxnLst/>
              <a:rect l="l" t="t" r="r" b="b"/>
              <a:pathLst>
                <a:path w="5108" h="3178" extrusionOk="0">
                  <a:moveTo>
                    <a:pt x="4555" y="1"/>
                  </a:moveTo>
                  <a:lnTo>
                    <a:pt x="0" y="1659"/>
                  </a:lnTo>
                  <a:lnTo>
                    <a:pt x="552" y="3177"/>
                  </a:lnTo>
                  <a:lnTo>
                    <a:pt x="5108" y="1519"/>
                  </a:lnTo>
                  <a:lnTo>
                    <a:pt x="45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50"/>
            <p:cNvSpPr/>
            <p:nvPr/>
          </p:nvSpPr>
          <p:spPr>
            <a:xfrm>
              <a:off x="610625" y="4056175"/>
              <a:ext cx="32850" cy="44950"/>
            </a:xfrm>
            <a:custGeom>
              <a:avLst/>
              <a:gdLst/>
              <a:ahLst/>
              <a:cxnLst/>
              <a:rect l="l" t="t" r="r" b="b"/>
              <a:pathLst>
                <a:path w="1314" h="1798" extrusionOk="0">
                  <a:moveTo>
                    <a:pt x="760" y="1"/>
                  </a:moveTo>
                  <a:lnTo>
                    <a:pt x="0" y="278"/>
                  </a:lnTo>
                  <a:lnTo>
                    <a:pt x="553" y="1798"/>
                  </a:lnTo>
                  <a:lnTo>
                    <a:pt x="1313" y="1520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50"/>
            <p:cNvSpPr/>
            <p:nvPr/>
          </p:nvSpPr>
          <p:spPr>
            <a:xfrm>
              <a:off x="599300" y="4025050"/>
              <a:ext cx="254700" cy="149050"/>
            </a:xfrm>
            <a:custGeom>
              <a:avLst/>
              <a:gdLst/>
              <a:ahLst/>
              <a:cxnLst/>
              <a:rect l="l" t="t" r="r" b="b"/>
              <a:pathLst>
                <a:path w="10188" h="5962" extrusionOk="0">
                  <a:moveTo>
                    <a:pt x="9358" y="1"/>
                  </a:moveTo>
                  <a:lnTo>
                    <a:pt x="247" y="3317"/>
                  </a:lnTo>
                  <a:lnTo>
                    <a:pt x="0" y="3875"/>
                  </a:lnTo>
                  <a:lnTo>
                    <a:pt x="1476" y="5961"/>
                  </a:lnTo>
                  <a:lnTo>
                    <a:pt x="10187" y="2279"/>
                  </a:lnTo>
                  <a:lnTo>
                    <a:pt x="9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50"/>
            <p:cNvSpPr/>
            <p:nvPr/>
          </p:nvSpPr>
          <p:spPr>
            <a:xfrm>
              <a:off x="574100" y="4177475"/>
              <a:ext cx="41875" cy="39150"/>
            </a:xfrm>
            <a:custGeom>
              <a:avLst/>
              <a:gdLst/>
              <a:ahLst/>
              <a:cxnLst/>
              <a:rect l="l" t="t" r="r" b="b"/>
              <a:pathLst>
                <a:path w="1675" h="1566" extrusionOk="0">
                  <a:moveTo>
                    <a:pt x="842" y="1"/>
                  </a:moveTo>
                  <a:cubicBezTo>
                    <a:pt x="750" y="1"/>
                    <a:pt x="657" y="16"/>
                    <a:pt x="565" y="50"/>
                  </a:cubicBezTo>
                  <a:cubicBezTo>
                    <a:pt x="539" y="58"/>
                    <a:pt x="512" y="70"/>
                    <a:pt x="486" y="82"/>
                  </a:cubicBezTo>
                  <a:cubicBezTo>
                    <a:pt x="120" y="262"/>
                    <a:pt x="1" y="692"/>
                    <a:pt x="142" y="1084"/>
                  </a:cubicBezTo>
                  <a:cubicBezTo>
                    <a:pt x="257" y="1399"/>
                    <a:pt x="512" y="1565"/>
                    <a:pt x="809" y="1565"/>
                  </a:cubicBezTo>
                  <a:cubicBezTo>
                    <a:pt x="909" y="1565"/>
                    <a:pt x="1013" y="1546"/>
                    <a:pt x="1119" y="1508"/>
                  </a:cubicBezTo>
                  <a:cubicBezTo>
                    <a:pt x="1327" y="1433"/>
                    <a:pt x="1485" y="1340"/>
                    <a:pt x="1573" y="1155"/>
                  </a:cubicBezTo>
                  <a:cubicBezTo>
                    <a:pt x="1665" y="959"/>
                    <a:pt x="1675" y="736"/>
                    <a:pt x="1601" y="534"/>
                  </a:cubicBezTo>
                  <a:lnTo>
                    <a:pt x="1601" y="532"/>
                  </a:lnTo>
                  <a:cubicBezTo>
                    <a:pt x="1482" y="204"/>
                    <a:pt x="1172" y="1"/>
                    <a:pt x="8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50"/>
            <p:cNvSpPr/>
            <p:nvPr/>
          </p:nvSpPr>
          <p:spPr>
            <a:xfrm>
              <a:off x="453425" y="4081450"/>
              <a:ext cx="60875" cy="34075"/>
            </a:xfrm>
            <a:custGeom>
              <a:avLst/>
              <a:gdLst/>
              <a:ahLst/>
              <a:cxnLst/>
              <a:rect l="l" t="t" r="r" b="b"/>
              <a:pathLst>
                <a:path w="2435" h="1363" extrusionOk="0">
                  <a:moveTo>
                    <a:pt x="1978" y="1"/>
                  </a:moveTo>
                  <a:cubicBezTo>
                    <a:pt x="1931" y="1"/>
                    <a:pt x="1883" y="9"/>
                    <a:pt x="1836" y="27"/>
                  </a:cubicBezTo>
                  <a:lnTo>
                    <a:pt x="317" y="580"/>
                  </a:lnTo>
                  <a:cubicBezTo>
                    <a:pt x="108" y="655"/>
                    <a:pt x="0" y="887"/>
                    <a:pt x="75" y="1096"/>
                  </a:cubicBezTo>
                  <a:cubicBezTo>
                    <a:pt x="135" y="1261"/>
                    <a:pt x="290" y="1363"/>
                    <a:pt x="455" y="1363"/>
                  </a:cubicBezTo>
                  <a:cubicBezTo>
                    <a:pt x="501" y="1363"/>
                    <a:pt x="548" y="1355"/>
                    <a:pt x="593" y="1338"/>
                  </a:cubicBezTo>
                  <a:lnTo>
                    <a:pt x="2113" y="787"/>
                  </a:lnTo>
                  <a:cubicBezTo>
                    <a:pt x="2324" y="712"/>
                    <a:pt x="2434" y="478"/>
                    <a:pt x="2358" y="267"/>
                  </a:cubicBezTo>
                  <a:cubicBezTo>
                    <a:pt x="2298" y="102"/>
                    <a:pt x="2143" y="1"/>
                    <a:pt x="1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50"/>
            <p:cNvSpPr/>
            <p:nvPr/>
          </p:nvSpPr>
          <p:spPr>
            <a:xfrm>
              <a:off x="994175" y="3951475"/>
              <a:ext cx="50350" cy="98675"/>
            </a:xfrm>
            <a:custGeom>
              <a:avLst/>
              <a:gdLst/>
              <a:ahLst/>
              <a:cxnLst/>
              <a:rect l="l" t="t" r="r" b="b"/>
              <a:pathLst>
                <a:path w="2014" h="3947" extrusionOk="0">
                  <a:moveTo>
                    <a:pt x="230" y="1"/>
                  </a:moveTo>
                  <a:lnTo>
                    <a:pt x="1" y="304"/>
                  </a:lnTo>
                  <a:lnTo>
                    <a:pt x="1082" y="3896"/>
                  </a:lnTo>
                  <a:lnTo>
                    <a:pt x="1666" y="3947"/>
                  </a:lnTo>
                  <a:cubicBezTo>
                    <a:pt x="1977" y="3388"/>
                    <a:pt x="2014" y="2540"/>
                    <a:pt x="1707" y="1699"/>
                  </a:cubicBezTo>
                  <a:lnTo>
                    <a:pt x="1708" y="1699"/>
                  </a:lnTo>
                  <a:cubicBezTo>
                    <a:pt x="1401" y="855"/>
                    <a:pt x="828" y="231"/>
                    <a:pt x="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50"/>
            <p:cNvSpPr/>
            <p:nvPr/>
          </p:nvSpPr>
          <p:spPr>
            <a:xfrm>
              <a:off x="883300" y="3950800"/>
              <a:ext cx="129475" cy="145350"/>
            </a:xfrm>
            <a:custGeom>
              <a:avLst/>
              <a:gdLst/>
              <a:ahLst/>
              <a:cxnLst/>
              <a:rect l="l" t="t" r="r" b="b"/>
              <a:pathLst>
                <a:path w="5179" h="5814" extrusionOk="0">
                  <a:moveTo>
                    <a:pt x="3796" y="1"/>
                  </a:moveTo>
                  <a:lnTo>
                    <a:pt x="0" y="1383"/>
                  </a:lnTo>
                  <a:lnTo>
                    <a:pt x="1105" y="5813"/>
                  </a:lnTo>
                  <a:lnTo>
                    <a:pt x="5178" y="3797"/>
                  </a:lnTo>
                  <a:lnTo>
                    <a:pt x="37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50"/>
            <p:cNvSpPr/>
            <p:nvPr/>
          </p:nvSpPr>
          <p:spPr>
            <a:xfrm>
              <a:off x="864300" y="3985375"/>
              <a:ext cx="155325" cy="120800"/>
            </a:xfrm>
            <a:custGeom>
              <a:avLst/>
              <a:gdLst/>
              <a:ahLst/>
              <a:cxnLst/>
              <a:rect l="l" t="t" r="r" b="b"/>
              <a:pathLst>
                <a:path w="6213" h="4832" extrusionOk="0">
                  <a:moveTo>
                    <a:pt x="760" y="0"/>
                  </a:moveTo>
                  <a:lnTo>
                    <a:pt x="0" y="276"/>
                  </a:lnTo>
                  <a:lnTo>
                    <a:pt x="1659" y="4832"/>
                  </a:lnTo>
                  <a:lnTo>
                    <a:pt x="6213" y="3174"/>
                  </a:lnTo>
                  <a:lnTo>
                    <a:pt x="5938" y="2414"/>
                  </a:lnTo>
                  <a:lnTo>
                    <a:pt x="3280" y="3382"/>
                  </a:lnTo>
                  <a:cubicBezTo>
                    <a:pt x="3144" y="3431"/>
                    <a:pt x="3004" y="3455"/>
                    <a:pt x="2867" y="3455"/>
                  </a:cubicBezTo>
                  <a:cubicBezTo>
                    <a:pt x="2372" y="3455"/>
                    <a:pt x="1906" y="3149"/>
                    <a:pt x="1726" y="2657"/>
                  </a:cubicBezTo>
                  <a:lnTo>
                    <a:pt x="7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50"/>
            <p:cNvSpPr/>
            <p:nvPr/>
          </p:nvSpPr>
          <p:spPr>
            <a:xfrm>
              <a:off x="978150" y="3949150"/>
              <a:ext cx="57725" cy="115575"/>
            </a:xfrm>
            <a:custGeom>
              <a:avLst/>
              <a:gdLst/>
              <a:ahLst/>
              <a:cxnLst/>
              <a:rect l="l" t="t" r="r" b="b"/>
              <a:pathLst>
                <a:path w="2309" h="4623" extrusionOk="0">
                  <a:moveTo>
                    <a:pt x="385" y="0"/>
                  </a:moveTo>
                  <a:cubicBezTo>
                    <a:pt x="254" y="0"/>
                    <a:pt x="125" y="22"/>
                    <a:pt x="1" y="67"/>
                  </a:cubicBezTo>
                  <a:lnTo>
                    <a:pt x="1659" y="4623"/>
                  </a:lnTo>
                  <a:cubicBezTo>
                    <a:pt x="1936" y="4522"/>
                    <a:pt x="2154" y="4317"/>
                    <a:pt x="2308" y="4041"/>
                  </a:cubicBezTo>
                  <a:lnTo>
                    <a:pt x="871" y="95"/>
                  </a:lnTo>
                  <a:cubicBezTo>
                    <a:pt x="709" y="33"/>
                    <a:pt x="545" y="0"/>
                    <a:pt x="3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50"/>
            <p:cNvSpPr/>
            <p:nvPr/>
          </p:nvSpPr>
          <p:spPr>
            <a:xfrm>
              <a:off x="589575" y="4082025"/>
              <a:ext cx="271325" cy="103125"/>
            </a:xfrm>
            <a:custGeom>
              <a:avLst/>
              <a:gdLst/>
              <a:ahLst/>
              <a:cxnLst/>
              <a:rect l="l" t="t" r="r" b="b"/>
              <a:pathLst>
                <a:path w="10853" h="4125" extrusionOk="0">
                  <a:moveTo>
                    <a:pt x="10576" y="1"/>
                  </a:moveTo>
                  <a:lnTo>
                    <a:pt x="2604" y="2901"/>
                  </a:lnTo>
                  <a:cubicBezTo>
                    <a:pt x="2467" y="2951"/>
                    <a:pt x="2327" y="2975"/>
                    <a:pt x="2189" y="2975"/>
                  </a:cubicBezTo>
                  <a:cubicBezTo>
                    <a:pt x="1694" y="2975"/>
                    <a:pt x="1229" y="2669"/>
                    <a:pt x="1050" y="2177"/>
                  </a:cubicBezTo>
                  <a:lnTo>
                    <a:pt x="636" y="1038"/>
                  </a:lnTo>
                  <a:cubicBezTo>
                    <a:pt x="217" y="1189"/>
                    <a:pt x="0" y="1654"/>
                    <a:pt x="153" y="2074"/>
                  </a:cubicBezTo>
                  <a:lnTo>
                    <a:pt x="706" y="3593"/>
                  </a:lnTo>
                  <a:cubicBezTo>
                    <a:pt x="825" y="3921"/>
                    <a:pt x="1135" y="4125"/>
                    <a:pt x="1464" y="4125"/>
                  </a:cubicBezTo>
                  <a:cubicBezTo>
                    <a:pt x="1556" y="4125"/>
                    <a:pt x="1649" y="4109"/>
                    <a:pt x="1740" y="4076"/>
                  </a:cubicBezTo>
                  <a:lnTo>
                    <a:pt x="10852" y="759"/>
                  </a:lnTo>
                  <a:lnTo>
                    <a:pt x="105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50"/>
            <p:cNvSpPr/>
            <p:nvPr/>
          </p:nvSpPr>
          <p:spPr>
            <a:xfrm>
              <a:off x="556750" y="4018225"/>
              <a:ext cx="70825" cy="39725"/>
            </a:xfrm>
            <a:custGeom>
              <a:avLst/>
              <a:gdLst/>
              <a:ahLst/>
              <a:cxnLst/>
              <a:rect l="l" t="t" r="r" b="b"/>
              <a:pathLst>
                <a:path w="2833" h="1589" extrusionOk="0">
                  <a:moveTo>
                    <a:pt x="2362" y="1"/>
                  </a:moveTo>
                  <a:lnTo>
                    <a:pt x="84" y="830"/>
                  </a:lnTo>
                  <a:lnTo>
                    <a:pt x="0" y="1326"/>
                  </a:lnTo>
                  <a:lnTo>
                    <a:pt x="361" y="1588"/>
                  </a:lnTo>
                  <a:lnTo>
                    <a:pt x="1678" y="1488"/>
                  </a:lnTo>
                  <a:lnTo>
                    <a:pt x="2639" y="760"/>
                  </a:lnTo>
                  <a:lnTo>
                    <a:pt x="2833" y="238"/>
                  </a:lnTo>
                  <a:lnTo>
                    <a:pt x="23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50"/>
            <p:cNvSpPr/>
            <p:nvPr/>
          </p:nvSpPr>
          <p:spPr>
            <a:xfrm>
              <a:off x="541425" y="4038950"/>
              <a:ext cx="24375" cy="28300"/>
            </a:xfrm>
            <a:custGeom>
              <a:avLst/>
              <a:gdLst/>
              <a:ahLst/>
              <a:cxnLst/>
              <a:rect l="l" t="t" r="r" b="b"/>
              <a:pathLst>
                <a:path w="975" h="1132" extrusionOk="0">
                  <a:moveTo>
                    <a:pt x="697" y="1"/>
                  </a:moveTo>
                  <a:lnTo>
                    <a:pt x="319" y="138"/>
                  </a:lnTo>
                  <a:cubicBezTo>
                    <a:pt x="108" y="214"/>
                    <a:pt x="1" y="446"/>
                    <a:pt x="77" y="657"/>
                  </a:cubicBezTo>
                  <a:lnTo>
                    <a:pt x="216" y="1036"/>
                  </a:lnTo>
                  <a:lnTo>
                    <a:pt x="671" y="1131"/>
                  </a:lnTo>
                  <a:lnTo>
                    <a:pt x="974" y="759"/>
                  </a:lnTo>
                  <a:lnTo>
                    <a:pt x="6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50"/>
            <p:cNvSpPr/>
            <p:nvPr/>
          </p:nvSpPr>
          <p:spPr>
            <a:xfrm>
              <a:off x="615775" y="4004400"/>
              <a:ext cx="44875" cy="34725"/>
            </a:xfrm>
            <a:custGeom>
              <a:avLst/>
              <a:gdLst/>
              <a:ahLst/>
              <a:cxnLst/>
              <a:rect l="l" t="t" r="r" b="b"/>
              <a:pathLst>
                <a:path w="1795" h="1389" extrusionOk="0">
                  <a:moveTo>
                    <a:pt x="1519" y="0"/>
                  </a:moveTo>
                  <a:lnTo>
                    <a:pt x="1" y="554"/>
                  </a:lnTo>
                  <a:lnTo>
                    <a:pt x="278" y="1313"/>
                  </a:lnTo>
                  <a:lnTo>
                    <a:pt x="1162" y="1388"/>
                  </a:lnTo>
                  <a:lnTo>
                    <a:pt x="1795" y="760"/>
                  </a:lnTo>
                  <a:lnTo>
                    <a:pt x="15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0"/>
            <p:cNvSpPr/>
            <p:nvPr/>
          </p:nvSpPr>
          <p:spPr>
            <a:xfrm>
              <a:off x="653725" y="3996275"/>
              <a:ext cx="44925" cy="30100"/>
            </a:xfrm>
            <a:custGeom>
              <a:avLst/>
              <a:gdLst/>
              <a:ahLst/>
              <a:cxnLst/>
              <a:rect l="l" t="t" r="r" b="b"/>
              <a:pathLst>
                <a:path w="1797" h="1204" extrusionOk="0">
                  <a:moveTo>
                    <a:pt x="1037" y="0"/>
                  </a:moveTo>
                  <a:cubicBezTo>
                    <a:pt x="945" y="0"/>
                    <a:pt x="852" y="16"/>
                    <a:pt x="761" y="49"/>
                  </a:cubicBezTo>
                  <a:lnTo>
                    <a:pt x="1" y="325"/>
                  </a:lnTo>
                  <a:lnTo>
                    <a:pt x="278" y="1085"/>
                  </a:lnTo>
                  <a:lnTo>
                    <a:pt x="855" y="1204"/>
                  </a:lnTo>
                  <a:lnTo>
                    <a:pt x="1796" y="532"/>
                  </a:lnTo>
                  <a:cubicBezTo>
                    <a:pt x="1677" y="204"/>
                    <a:pt x="1367" y="0"/>
                    <a:pt x="1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0"/>
            <p:cNvSpPr/>
            <p:nvPr/>
          </p:nvSpPr>
          <p:spPr>
            <a:xfrm>
              <a:off x="565775" y="4037225"/>
              <a:ext cx="63850" cy="39700"/>
            </a:xfrm>
            <a:custGeom>
              <a:avLst/>
              <a:gdLst/>
              <a:ahLst/>
              <a:cxnLst/>
              <a:rect l="l" t="t" r="r" b="b"/>
              <a:pathLst>
                <a:path w="2554" h="1588" extrusionOk="0">
                  <a:moveTo>
                    <a:pt x="2278" y="0"/>
                  </a:moveTo>
                  <a:lnTo>
                    <a:pt x="0" y="828"/>
                  </a:lnTo>
                  <a:lnTo>
                    <a:pt x="276" y="1588"/>
                  </a:lnTo>
                  <a:lnTo>
                    <a:pt x="2554" y="759"/>
                  </a:lnTo>
                  <a:lnTo>
                    <a:pt x="22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50"/>
            <p:cNvSpPr/>
            <p:nvPr/>
          </p:nvSpPr>
          <p:spPr>
            <a:xfrm>
              <a:off x="546775" y="4057925"/>
              <a:ext cx="25900" cy="23075"/>
            </a:xfrm>
            <a:custGeom>
              <a:avLst/>
              <a:gdLst/>
              <a:ahLst/>
              <a:cxnLst/>
              <a:rect l="l" t="t" r="r" b="b"/>
              <a:pathLst>
                <a:path w="1036" h="923" extrusionOk="0">
                  <a:moveTo>
                    <a:pt x="760" y="0"/>
                  </a:moveTo>
                  <a:lnTo>
                    <a:pt x="0" y="277"/>
                  </a:lnTo>
                  <a:lnTo>
                    <a:pt x="139" y="657"/>
                  </a:lnTo>
                  <a:cubicBezTo>
                    <a:pt x="199" y="821"/>
                    <a:pt x="353" y="923"/>
                    <a:pt x="519" y="923"/>
                  </a:cubicBezTo>
                  <a:cubicBezTo>
                    <a:pt x="564" y="923"/>
                    <a:pt x="611" y="915"/>
                    <a:pt x="657" y="898"/>
                  </a:cubicBezTo>
                  <a:lnTo>
                    <a:pt x="1036" y="760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50"/>
            <p:cNvSpPr/>
            <p:nvPr/>
          </p:nvSpPr>
          <p:spPr>
            <a:xfrm>
              <a:off x="622675" y="4023400"/>
              <a:ext cx="44900" cy="32800"/>
            </a:xfrm>
            <a:custGeom>
              <a:avLst/>
              <a:gdLst/>
              <a:ahLst/>
              <a:cxnLst/>
              <a:rect l="l" t="t" r="r" b="b"/>
              <a:pathLst>
                <a:path w="1796" h="1312" extrusionOk="0">
                  <a:moveTo>
                    <a:pt x="1520" y="0"/>
                  </a:moveTo>
                  <a:lnTo>
                    <a:pt x="1" y="553"/>
                  </a:lnTo>
                  <a:lnTo>
                    <a:pt x="278" y="1312"/>
                  </a:lnTo>
                  <a:lnTo>
                    <a:pt x="1796" y="760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50"/>
            <p:cNvSpPr/>
            <p:nvPr/>
          </p:nvSpPr>
          <p:spPr>
            <a:xfrm>
              <a:off x="660675" y="4009550"/>
              <a:ext cx="41800" cy="32825"/>
            </a:xfrm>
            <a:custGeom>
              <a:avLst/>
              <a:gdLst/>
              <a:ahLst/>
              <a:cxnLst/>
              <a:rect l="l" t="t" r="r" b="b"/>
              <a:pathLst>
                <a:path w="1672" h="1313" extrusionOk="0">
                  <a:moveTo>
                    <a:pt x="1518" y="1"/>
                  </a:moveTo>
                  <a:lnTo>
                    <a:pt x="0" y="554"/>
                  </a:lnTo>
                  <a:lnTo>
                    <a:pt x="276" y="1313"/>
                  </a:lnTo>
                  <a:lnTo>
                    <a:pt x="1036" y="1037"/>
                  </a:lnTo>
                  <a:cubicBezTo>
                    <a:pt x="1455" y="884"/>
                    <a:pt x="1671" y="420"/>
                    <a:pt x="1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50"/>
            <p:cNvSpPr/>
            <p:nvPr/>
          </p:nvSpPr>
          <p:spPr>
            <a:xfrm>
              <a:off x="585350" y="4182475"/>
              <a:ext cx="156275" cy="112800"/>
            </a:xfrm>
            <a:custGeom>
              <a:avLst/>
              <a:gdLst/>
              <a:ahLst/>
              <a:cxnLst/>
              <a:rect l="l" t="t" r="r" b="b"/>
              <a:pathLst>
                <a:path w="6251" h="4512" extrusionOk="0">
                  <a:moveTo>
                    <a:pt x="5789" y="1"/>
                  </a:moveTo>
                  <a:cubicBezTo>
                    <a:pt x="5707" y="1"/>
                    <a:pt x="5623" y="25"/>
                    <a:pt x="5551" y="78"/>
                  </a:cubicBezTo>
                  <a:lnTo>
                    <a:pt x="209" y="3776"/>
                  </a:lnTo>
                  <a:cubicBezTo>
                    <a:pt x="63" y="3876"/>
                    <a:pt x="1" y="4060"/>
                    <a:pt x="53" y="4229"/>
                  </a:cubicBezTo>
                  <a:cubicBezTo>
                    <a:pt x="106" y="4397"/>
                    <a:pt x="263" y="4512"/>
                    <a:pt x="439" y="4512"/>
                  </a:cubicBezTo>
                  <a:cubicBezTo>
                    <a:pt x="522" y="4512"/>
                    <a:pt x="601" y="4488"/>
                    <a:pt x="669" y="4441"/>
                  </a:cubicBezTo>
                  <a:lnTo>
                    <a:pt x="6011" y="741"/>
                  </a:lnTo>
                  <a:cubicBezTo>
                    <a:pt x="6201" y="617"/>
                    <a:pt x="6250" y="361"/>
                    <a:pt x="6121" y="174"/>
                  </a:cubicBezTo>
                  <a:cubicBezTo>
                    <a:pt x="6043" y="61"/>
                    <a:pt x="5917" y="1"/>
                    <a:pt x="57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50"/>
            <p:cNvSpPr/>
            <p:nvPr/>
          </p:nvSpPr>
          <p:spPr>
            <a:xfrm>
              <a:off x="729075" y="4252350"/>
              <a:ext cx="20225" cy="314150"/>
            </a:xfrm>
            <a:custGeom>
              <a:avLst/>
              <a:gdLst/>
              <a:ahLst/>
              <a:cxnLst/>
              <a:rect l="l" t="t" r="r" b="b"/>
              <a:pathLst>
                <a:path w="809" h="12566" extrusionOk="0">
                  <a:moveTo>
                    <a:pt x="404" y="0"/>
                  </a:moveTo>
                  <a:cubicBezTo>
                    <a:pt x="184" y="0"/>
                    <a:pt x="5" y="176"/>
                    <a:pt x="0" y="397"/>
                  </a:cubicBezTo>
                  <a:lnTo>
                    <a:pt x="0" y="12112"/>
                  </a:lnTo>
                  <a:lnTo>
                    <a:pt x="405" y="12566"/>
                  </a:lnTo>
                  <a:lnTo>
                    <a:pt x="808" y="12112"/>
                  </a:lnTo>
                  <a:lnTo>
                    <a:pt x="808" y="397"/>
                  </a:lnTo>
                  <a:cubicBezTo>
                    <a:pt x="804" y="176"/>
                    <a:pt x="624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50"/>
            <p:cNvSpPr/>
            <p:nvPr/>
          </p:nvSpPr>
          <p:spPr>
            <a:xfrm>
              <a:off x="628050" y="4454150"/>
              <a:ext cx="222225" cy="20225"/>
            </a:xfrm>
            <a:custGeom>
              <a:avLst/>
              <a:gdLst/>
              <a:ahLst/>
              <a:cxnLst/>
              <a:rect l="l" t="t" r="r" b="b"/>
              <a:pathLst>
                <a:path w="8889" h="809" extrusionOk="0">
                  <a:moveTo>
                    <a:pt x="1" y="0"/>
                  </a:moveTo>
                  <a:lnTo>
                    <a:pt x="1" y="808"/>
                  </a:lnTo>
                  <a:lnTo>
                    <a:pt x="8889" y="80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50"/>
            <p:cNvSpPr/>
            <p:nvPr/>
          </p:nvSpPr>
          <p:spPr>
            <a:xfrm>
              <a:off x="544500" y="4261925"/>
              <a:ext cx="72825" cy="54725"/>
            </a:xfrm>
            <a:custGeom>
              <a:avLst/>
              <a:gdLst/>
              <a:ahLst/>
              <a:cxnLst/>
              <a:rect l="l" t="t" r="r" b="b"/>
              <a:pathLst>
                <a:path w="2913" h="2189" extrusionOk="0">
                  <a:moveTo>
                    <a:pt x="2249" y="1"/>
                  </a:moveTo>
                  <a:cubicBezTo>
                    <a:pt x="2090" y="1"/>
                    <a:pt x="1929" y="48"/>
                    <a:pt x="1788" y="145"/>
                  </a:cubicBezTo>
                  <a:lnTo>
                    <a:pt x="459" y="1065"/>
                  </a:lnTo>
                  <a:cubicBezTo>
                    <a:pt x="93" y="1318"/>
                    <a:pt x="1" y="1822"/>
                    <a:pt x="255" y="2188"/>
                  </a:cubicBezTo>
                  <a:lnTo>
                    <a:pt x="1186" y="2017"/>
                  </a:lnTo>
                  <a:lnTo>
                    <a:pt x="2515" y="1097"/>
                  </a:lnTo>
                  <a:lnTo>
                    <a:pt x="2912" y="349"/>
                  </a:lnTo>
                  <a:cubicBezTo>
                    <a:pt x="2756" y="122"/>
                    <a:pt x="2505" y="1"/>
                    <a:pt x="2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50"/>
            <p:cNvSpPr/>
            <p:nvPr/>
          </p:nvSpPr>
          <p:spPr>
            <a:xfrm>
              <a:off x="575175" y="4231950"/>
              <a:ext cx="155300" cy="332400"/>
            </a:xfrm>
            <a:custGeom>
              <a:avLst/>
              <a:gdLst/>
              <a:ahLst/>
              <a:cxnLst/>
              <a:rect l="l" t="t" r="r" b="b"/>
              <a:pathLst>
                <a:path w="6212" h="13296" extrusionOk="0">
                  <a:moveTo>
                    <a:pt x="5752" y="0"/>
                  </a:moveTo>
                  <a:cubicBezTo>
                    <a:pt x="5594" y="0"/>
                    <a:pt x="5445" y="93"/>
                    <a:pt x="5380" y="246"/>
                  </a:cubicBezTo>
                  <a:lnTo>
                    <a:pt x="0" y="12928"/>
                  </a:lnTo>
                  <a:lnTo>
                    <a:pt x="245" y="13295"/>
                  </a:lnTo>
                  <a:lnTo>
                    <a:pt x="879" y="12928"/>
                  </a:lnTo>
                  <a:lnTo>
                    <a:pt x="6125" y="562"/>
                  </a:lnTo>
                  <a:cubicBezTo>
                    <a:pt x="6212" y="357"/>
                    <a:pt x="6117" y="119"/>
                    <a:pt x="5910" y="31"/>
                  </a:cubicBezTo>
                  <a:lnTo>
                    <a:pt x="5910" y="33"/>
                  </a:lnTo>
                  <a:cubicBezTo>
                    <a:pt x="5858" y="11"/>
                    <a:pt x="5804" y="0"/>
                    <a:pt x="57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50"/>
            <p:cNvSpPr/>
            <p:nvPr/>
          </p:nvSpPr>
          <p:spPr>
            <a:xfrm>
              <a:off x="747900" y="4231950"/>
              <a:ext cx="155300" cy="333625"/>
            </a:xfrm>
            <a:custGeom>
              <a:avLst/>
              <a:gdLst/>
              <a:ahLst/>
              <a:cxnLst/>
              <a:rect l="l" t="t" r="r" b="b"/>
              <a:pathLst>
                <a:path w="6212" h="13345" extrusionOk="0">
                  <a:moveTo>
                    <a:pt x="459" y="0"/>
                  </a:moveTo>
                  <a:cubicBezTo>
                    <a:pt x="407" y="0"/>
                    <a:pt x="353" y="11"/>
                    <a:pt x="301" y="33"/>
                  </a:cubicBezTo>
                  <a:cubicBezTo>
                    <a:pt x="96" y="119"/>
                    <a:pt x="0" y="357"/>
                    <a:pt x="88" y="562"/>
                  </a:cubicBezTo>
                  <a:lnTo>
                    <a:pt x="5333" y="12929"/>
                  </a:lnTo>
                  <a:lnTo>
                    <a:pt x="5950" y="13345"/>
                  </a:lnTo>
                  <a:lnTo>
                    <a:pt x="6211" y="12929"/>
                  </a:lnTo>
                  <a:lnTo>
                    <a:pt x="832" y="246"/>
                  </a:lnTo>
                  <a:cubicBezTo>
                    <a:pt x="766" y="93"/>
                    <a:pt x="617" y="0"/>
                    <a:pt x="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50"/>
            <p:cNvSpPr/>
            <p:nvPr/>
          </p:nvSpPr>
          <p:spPr>
            <a:xfrm>
              <a:off x="728975" y="4555125"/>
              <a:ext cx="20425" cy="30550"/>
            </a:xfrm>
            <a:custGeom>
              <a:avLst/>
              <a:gdLst/>
              <a:ahLst/>
              <a:cxnLst/>
              <a:rect l="l" t="t" r="r" b="b"/>
              <a:pathLst>
                <a:path w="817" h="1222" extrusionOk="0">
                  <a:moveTo>
                    <a:pt x="4" y="1"/>
                  </a:moveTo>
                  <a:lnTo>
                    <a:pt x="4" y="808"/>
                  </a:lnTo>
                  <a:cubicBezTo>
                    <a:pt x="0" y="1035"/>
                    <a:pt x="181" y="1222"/>
                    <a:pt x="408" y="1222"/>
                  </a:cubicBezTo>
                  <a:cubicBezTo>
                    <a:pt x="634" y="1222"/>
                    <a:pt x="817" y="1035"/>
                    <a:pt x="812" y="808"/>
                  </a:cubicBezTo>
                  <a:lnTo>
                    <a:pt x="8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50"/>
            <p:cNvSpPr/>
            <p:nvPr/>
          </p:nvSpPr>
          <p:spPr>
            <a:xfrm>
              <a:off x="881200" y="4555125"/>
              <a:ext cx="30950" cy="30200"/>
            </a:xfrm>
            <a:custGeom>
              <a:avLst/>
              <a:gdLst/>
              <a:ahLst/>
              <a:cxnLst/>
              <a:rect l="l" t="t" r="r" b="b"/>
              <a:pathLst>
                <a:path w="1238" h="1208" extrusionOk="0">
                  <a:moveTo>
                    <a:pt x="1" y="1"/>
                  </a:moveTo>
                  <a:lnTo>
                    <a:pt x="411" y="967"/>
                  </a:lnTo>
                  <a:cubicBezTo>
                    <a:pt x="478" y="1117"/>
                    <a:pt x="625" y="1207"/>
                    <a:pt x="781" y="1207"/>
                  </a:cubicBezTo>
                  <a:cubicBezTo>
                    <a:pt x="834" y="1207"/>
                    <a:pt x="887" y="1197"/>
                    <a:pt x="939" y="1175"/>
                  </a:cubicBezTo>
                  <a:cubicBezTo>
                    <a:pt x="1141" y="1089"/>
                    <a:pt x="1237" y="855"/>
                    <a:pt x="1155" y="651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50"/>
            <p:cNvSpPr/>
            <p:nvPr/>
          </p:nvSpPr>
          <p:spPr>
            <a:xfrm>
              <a:off x="566075" y="4555125"/>
              <a:ext cx="31100" cy="30325"/>
            </a:xfrm>
            <a:custGeom>
              <a:avLst/>
              <a:gdLst/>
              <a:ahLst/>
              <a:cxnLst/>
              <a:rect l="l" t="t" r="r" b="b"/>
              <a:pathLst>
                <a:path w="1244" h="1213" extrusionOk="0">
                  <a:moveTo>
                    <a:pt x="364" y="1"/>
                  </a:moveTo>
                  <a:lnTo>
                    <a:pt x="89" y="651"/>
                  </a:lnTo>
                  <a:cubicBezTo>
                    <a:pt x="1" y="857"/>
                    <a:pt x="97" y="1094"/>
                    <a:pt x="302" y="1181"/>
                  </a:cubicBezTo>
                  <a:cubicBezTo>
                    <a:pt x="354" y="1203"/>
                    <a:pt x="407" y="1213"/>
                    <a:pt x="460" y="1213"/>
                  </a:cubicBezTo>
                  <a:cubicBezTo>
                    <a:pt x="617" y="1213"/>
                    <a:pt x="767" y="1120"/>
                    <a:pt x="833" y="967"/>
                  </a:cubicBezTo>
                  <a:lnTo>
                    <a:pt x="12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50"/>
            <p:cNvSpPr/>
            <p:nvPr/>
          </p:nvSpPr>
          <p:spPr>
            <a:xfrm>
              <a:off x="716725" y="4221825"/>
              <a:ext cx="52775" cy="32575"/>
            </a:xfrm>
            <a:custGeom>
              <a:avLst/>
              <a:gdLst/>
              <a:ahLst/>
              <a:cxnLst/>
              <a:rect l="l" t="t" r="r" b="b"/>
              <a:pathLst>
                <a:path w="2111" h="1303" extrusionOk="0">
                  <a:moveTo>
                    <a:pt x="494" y="0"/>
                  </a:moveTo>
                  <a:lnTo>
                    <a:pt x="1" y="899"/>
                  </a:lnTo>
                  <a:cubicBezTo>
                    <a:pt x="1" y="1122"/>
                    <a:pt x="182" y="1302"/>
                    <a:pt x="405" y="1302"/>
                  </a:cubicBezTo>
                  <a:lnTo>
                    <a:pt x="2110" y="810"/>
                  </a:lnTo>
                  <a:lnTo>
                    <a:pt x="2110" y="407"/>
                  </a:lnTo>
                  <a:cubicBezTo>
                    <a:pt x="2110" y="183"/>
                    <a:pt x="1930" y="2"/>
                    <a:pt x="17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50"/>
            <p:cNvSpPr/>
            <p:nvPr/>
          </p:nvSpPr>
          <p:spPr>
            <a:xfrm>
              <a:off x="708875" y="4221850"/>
              <a:ext cx="60650" cy="40425"/>
            </a:xfrm>
            <a:custGeom>
              <a:avLst/>
              <a:gdLst/>
              <a:ahLst/>
              <a:cxnLst/>
              <a:rect l="l" t="t" r="r" b="b"/>
              <a:pathLst>
                <a:path w="2426" h="1617" extrusionOk="0">
                  <a:moveTo>
                    <a:pt x="405" y="1"/>
                  </a:moveTo>
                  <a:cubicBezTo>
                    <a:pt x="182" y="1"/>
                    <a:pt x="1" y="182"/>
                    <a:pt x="1" y="406"/>
                  </a:cubicBezTo>
                  <a:lnTo>
                    <a:pt x="1" y="1213"/>
                  </a:lnTo>
                  <a:cubicBezTo>
                    <a:pt x="1" y="1436"/>
                    <a:pt x="182" y="1617"/>
                    <a:pt x="405" y="1617"/>
                  </a:cubicBezTo>
                  <a:lnTo>
                    <a:pt x="2021" y="1617"/>
                  </a:lnTo>
                  <a:cubicBezTo>
                    <a:pt x="2244" y="1617"/>
                    <a:pt x="2426" y="1436"/>
                    <a:pt x="2426" y="1213"/>
                  </a:cubicBezTo>
                  <a:lnTo>
                    <a:pt x="2426" y="807"/>
                  </a:lnTo>
                  <a:lnTo>
                    <a:pt x="1213" y="807"/>
                  </a:lnTo>
                  <a:cubicBezTo>
                    <a:pt x="1212" y="807"/>
                    <a:pt x="1211" y="807"/>
                    <a:pt x="1210" y="807"/>
                  </a:cubicBezTo>
                  <a:cubicBezTo>
                    <a:pt x="988" y="807"/>
                    <a:pt x="808" y="627"/>
                    <a:pt x="808" y="406"/>
                  </a:cubicBezTo>
                  <a:lnTo>
                    <a:pt x="8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50"/>
            <p:cNvSpPr/>
            <p:nvPr/>
          </p:nvSpPr>
          <p:spPr>
            <a:xfrm>
              <a:off x="708200" y="4161225"/>
              <a:ext cx="62175" cy="59150"/>
            </a:xfrm>
            <a:custGeom>
              <a:avLst/>
              <a:gdLst/>
              <a:ahLst/>
              <a:cxnLst/>
              <a:rect l="l" t="t" r="r" b="b"/>
              <a:pathLst>
                <a:path w="2487" h="2366" extrusionOk="0">
                  <a:moveTo>
                    <a:pt x="1238" y="1"/>
                  </a:moveTo>
                  <a:cubicBezTo>
                    <a:pt x="1101" y="1"/>
                    <a:pt x="961" y="25"/>
                    <a:pt x="824" y="74"/>
                  </a:cubicBezTo>
                  <a:cubicBezTo>
                    <a:pt x="794" y="86"/>
                    <a:pt x="765" y="98"/>
                    <a:pt x="735" y="111"/>
                  </a:cubicBezTo>
                  <a:cubicBezTo>
                    <a:pt x="165" y="372"/>
                    <a:pt x="1" y="1029"/>
                    <a:pt x="219" y="1628"/>
                  </a:cubicBezTo>
                  <a:cubicBezTo>
                    <a:pt x="392" y="2104"/>
                    <a:pt x="764" y="2366"/>
                    <a:pt x="1208" y="2366"/>
                  </a:cubicBezTo>
                  <a:cubicBezTo>
                    <a:pt x="1350" y="2366"/>
                    <a:pt x="1500" y="2339"/>
                    <a:pt x="1653" y="2283"/>
                  </a:cubicBezTo>
                  <a:cubicBezTo>
                    <a:pt x="1974" y="2167"/>
                    <a:pt x="2218" y="1996"/>
                    <a:pt x="2346" y="1707"/>
                  </a:cubicBezTo>
                  <a:cubicBezTo>
                    <a:pt x="2475" y="1420"/>
                    <a:pt x="2487" y="1094"/>
                    <a:pt x="2379" y="799"/>
                  </a:cubicBezTo>
                  <a:lnTo>
                    <a:pt x="2379" y="799"/>
                  </a:lnTo>
                  <a:lnTo>
                    <a:pt x="2379" y="800"/>
                  </a:lnTo>
                  <a:cubicBezTo>
                    <a:pt x="2200" y="307"/>
                    <a:pt x="1734" y="1"/>
                    <a:pt x="1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50"/>
            <p:cNvSpPr/>
            <p:nvPr/>
          </p:nvSpPr>
          <p:spPr>
            <a:xfrm>
              <a:off x="702800" y="4164000"/>
              <a:ext cx="64075" cy="57900"/>
            </a:xfrm>
            <a:custGeom>
              <a:avLst/>
              <a:gdLst/>
              <a:ahLst/>
              <a:cxnLst/>
              <a:rect l="l" t="t" r="r" b="b"/>
              <a:pathLst>
                <a:path w="2563" h="2316" extrusionOk="0">
                  <a:moveTo>
                    <a:pt x="951" y="0"/>
                  </a:moveTo>
                  <a:lnTo>
                    <a:pt x="951" y="0"/>
                  </a:lnTo>
                  <a:cubicBezTo>
                    <a:pt x="180" y="352"/>
                    <a:pt x="0" y="1367"/>
                    <a:pt x="601" y="1964"/>
                  </a:cubicBezTo>
                  <a:cubicBezTo>
                    <a:pt x="842" y="2203"/>
                    <a:pt x="1149" y="2315"/>
                    <a:pt x="1452" y="2315"/>
                  </a:cubicBezTo>
                  <a:cubicBezTo>
                    <a:pt x="1907" y="2315"/>
                    <a:pt x="2355" y="2061"/>
                    <a:pt x="2562" y="1596"/>
                  </a:cubicBezTo>
                  <a:lnTo>
                    <a:pt x="2562" y="1596"/>
                  </a:lnTo>
                  <a:cubicBezTo>
                    <a:pt x="2534" y="1609"/>
                    <a:pt x="2506" y="1624"/>
                    <a:pt x="2476" y="1636"/>
                  </a:cubicBezTo>
                  <a:cubicBezTo>
                    <a:pt x="2341" y="1684"/>
                    <a:pt x="2202" y="1707"/>
                    <a:pt x="2064" y="1707"/>
                  </a:cubicBezTo>
                  <a:cubicBezTo>
                    <a:pt x="1733" y="1707"/>
                    <a:pt x="1409" y="1572"/>
                    <a:pt x="1174" y="1320"/>
                  </a:cubicBezTo>
                  <a:cubicBezTo>
                    <a:pt x="842" y="965"/>
                    <a:pt x="754" y="444"/>
                    <a:pt x="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50"/>
            <p:cNvSpPr/>
            <p:nvPr/>
          </p:nvSpPr>
          <p:spPr>
            <a:xfrm>
              <a:off x="550875" y="4270600"/>
              <a:ext cx="72825" cy="54750"/>
            </a:xfrm>
            <a:custGeom>
              <a:avLst/>
              <a:gdLst/>
              <a:ahLst/>
              <a:cxnLst/>
              <a:rect l="l" t="t" r="r" b="b"/>
              <a:pathLst>
                <a:path w="2913" h="2190" extrusionOk="0">
                  <a:moveTo>
                    <a:pt x="2659" y="1"/>
                  </a:moveTo>
                  <a:lnTo>
                    <a:pt x="2657" y="2"/>
                  </a:lnTo>
                  <a:lnTo>
                    <a:pt x="0" y="1841"/>
                  </a:lnTo>
                  <a:cubicBezTo>
                    <a:pt x="157" y="2067"/>
                    <a:pt x="409" y="2189"/>
                    <a:pt x="666" y="2189"/>
                  </a:cubicBezTo>
                  <a:cubicBezTo>
                    <a:pt x="825" y="2189"/>
                    <a:pt x="985" y="2142"/>
                    <a:pt x="1125" y="2045"/>
                  </a:cubicBezTo>
                  <a:lnTo>
                    <a:pt x="2454" y="1125"/>
                  </a:lnTo>
                  <a:cubicBezTo>
                    <a:pt x="2820" y="871"/>
                    <a:pt x="2912" y="368"/>
                    <a:pt x="2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50"/>
            <p:cNvSpPr/>
            <p:nvPr/>
          </p:nvSpPr>
          <p:spPr>
            <a:xfrm>
              <a:off x="571025" y="4179600"/>
              <a:ext cx="42400" cy="38325"/>
            </a:xfrm>
            <a:custGeom>
              <a:avLst/>
              <a:gdLst/>
              <a:ahLst/>
              <a:cxnLst/>
              <a:rect l="l" t="t" r="r" b="b"/>
              <a:pathLst>
                <a:path w="1696" h="1533" extrusionOk="0">
                  <a:moveTo>
                    <a:pt x="609" y="0"/>
                  </a:moveTo>
                  <a:cubicBezTo>
                    <a:pt x="110" y="245"/>
                    <a:pt x="1" y="910"/>
                    <a:pt x="397" y="1300"/>
                  </a:cubicBezTo>
                  <a:cubicBezTo>
                    <a:pt x="558" y="1458"/>
                    <a:pt x="762" y="1533"/>
                    <a:pt x="963" y="1533"/>
                  </a:cubicBezTo>
                  <a:cubicBezTo>
                    <a:pt x="1261" y="1533"/>
                    <a:pt x="1554" y="1370"/>
                    <a:pt x="1696" y="1070"/>
                  </a:cubicBezTo>
                  <a:lnTo>
                    <a:pt x="1696" y="1070"/>
                  </a:lnTo>
                  <a:cubicBezTo>
                    <a:pt x="1670" y="1081"/>
                    <a:pt x="1646" y="1095"/>
                    <a:pt x="1619" y="1105"/>
                  </a:cubicBezTo>
                  <a:lnTo>
                    <a:pt x="1619" y="1107"/>
                  </a:lnTo>
                  <a:cubicBezTo>
                    <a:pt x="1530" y="1138"/>
                    <a:pt x="1438" y="1154"/>
                    <a:pt x="1346" y="1154"/>
                  </a:cubicBezTo>
                  <a:cubicBezTo>
                    <a:pt x="1122" y="1154"/>
                    <a:pt x="902" y="1061"/>
                    <a:pt x="745" y="889"/>
                  </a:cubicBezTo>
                  <a:cubicBezTo>
                    <a:pt x="524" y="647"/>
                    <a:pt x="471" y="296"/>
                    <a:pt x="6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50"/>
          <p:cNvGrpSpPr/>
          <p:nvPr/>
        </p:nvGrpSpPr>
        <p:grpSpPr>
          <a:xfrm>
            <a:off x="1744505" y="4094877"/>
            <a:ext cx="559695" cy="548088"/>
            <a:chOff x="1247050" y="3953175"/>
            <a:chExt cx="646150" cy="632750"/>
          </a:xfrm>
        </p:grpSpPr>
        <p:sp>
          <p:nvSpPr>
            <p:cNvPr id="1943" name="Google Shape;1943;p50"/>
            <p:cNvSpPr/>
            <p:nvPr/>
          </p:nvSpPr>
          <p:spPr>
            <a:xfrm>
              <a:off x="1280225" y="3953175"/>
              <a:ext cx="545525" cy="565800"/>
            </a:xfrm>
            <a:custGeom>
              <a:avLst/>
              <a:gdLst/>
              <a:ahLst/>
              <a:cxnLst/>
              <a:rect l="l" t="t" r="r" b="b"/>
              <a:pathLst>
                <a:path w="21821" h="22632" extrusionOk="0">
                  <a:moveTo>
                    <a:pt x="10305" y="1"/>
                  </a:moveTo>
                  <a:cubicBezTo>
                    <a:pt x="7978" y="1"/>
                    <a:pt x="5652" y="705"/>
                    <a:pt x="3661" y="2110"/>
                  </a:cubicBezTo>
                  <a:cubicBezTo>
                    <a:pt x="714" y="4196"/>
                    <a:pt x="1" y="7631"/>
                    <a:pt x="1" y="11518"/>
                  </a:cubicBezTo>
                  <a:cubicBezTo>
                    <a:pt x="1" y="17877"/>
                    <a:pt x="3944" y="22631"/>
                    <a:pt x="10303" y="22631"/>
                  </a:cubicBezTo>
                  <a:cubicBezTo>
                    <a:pt x="15630" y="22631"/>
                    <a:pt x="20113" y="19417"/>
                    <a:pt x="21428" y="14506"/>
                  </a:cubicBezTo>
                  <a:cubicBezTo>
                    <a:pt x="21689" y="13531"/>
                    <a:pt x="21820" y="12526"/>
                    <a:pt x="21820" y="11518"/>
                  </a:cubicBezTo>
                  <a:cubicBezTo>
                    <a:pt x="21820" y="8078"/>
                    <a:pt x="20312" y="4989"/>
                    <a:pt x="17921" y="2880"/>
                  </a:cubicBezTo>
                  <a:lnTo>
                    <a:pt x="17922" y="2880"/>
                  </a:lnTo>
                  <a:lnTo>
                    <a:pt x="16874" y="2058"/>
                  </a:lnTo>
                  <a:cubicBezTo>
                    <a:pt x="14898" y="686"/>
                    <a:pt x="12601" y="1"/>
                    <a:pt x="103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50"/>
            <p:cNvSpPr/>
            <p:nvPr/>
          </p:nvSpPr>
          <p:spPr>
            <a:xfrm>
              <a:off x="1247050" y="4005875"/>
              <a:ext cx="568975" cy="523150"/>
            </a:xfrm>
            <a:custGeom>
              <a:avLst/>
              <a:gdLst/>
              <a:ahLst/>
              <a:cxnLst/>
              <a:rect l="l" t="t" r="r" b="b"/>
              <a:pathLst>
                <a:path w="22759" h="20926" extrusionOk="0">
                  <a:moveTo>
                    <a:pt x="4989" y="1"/>
                  </a:moveTo>
                  <a:cubicBezTo>
                    <a:pt x="3628" y="964"/>
                    <a:pt x="2492" y="2209"/>
                    <a:pt x="1657" y="3651"/>
                  </a:cubicBezTo>
                  <a:lnTo>
                    <a:pt x="1224" y="4473"/>
                  </a:lnTo>
                  <a:cubicBezTo>
                    <a:pt x="404" y="6199"/>
                    <a:pt x="0" y="8163"/>
                    <a:pt x="145" y="10232"/>
                  </a:cubicBezTo>
                  <a:lnTo>
                    <a:pt x="232" y="11055"/>
                  </a:lnTo>
                  <a:cubicBezTo>
                    <a:pt x="978" y="16281"/>
                    <a:pt x="5307" y="20427"/>
                    <a:pt x="10622" y="20883"/>
                  </a:cubicBezTo>
                  <a:cubicBezTo>
                    <a:pt x="10961" y="20912"/>
                    <a:pt x="11298" y="20926"/>
                    <a:pt x="11632" y="20926"/>
                  </a:cubicBezTo>
                  <a:cubicBezTo>
                    <a:pt x="14330" y="20926"/>
                    <a:pt x="16807" y="19993"/>
                    <a:pt x="18768" y="18438"/>
                  </a:cubicBezTo>
                  <a:lnTo>
                    <a:pt x="18774" y="18438"/>
                  </a:lnTo>
                  <a:cubicBezTo>
                    <a:pt x="18805" y="18412"/>
                    <a:pt x="19210" y="18071"/>
                    <a:pt x="19377" y="17920"/>
                  </a:cubicBezTo>
                  <a:cubicBezTo>
                    <a:pt x="20980" y="16463"/>
                    <a:pt x="22175" y="14562"/>
                    <a:pt x="22755" y="12406"/>
                  </a:cubicBezTo>
                  <a:lnTo>
                    <a:pt x="22758" y="12398"/>
                  </a:lnTo>
                  <a:cubicBezTo>
                    <a:pt x="21949" y="12044"/>
                    <a:pt x="21107" y="11877"/>
                    <a:pt x="20280" y="11877"/>
                  </a:cubicBezTo>
                  <a:cubicBezTo>
                    <a:pt x="17837" y="11877"/>
                    <a:pt x="15521" y="13334"/>
                    <a:pt x="14551" y="15735"/>
                  </a:cubicBezTo>
                  <a:lnTo>
                    <a:pt x="14549" y="15735"/>
                  </a:lnTo>
                  <a:cubicBezTo>
                    <a:pt x="14340" y="16250"/>
                    <a:pt x="14203" y="16792"/>
                    <a:pt x="14142" y="17347"/>
                  </a:cubicBezTo>
                  <a:cubicBezTo>
                    <a:pt x="14095" y="17775"/>
                    <a:pt x="13746" y="18105"/>
                    <a:pt x="13325" y="18105"/>
                  </a:cubicBezTo>
                  <a:cubicBezTo>
                    <a:pt x="13299" y="18105"/>
                    <a:pt x="13272" y="18104"/>
                    <a:pt x="13245" y="18101"/>
                  </a:cubicBezTo>
                  <a:cubicBezTo>
                    <a:pt x="7424" y="17524"/>
                    <a:pt x="2878" y="12617"/>
                    <a:pt x="2878" y="6645"/>
                  </a:cubicBezTo>
                  <a:cubicBezTo>
                    <a:pt x="2875" y="4265"/>
                    <a:pt x="3612" y="1943"/>
                    <a:pt x="4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50"/>
            <p:cNvSpPr/>
            <p:nvPr/>
          </p:nvSpPr>
          <p:spPr>
            <a:xfrm>
              <a:off x="1312025" y="4097150"/>
              <a:ext cx="236350" cy="20575"/>
            </a:xfrm>
            <a:custGeom>
              <a:avLst/>
              <a:gdLst/>
              <a:ahLst/>
              <a:cxnLst/>
              <a:rect l="l" t="t" r="r" b="b"/>
              <a:pathLst>
                <a:path w="9454" h="823" extrusionOk="0">
                  <a:moveTo>
                    <a:pt x="9041" y="0"/>
                  </a:moveTo>
                  <a:cubicBezTo>
                    <a:pt x="9038" y="0"/>
                    <a:pt x="9035" y="0"/>
                    <a:pt x="9033" y="0"/>
                  </a:cubicBezTo>
                  <a:lnTo>
                    <a:pt x="435" y="0"/>
                  </a:lnTo>
                  <a:cubicBezTo>
                    <a:pt x="281" y="268"/>
                    <a:pt x="135" y="542"/>
                    <a:pt x="0" y="822"/>
                  </a:cubicBezTo>
                  <a:lnTo>
                    <a:pt x="9033" y="822"/>
                  </a:lnTo>
                  <a:cubicBezTo>
                    <a:pt x="9036" y="822"/>
                    <a:pt x="9040" y="822"/>
                    <a:pt x="9043" y="822"/>
                  </a:cubicBezTo>
                  <a:cubicBezTo>
                    <a:pt x="9269" y="822"/>
                    <a:pt x="9453" y="639"/>
                    <a:pt x="9453" y="412"/>
                  </a:cubicBezTo>
                  <a:cubicBezTo>
                    <a:pt x="9453" y="184"/>
                    <a:pt x="9268" y="0"/>
                    <a:pt x="90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0"/>
            <p:cNvSpPr/>
            <p:nvPr/>
          </p:nvSpPr>
          <p:spPr>
            <a:xfrm>
              <a:off x="1328075" y="4261650"/>
              <a:ext cx="364225" cy="20625"/>
            </a:xfrm>
            <a:custGeom>
              <a:avLst/>
              <a:gdLst/>
              <a:ahLst/>
              <a:cxnLst/>
              <a:rect l="l" t="t" r="r" b="b"/>
              <a:pathLst>
                <a:path w="14569" h="825" extrusionOk="0">
                  <a:moveTo>
                    <a:pt x="14157" y="0"/>
                  </a:moveTo>
                  <a:cubicBezTo>
                    <a:pt x="14154" y="0"/>
                    <a:pt x="14152" y="1"/>
                    <a:pt x="14149" y="1"/>
                  </a:cubicBezTo>
                  <a:lnTo>
                    <a:pt x="1" y="1"/>
                  </a:lnTo>
                  <a:cubicBezTo>
                    <a:pt x="21" y="278"/>
                    <a:pt x="47" y="552"/>
                    <a:pt x="87" y="824"/>
                  </a:cubicBezTo>
                  <a:lnTo>
                    <a:pt x="14149" y="824"/>
                  </a:lnTo>
                  <a:cubicBezTo>
                    <a:pt x="14152" y="824"/>
                    <a:pt x="14154" y="824"/>
                    <a:pt x="14157" y="824"/>
                  </a:cubicBezTo>
                  <a:cubicBezTo>
                    <a:pt x="14383" y="824"/>
                    <a:pt x="14568" y="640"/>
                    <a:pt x="14568" y="412"/>
                  </a:cubicBezTo>
                  <a:cubicBezTo>
                    <a:pt x="14568" y="184"/>
                    <a:pt x="14383" y="0"/>
                    <a:pt x="141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0"/>
            <p:cNvSpPr/>
            <p:nvPr/>
          </p:nvSpPr>
          <p:spPr>
            <a:xfrm>
              <a:off x="1608300" y="4323350"/>
              <a:ext cx="284900" cy="262575"/>
            </a:xfrm>
            <a:custGeom>
              <a:avLst/>
              <a:gdLst/>
              <a:ahLst/>
              <a:cxnLst/>
              <a:rect l="l" t="t" r="r" b="b"/>
              <a:pathLst>
                <a:path w="11396" h="10503" extrusionOk="0">
                  <a:moveTo>
                    <a:pt x="5816" y="0"/>
                  </a:moveTo>
                  <a:cubicBezTo>
                    <a:pt x="4835" y="0"/>
                    <a:pt x="3846" y="270"/>
                    <a:pt x="2966" y="825"/>
                  </a:cubicBezTo>
                  <a:cubicBezTo>
                    <a:pt x="2049" y="1402"/>
                    <a:pt x="1544" y="2294"/>
                    <a:pt x="1107" y="3374"/>
                  </a:cubicBezTo>
                  <a:cubicBezTo>
                    <a:pt x="0" y="6112"/>
                    <a:pt x="1207" y="8959"/>
                    <a:pt x="3945" y="10065"/>
                  </a:cubicBezTo>
                  <a:cubicBezTo>
                    <a:pt x="4673" y="10359"/>
                    <a:pt x="5415" y="10503"/>
                    <a:pt x="6135" y="10503"/>
                  </a:cubicBezTo>
                  <a:cubicBezTo>
                    <a:pt x="7829" y="10503"/>
                    <a:pt x="9396" y="9708"/>
                    <a:pt x="10344" y="8198"/>
                  </a:cubicBezTo>
                  <a:cubicBezTo>
                    <a:pt x="11194" y="6842"/>
                    <a:pt x="11395" y="5180"/>
                    <a:pt x="10893" y="3662"/>
                  </a:cubicBezTo>
                  <a:lnTo>
                    <a:pt x="9792" y="1769"/>
                  </a:lnTo>
                  <a:cubicBezTo>
                    <a:pt x="8746" y="608"/>
                    <a:pt x="7290" y="0"/>
                    <a:pt x="5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0"/>
            <p:cNvSpPr/>
            <p:nvPr/>
          </p:nvSpPr>
          <p:spPr>
            <a:xfrm>
              <a:off x="1664525" y="4086000"/>
              <a:ext cx="87175" cy="87200"/>
            </a:xfrm>
            <a:custGeom>
              <a:avLst/>
              <a:gdLst/>
              <a:ahLst/>
              <a:cxnLst/>
              <a:rect l="l" t="t" r="r" b="b"/>
              <a:pathLst>
                <a:path w="3487" h="3488" extrusionOk="0">
                  <a:moveTo>
                    <a:pt x="1020" y="1"/>
                  </a:moveTo>
                  <a:cubicBezTo>
                    <a:pt x="832" y="1"/>
                    <a:pt x="658" y="57"/>
                    <a:pt x="509" y="176"/>
                  </a:cubicBezTo>
                  <a:cubicBezTo>
                    <a:pt x="370" y="286"/>
                    <a:pt x="190" y="356"/>
                    <a:pt x="141" y="538"/>
                  </a:cubicBezTo>
                  <a:cubicBezTo>
                    <a:pt x="1" y="1057"/>
                    <a:pt x="213" y="1811"/>
                    <a:pt x="734" y="2469"/>
                  </a:cubicBezTo>
                  <a:cubicBezTo>
                    <a:pt x="1243" y="3112"/>
                    <a:pt x="1910" y="3488"/>
                    <a:pt x="2441" y="3488"/>
                  </a:cubicBezTo>
                  <a:cubicBezTo>
                    <a:pt x="2521" y="3488"/>
                    <a:pt x="2597" y="3480"/>
                    <a:pt x="2669" y="3463"/>
                  </a:cubicBezTo>
                  <a:cubicBezTo>
                    <a:pt x="2784" y="3436"/>
                    <a:pt x="2863" y="3342"/>
                    <a:pt x="2954" y="3270"/>
                  </a:cubicBezTo>
                  <a:cubicBezTo>
                    <a:pt x="3487" y="2847"/>
                    <a:pt x="3297" y="1903"/>
                    <a:pt x="2593" y="1013"/>
                  </a:cubicBezTo>
                  <a:cubicBezTo>
                    <a:pt x="2085" y="373"/>
                    <a:pt x="1505" y="1"/>
                    <a:pt x="1020" y="1"/>
                  </a:cubicBezTo>
                  <a:close/>
                </a:path>
              </a:pathLst>
            </a:custGeom>
            <a:solidFill>
              <a:srgbClr val="E8C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0"/>
            <p:cNvSpPr/>
            <p:nvPr/>
          </p:nvSpPr>
          <p:spPr>
            <a:xfrm>
              <a:off x="1492875" y="4234000"/>
              <a:ext cx="82050" cy="79150"/>
            </a:xfrm>
            <a:custGeom>
              <a:avLst/>
              <a:gdLst/>
              <a:ahLst/>
              <a:cxnLst/>
              <a:rect l="l" t="t" r="r" b="b"/>
              <a:pathLst>
                <a:path w="3282" h="3166" extrusionOk="0">
                  <a:moveTo>
                    <a:pt x="1799" y="0"/>
                  </a:moveTo>
                  <a:cubicBezTo>
                    <a:pt x="1186" y="0"/>
                    <a:pt x="651" y="208"/>
                    <a:pt x="368" y="705"/>
                  </a:cubicBezTo>
                  <a:cubicBezTo>
                    <a:pt x="1" y="1348"/>
                    <a:pt x="110" y="2159"/>
                    <a:pt x="634" y="2683"/>
                  </a:cubicBezTo>
                  <a:cubicBezTo>
                    <a:pt x="951" y="3000"/>
                    <a:pt x="1372" y="3165"/>
                    <a:pt x="1798" y="3165"/>
                  </a:cubicBezTo>
                  <a:cubicBezTo>
                    <a:pt x="2077" y="3165"/>
                    <a:pt x="2358" y="3094"/>
                    <a:pt x="2612" y="2949"/>
                  </a:cubicBezTo>
                  <a:cubicBezTo>
                    <a:pt x="3109" y="2666"/>
                    <a:pt x="3282" y="2131"/>
                    <a:pt x="3282" y="1518"/>
                  </a:cubicBezTo>
                  <a:cubicBezTo>
                    <a:pt x="3282" y="610"/>
                    <a:pt x="2707" y="0"/>
                    <a:pt x="1799" y="0"/>
                  </a:cubicBezTo>
                  <a:close/>
                </a:path>
              </a:pathLst>
            </a:custGeom>
            <a:solidFill>
              <a:srgbClr val="E8C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50"/>
            <p:cNvSpPr/>
            <p:nvPr/>
          </p:nvSpPr>
          <p:spPr>
            <a:xfrm>
              <a:off x="1466175" y="4415900"/>
              <a:ext cx="102750" cy="20575"/>
            </a:xfrm>
            <a:custGeom>
              <a:avLst/>
              <a:gdLst/>
              <a:ahLst/>
              <a:cxnLst/>
              <a:rect l="l" t="t" r="r" b="b"/>
              <a:pathLst>
                <a:path w="4110" h="823" extrusionOk="0">
                  <a:moveTo>
                    <a:pt x="410" y="1"/>
                  </a:moveTo>
                  <a:cubicBezTo>
                    <a:pt x="184" y="1"/>
                    <a:pt x="0" y="184"/>
                    <a:pt x="0" y="411"/>
                  </a:cubicBezTo>
                  <a:cubicBezTo>
                    <a:pt x="0" y="639"/>
                    <a:pt x="186" y="823"/>
                    <a:pt x="413" y="823"/>
                  </a:cubicBezTo>
                  <a:cubicBezTo>
                    <a:pt x="415" y="823"/>
                    <a:pt x="418" y="823"/>
                    <a:pt x="421" y="823"/>
                  </a:cubicBezTo>
                  <a:lnTo>
                    <a:pt x="3689" y="823"/>
                  </a:lnTo>
                  <a:cubicBezTo>
                    <a:pt x="3691" y="823"/>
                    <a:pt x="3694" y="823"/>
                    <a:pt x="3697" y="823"/>
                  </a:cubicBezTo>
                  <a:cubicBezTo>
                    <a:pt x="3924" y="823"/>
                    <a:pt x="4109" y="639"/>
                    <a:pt x="4109" y="411"/>
                  </a:cubicBezTo>
                  <a:cubicBezTo>
                    <a:pt x="4109" y="184"/>
                    <a:pt x="3925" y="1"/>
                    <a:pt x="3699" y="1"/>
                  </a:cubicBezTo>
                  <a:cubicBezTo>
                    <a:pt x="3696" y="1"/>
                    <a:pt x="3692" y="1"/>
                    <a:pt x="3689" y="1"/>
                  </a:cubicBezTo>
                  <a:lnTo>
                    <a:pt x="421" y="1"/>
                  </a:lnTo>
                  <a:cubicBezTo>
                    <a:pt x="417" y="1"/>
                    <a:pt x="414" y="1"/>
                    <a:pt x="4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50"/>
            <p:cNvSpPr/>
            <p:nvPr/>
          </p:nvSpPr>
          <p:spPr>
            <a:xfrm>
              <a:off x="1502075" y="4230800"/>
              <a:ext cx="80350" cy="76900"/>
            </a:xfrm>
            <a:custGeom>
              <a:avLst/>
              <a:gdLst/>
              <a:ahLst/>
              <a:cxnLst/>
              <a:rect l="l" t="t" r="r" b="b"/>
              <a:pathLst>
                <a:path w="3214" h="3076" extrusionOk="0">
                  <a:moveTo>
                    <a:pt x="1427" y="1"/>
                  </a:moveTo>
                  <a:cubicBezTo>
                    <a:pt x="837" y="1"/>
                    <a:pt x="291" y="319"/>
                    <a:pt x="0" y="833"/>
                  </a:cubicBezTo>
                  <a:cubicBezTo>
                    <a:pt x="255" y="687"/>
                    <a:pt x="536" y="616"/>
                    <a:pt x="816" y="616"/>
                  </a:cubicBezTo>
                  <a:cubicBezTo>
                    <a:pt x="1241" y="616"/>
                    <a:pt x="1662" y="781"/>
                    <a:pt x="1978" y="1097"/>
                  </a:cubicBezTo>
                  <a:cubicBezTo>
                    <a:pt x="2502" y="1622"/>
                    <a:pt x="2611" y="2432"/>
                    <a:pt x="2244" y="3075"/>
                  </a:cubicBezTo>
                  <a:cubicBezTo>
                    <a:pt x="2894" y="2707"/>
                    <a:pt x="3214" y="1946"/>
                    <a:pt x="3023" y="1225"/>
                  </a:cubicBezTo>
                  <a:cubicBezTo>
                    <a:pt x="2832" y="503"/>
                    <a:pt x="2180" y="1"/>
                    <a:pt x="1434" y="1"/>
                  </a:cubicBezTo>
                  <a:cubicBezTo>
                    <a:pt x="1433" y="1"/>
                    <a:pt x="1432" y="1"/>
                    <a:pt x="1431" y="1"/>
                  </a:cubicBezTo>
                  <a:cubicBezTo>
                    <a:pt x="1430" y="1"/>
                    <a:pt x="1428" y="1"/>
                    <a:pt x="1427" y="1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50"/>
            <p:cNvSpPr/>
            <p:nvPr/>
          </p:nvSpPr>
          <p:spPr>
            <a:xfrm>
              <a:off x="1668025" y="4083925"/>
              <a:ext cx="84300" cy="88650"/>
            </a:xfrm>
            <a:custGeom>
              <a:avLst/>
              <a:gdLst/>
              <a:ahLst/>
              <a:cxnLst/>
              <a:rect l="l" t="t" r="r" b="b"/>
              <a:pathLst>
                <a:path w="3372" h="3546" extrusionOk="0">
                  <a:moveTo>
                    <a:pt x="822" y="1"/>
                  </a:moveTo>
                  <a:cubicBezTo>
                    <a:pt x="617" y="1"/>
                    <a:pt x="432" y="56"/>
                    <a:pt x="284" y="174"/>
                  </a:cubicBezTo>
                  <a:cubicBezTo>
                    <a:pt x="145" y="284"/>
                    <a:pt x="50" y="440"/>
                    <a:pt x="1" y="621"/>
                  </a:cubicBezTo>
                  <a:cubicBezTo>
                    <a:pt x="76" y="602"/>
                    <a:pt x="156" y="593"/>
                    <a:pt x="240" y="593"/>
                  </a:cubicBezTo>
                  <a:cubicBezTo>
                    <a:pt x="770" y="593"/>
                    <a:pt x="1433" y="964"/>
                    <a:pt x="1942" y="1604"/>
                  </a:cubicBezTo>
                  <a:cubicBezTo>
                    <a:pt x="2464" y="2264"/>
                    <a:pt x="2671" y="3026"/>
                    <a:pt x="2528" y="3546"/>
                  </a:cubicBezTo>
                  <a:cubicBezTo>
                    <a:pt x="2641" y="3519"/>
                    <a:pt x="2746" y="3468"/>
                    <a:pt x="2838" y="3397"/>
                  </a:cubicBezTo>
                  <a:cubicBezTo>
                    <a:pt x="3371" y="2974"/>
                    <a:pt x="3232" y="1910"/>
                    <a:pt x="2528" y="1019"/>
                  </a:cubicBezTo>
                  <a:cubicBezTo>
                    <a:pt x="2019" y="376"/>
                    <a:pt x="1353" y="1"/>
                    <a:pt x="822" y="1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50"/>
            <p:cNvSpPr/>
            <p:nvPr/>
          </p:nvSpPr>
          <p:spPr>
            <a:xfrm>
              <a:off x="1250650" y="4261650"/>
              <a:ext cx="90250" cy="20600"/>
            </a:xfrm>
            <a:custGeom>
              <a:avLst/>
              <a:gdLst/>
              <a:ahLst/>
              <a:cxnLst/>
              <a:rect l="l" t="t" r="r" b="b"/>
              <a:pathLst>
                <a:path w="3610" h="824" extrusionOk="0">
                  <a:moveTo>
                    <a:pt x="1" y="1"/>
                  </a:moveTo>
                  <a:cubicBezTo>
                    <a:pt x="19" y="278"/>
                    <a:pt x="49" y="552"/>
                    <a:pt x="87" y="824"/>
                  </a:cubicBezTo>
                  <a:lnTo>
                    <a:pt x="3610" y="824"/>
                  </a:lnTo>
                  <a:cubicBezTo>
                    <a:pt x="3498" y="554"/>
                    <a:pt x="3396" y="281"/>
                    <a:pt x="3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50"/>
            <p:cNvSpPr/>
            <p:nvPr/>
          </p:nvSpPr>
          <p:spPr>
            <a:xfrm>
              <a:off x="1348275" y="4061100"/>
              <a:ext cx="141325" cy="124525"/>
            </a:xfrm>
            <a:custGeom>
              <a:avLst/>
              <a:gdLst/>
              <a:ahLst/>
              <a:cxnLst/>
              <a:rect l="l" t="t" r="r" b="b"/>
              <a:pathLst>
                <a:path w="5653" h="4981" extrusionOk="0">
                  <a:moveTo>
                    <a:pt x="3513" y="1"/>
                  </a:moveTo>
                  <a:cubicBezTo>
                    <a:pt x="3288" y="1"/>
                    <a:pt x="3052" y="40"/>
                    <a:pt x="2811" y="126"/>
                  </a:cubicBezTo>
                  <a:cubicBezTo>
                    <a:pt x="2327" y="299"/>
                    <a:pt x="1840" y="605"/>
                    <a:pt x="1413" y="1030"/>
                  </a:cubicBezTo>
                  <a:cubicBezTo>
                    <a:pt x="278" y="2167"/>
                    <a:pt x="1" y="3731"/>
                    <a:pt x="796" y="4526"/>
                  </a:cubicBezTo>
                  <a:cubicBezTo>
                    <a:pt x="1083" y="4814"/>
                    <a:pt x="1472" y="4961"/>
                    <a:pt x="1904" y="4979"/>
                  </a:cubicBezTo>
                  <a:cubicBezTo>
                    <a:pt x="1922" y="4980"/>
                    <a:pt x="1941" y="4980"/>
                    <a:pt x="1960" y="4980"/>
                  </a:cubicBezTo>
                  <a:cubicBezTo>
                    <a:pt x="2707" y="4980"/>
                    <a:pt x="3512" y="4388"/>
                    <a:pt x="4010" y="3890"/>
                  </a:cubicBezTo>
                  <a:cubicBezTo>
                    <a:pt x="5146" y="2754"/>
                    <a:pt x="5653" y="1361"/>
                    <a:pt x="4856" y="565"/>
                  </a:cubicBezTo>
                  <a:cubicBezTo>
                    <a:pt x="4510" y="217"/>
                    <a:pt x="4040" y="1"/>
                    <a:pt x="3513" y="1"/>
                  </a:cubicBezTo>
                  <a:close/>
                </a:path>
              </a:pathLst>
            </a:custGeom>
            <a:solidFill>
              <a:srgbClr val="E8C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50"/>
            <p:cNvSpPr/>
            <p:nvPr/>
          </p:nvSpPr>
          <p:spPr>
            <a:xfrm>
              <a:off x="1395850" y="4060075"/>
              <a:ext cx="95025" cy="125550"/>
            </a:xfrm>
            <a:custGeom>
              <a:avLst/>
              <a:gdLst/>
              <a:ahLst/>
              <a:cxnLst/>
              <a:rect l="l" t="t" r="r" b="b"/>
              <a:pathLst>
                <a:path w="3801" h="5022" extrusionOk="0">
                  <a:moveTo>
                    <a:pt x="1812" y="1"/>
                  </a:moveTo>
                  <a:cubicBezTo>
                    <a:pt x="1522" y="1"/>
                    <a:pt x="1216" y="57"/>
                    <a:pt x="908" y="167"/>
                  </a:cubicBezTo>
                  <a:cubicBezTo>
                    <a:pt x="1342" y="184"/>
                    <a:pt x="1732" y="330"/>
                    <a:pt x="2021" y="619"/>
                  </a:cubicBezTo>
                  <a:cubicBezTo>
                    <a:pt x="2816" y="1414"/>
                    <a:pt x="2539" y="2979"/>
                    <a:pt x="1404" y="4113"/>
                  </a:cubicBezTo>
                  <a:cubicBezTo>
                    <a:pt x="977" y="4541"/>
                    <a:pt x="485" y="4848"/>
                    <a:pt x="1" y="5020"/>
                  </a:cubicBezTo>
                  <a:cubicBezTo>
                    <a:pt x="28" y="5021"/>
                    <a:pt x="55" y="5022"/>
                    <a:pt x="82" y="5022"/>
                  </a:cubicBezTo>
                  <a:cubicBezTo>
                    <a:pt x="827" y="5022"/>
                    <a:pt x="1691" y="4649"/>
                    <a:pt x="2389" y="3951"/>
                  </a:cubicBezTo>
                  <a:cubicBezTo>
                    <a:pt x="3525" y="2814"/>
                    <a:pt x="3801" y="1250"/>
                    <a:pt x="3006" y="455"/>
                  </a:cubicBezTo>
                  <a:cubicBezTo>
                    <a:pt x="2699" y="148"/>
                    <a:pt x="2278" y="1"/>
                    <a:pt x="1812" y="1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50"/>
            <p:cNvSpPr/>
            <p:nvPr/>
          </p:nvSpPr>
          <p:spPr>
            <a:xfrm>
              <a:off x="1277650" y="4097150"/>
              <a:ext cx="51225" cy="20575"/>
            </a:xfrm>
            <a:custGeom>
              <a:avLst/>
              <a:gdLst/>
              <a:ahLst/>
              <a:cxnLst/>
              <a:rect l="l" t="t" r="r" b="b"/>
              <a:pathLst>
                <a:path w="2049" h="823" extrusionOk="0">
                  <a:moveTo>
                    <a:pt x="432" y="0"/>
                  </a:moveTo>
                  <a:cubicBezTo>
                    <a:pt x="276" y="268"/>
                    <a:pt x="133" y="542"/>
                    <a:pt x="0" y="822"/>
                  </a:cubicBezTo>
                  <a:lnTo>
                    <a:pt x="1859" y="822"/>
                  </a:lnTo>
                  <a:cubicBezTo>
                    <a:pt x="1913" y="545"/>
                    <a:pt x="1975" y="270"/>
                    <a:pt x="20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50"/>
            <p:cNvSpPr/>
            <p:nvPr/>
          </p:nvSpPr>
          <p:spPr>
            <a:xfrm>
              <a:off x="1599725" y="4004600"/>
              <a:ext cx="128575" cy="20575"/>
            </a:xfrm>
            <a:custGeom>
              <a:avLst/>
              <a:gdLst/>
              <a:ahLst/>
              <a:cxnLst/>
              <a:rect l="l" t="t" r="r" b="b"/>
              <a:pathLst>
                <a:path w="5143" h="823" extrusionOk="0">
                  <a:moveTo>
                    <a:pt x="404" y="1"/>
                  </a:moveTo>
                  <a:cubicBezTo>
                    <a:pt x="179" y="5"/>
                    <a:pt x="1" y="188"/>
                    <a:pt x="1" y="411"/>
                  </a:cubicBezTo>
                  <a:cubicBezTo>
                    <a:pt x="1" y="636"/>
                    <a:pt x="179" y="819"/>
                    <a:pt x="404" y="823"/>
                  </a:cubicBezTo>
                  <a:lnTo>
                    <a:pt x="5142" y="823"/>
                  </a:lnTo>
                  <a:cubicBezTo>
                    <a:pt x="4808" y="529"/>
                    <a:pt x="4459" y="254"/>
                    <a:pt x="40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50"/>
            <p:cNvSpPr/>
            <p:nvPr/>
          </p:nvSpPr>
          <p:spPr>
            <a:xfrm>
              <a:off x="1436825" y="4400650"/>
              <a:ext cx="80975" cy="49100"/>
            </a:xfrm>
            <a:custGeom>
              <a:avLst/>
              <a:gdLst/>
              <a:ahLst/>
              <a:cxnLst/>
              <a:rect l="l" t="t" r="r" b="b"/>
              <a:pathLst>
                <a:path w="3239" h="1964" extrusionOk="0">
                  <a:moveTo>
                    <a:pt x="749" y="0"/>
                  </a:moveTo>
                  <a:cubicBezTo>
                    <a:pt x="469" y="0"/>
                    <a:pt x="213" y="50"/>
                    <a:pt x="0" y="144"/>
                  </a:cubicBezTo>
                  <a:lnTo>
                    <a:pt x="1153" y="1963"/>
                  </a:lnTo>
                  <a:lnTo>
                    <a:pt x="3239" y="1805"/>
                  </a:lnTo>
                  <a:cubicBezTo>
                    <a:pt x="3236" y="1211"/>
                    <a:pt x="2656" y="544"/>
                    <a:pt x="1787" y="206"/>
                  </a:cubicBezTo>
                  <a:cubicBezTo>
                    <a:pt x="1432" y="67"/>
                    <a:pt x="1075" y="0"/>
                    <a:pt x="749" y="0"/>
                  </a:cubicBezTo>
                  <a:close/>
                </a:path>
              </a:pathLst>
            </a:custGeom>
            <a:solidFill>
              <a:srgbClr val="E8C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0"/>
            <p:cNvSpPr/>
            <p:nvPr/>
          </p:nvSpPr>
          <p:spPr>
            <a:xfrm>
              <a:off x="1417000" y="4404225"/>
              <a:ext cx="100850" cy="66050"/>
            </a:xfrm>
            <a:custGeom>
              <a:avLst/>
              <a:gdLst/>
              <a:ahLst/>
              <a:cxnLst/>
              <a:rect l="l" t="t" r="r" b="b"/>
              <a:pathLst>
                <a:path w="4034" h="2642" extrusionOk="0">
                  <a:moveTo>
                    <a:pt x="793" y="1"/>
                  </a:moveTo>
                  <a:cubicBezTo>
                    <a:pt x="538" y="114"/>
                    <a:pt x="349" y="289"/>
                    <a:pt x="257" y="523"/>
                  </a:cubicBezTo>
                  <a:cubicBezTo>
                    <a:pt x="1" y="1179"/>
                    <a:pt x="625" y="2035"/>
                    <a:pt x="1652" y="2437"/>
                  </a:cubicBezTo>
                  <a:cubicBezTo>
                    <a:pt x="2007" y="2575"/>
                    <a:pt x="2363" y="2641"/>
                    <a:pt x="2688" y="2641"/>
                  </a:cubicBezTo>
                  <a:cubicBezTo>
                    <a:pt x="3304" y="2641"/>
                    <a:pt x="3807" y="2405"/>
                    <a:pt x="3975" y="1976"/>
                  </a:cubicBezTo>
                  <a:cubicBezTo>
                    <a:pt x="4015" y="1875"/>
                    <a:pt x="4033" y="1769"/>
                    <a:pt x="4032" y="1662"/>
                  </a:cubicBezTo>
                  <a:cubicBezTo>
                    <a:pt x="2871" y="1283"/>
                    <a:pt x="1778" y="722"/>
                    <a:pt x="793" y="1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50"/>
            <p:cNvSpPr/>
            <p:nvPr/>
          </p:nvSpPr>
          <p:spPr>
            <a:xfrm>
              <a:off x="1686925" y="4367525"/>
              <a:ext cx="193725" cy="165700"/>
            </a:xfrm>
            <a:custGeom>
              <a:avLst/>
              <a:gdLst/>
              <a:ahLst/>
              <a:cxnLst/>
              <a:rect l="l" t="t" r="r" b="b"/>
              <a:pathLst>
                <a:path w="7749" h="6628" extrusionOk="0">
                  <a:moveTo>
                    <a:pt x="6647" y="0"/>
                  </a:moveTo>
                  <a:lnTo>
                    <a:pt x="6647" y="2"/>
                  </a:lnTo>
                  <a:lnTo>
                    <a:pt x="1635" y="2125"/>
                  </a:lnTo>
                  <a:cubicBezTo>
                    <a:pt x="1118" y="2345"/>
                    <a:pt x="876" y="2943"/>
                    <a:pt x="1096" y="3459"/>
                  </a:cubicBezTo>
                  <a:cubicBezTo>
                    <a:pt x="1315" y="3977"/>
                    <a:pt x="1074" y="4576"/>
                    <a:pt x="556" y="4795"/>
                  </a:cubicBezTo>
                  <a:lnTo>
                    <a:pt x="0" y="5029"/>
                  </a:lnTo>
                  <a:lnTo>
                    <a:pt x="44" y="6380"/>
                  </a:lnTo>
                  <a:lnTo>
                    <a:pt x="1830" y="6627"/>
                  </a:lnTo>
                  <a:lnTo>
                    <a:pt x="4576" y="5457"/>
                  </a:lnTo>
                  <a:cubicBezTo>
                    <a:pt x="5094" y="5238"/>
                    <a:pt x="5336" y="4641"/>
                    <a:pt x="5117" y="4123"/>
                  </a:cubicBezTo>
                  <a:cubicBezTo>
                    <a:pt x="4896" y="3605"/>
                    <a:pt x="5138" y="3008"/>
                    <a:pt x="5656" y="2789"/>
                  </a:cubicBezTo>
                  <a:lnTo>
                    <a:pt x="7748" y="1893"/>
                  </a:lnTo>
                  <a:cubicBezTo>
                    <a:pt x="7515" y="1193"/>
                    <a:pt x="7141" y="549"/>
                    <a:pt x="66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0"/>
            <p:cNvSpPr/>
            <p:nvPr/>
          </p:nvSpPr>
          <p:spPr>
            <a:xfrm>
              <a:off x="1633575" y="4493200"/>
              <a:ext cx="99100" cy="67175"/>
            </a:xfrm>
            <a:custGeom>
              <a:avLst/>
              <a:gdLst/>
              <a:ahLst/>
              <a:cxnLst/>
              <a:rect l="l" t="t" r="r" b="b"/>
              <a:pathLst>
                <a:path w="3964" h="2687" extrusionOk="0">
                  <a:moveTo>
                    <a:pt x="2134" y="0"/>
                  </a:moveTo>
                  <a:lnTo>
                    <a:pt x="1" y="896"/>
                  </a:lnTo>
                  <a:cubicBezTo>
                    <a:pt x="338" y="1588"/>
                    <a:pt x="820" y="2199"/>
                    <a:pt x="1416" y="2687"/>
                  </a:cubicBezTo>
                  <a:lnTo>
                    <a:pt x="3964" y="1602"/>
                  </a:lnTo>
                  <a:cubicBezTo>
                    <a:pt x="3238" y="1217"/>
                    <a:pt x="2613" y="668"/>
                    <a:pt x="2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2" name="Google Shape;1962;p50"/>
          <p:cNvGrpSpPr/>
          <p:nvPr/>
        </p:nvGrpSpPr>
        <p:grpSpPr>
          <a:xfrm>
            <a:off x="2586000" y="4135935"/>
            <a:ext cx="552289" cy="465041"/>
            <a:chOff x="2039850" y="3984950"/>
            <a:chExt cx="637600" cy="536875"/>
          </a:xfrm>
        </p:grpSpPr>
        <p:sp>
          <p:nvSpPr>
            <p:cNvPr id="1963" name="Google Shape;1963;p50"/>
            <p:cNvSpPr/>
            <p:nvPr/>
          </p:nvSpPr>
          <p:spPr>
            <a:xfrm>
              <a:off x="2249075" y="4154300"/>
              <a:ext cx="219150" cy="219150"/>
            </a:xfrm>
            <a:custGeom>
              <a:avLst/>
              <a:gdLst/>
              <a:ahLst/>
              <a:cxnLst/>
              <a:rect l="l" t="t" r="r" b="b"/>
              <a:pathLst>
                <a:path w="8766" h="8766" extrusionOk="0">
                  <a:moveTo>
                    <a:pt x="4384" y="1"/>
                  </a:moveTo>
                  <a:cubicBezTo>
                    <a:pt x="4163" y="1"/>
                    <a:pt x="3985" y="179"/>
                    <a:pt x="3985" y="398"/>
                  </a:cubicBezTo>
                  <a:lnTo>
                    <a:pt x="3985" y="1865"/>
                  </a:lnTo>
                  <a:cubicBezTo>
                    <a:pt x="3985" y="2172"/>
                    <a:pt x="3808" y="2451"/>
                    <a:pt x="3532" y="2581"/>
                  </a:cubicBezTo>
                  <a:cubicBezTo>
                    <a:pt x="3115" y="2779"/>
                    <a:pt x="2779" y="3115"/>
                    <a:pt x="2581" y="3532"/>
                  </a:cubicBezTo>
                  <a:cubicBezTo>
                    <a:pt x="2451" y="3808"/>
                    <a:pt x="2171" y="3985"/>
                    <a:pt x="1865" y="3985"/>
                  </a:cubicBezTo>
                  <a:lnTo>
                    <a:pt x="398" y="3985"/>
                  </a:lnTo>
                  <a:cubicBezTo>
                    <a:pt x="179" y="3985"/>
                    <a:pt x="1" y="4163"/>
                    <a:pt x="1" y="4384"/>
                  </a:cubicBezTo>
                  <a:cubicBezTo>
                    <a:pt x="1" y="4603"/>
                    <a:pt x="179" y="4781"/>
                    <a:pt x="398" y="4781"/>
                  </a:cubicBezTo>
                  <a:lnTo>
                    <a:pt x="1865" y="4781"/>
                  </a:lnTo>
                  <a:cubicBezTo>
                    <a:pt x="2171" y="4781"/>
                    <a:pt x="2451" y="4958"/>
                    <a:pt x="2581" y="5234"/>
                  </a:cubicBezTo>
                  <a:cubicBezTo>
                    <a:pt x="2779" y="5651"/>
                    <a:pt x="3115" y="5987"/>
                    <a:pt x="3532" y="6185"/>
                  </a:cubicBezTo>
                  <a:cubicBezTo>
                    <a:pt x="3808" y="6315"/>
                    <a:pt x="3985" y="6595"/>
                    <a:pt x="3985" y="6901"/>
                  </a:cubicBezTo>
                  <a:lnTo>
                    <a:pt x="3985" y="8368"/>
                  </a:lnTo>
                  <a:cubicBezTo>
                    <a:pt x="3985" y="8587"/>
                    <a:pt x="4163" y="8765"/>
                    <a:pt x="4384" y="8765"/>
                  </a:cubicBezTo>
                  <a:cubicBezTo>
                    <a:pt x="4603" y="8765"/>
                    <a:pt x="4781" y="8587"/>
                    <a:pt x="4781" y="8368"/>
                  </a:cubicBezTo>
                  <a:lnTo>
                    <a:pt x="4781" y="6901"/>
                  </a:lnTo>
                  <a:cubicBezTo>
                    <a:pt x="4781" y="6595"/>
                    <a:pt x="4958" y="6315"/>
                    <a:pt x="5234" y="6185"/>
                  </a:cubicBezTo>
                  <a:cubicBezTo>
                    <a:pt x="5651" y="5987"/>
                    <a:pt x="5987" y="5651"/>
                    <a:pt x="6185" y="5234"/>
                  </a:cubicBezTo>
                  <a:cubicBezTo>
                    <a:pt x="6315" y="4958"/>
                    <a:pt x="6594" y="4781"/>
                    <a:pt x="6901" y="4781"/>
                  </a:cubicBezTo>
                  <a:lnTo>
                    <a:pt x="8368" y="4781"/>
                  </a:lnTo>
                  <a:cubicBezTo>
                    <a:pt x="8587" y="4781"/>
                    <a:pt x="8766" y="4603"/>
                    <a:pt x="8766" y="4384"/>
                  </a:cubicBezTo>
                  <a:cubicBezTo>
                    <a:pt x="8766" y="4163"/>
                    <a:pt x="8587" y="3985"/>
                    <a:pt x="8368" y="3985"/>
                  </a:cubicBezTo>
                  <a:lnTo>
                    <a:pt x="6901" y="3985"/>
                  </a:lnTo>
                  <a:cubicBezTo>
                    <a:pt x="6594" y="3985"/>
                    <a:pt x="6315" y="3808"/>
                    <a:pt x="6185" y="3532"/>
                  </a:cubicBezTo>
                  <a:cubicBezTo>
                    <a:pt x="5987" y="3115"/>
                    <a:pt x="5651" y="2779"/>
                    <a:pt x="5234" y="2581"/>
                  </a:cubicBezTo>
                  <a:cubicBezTo>
                    <a:pt x="4958" y="2451"/>
                    <a:pt x="4781" y="2172"/>
                    <a:pt x="4781" y="1865"/>
                  </a:cubicBezTo>
                  <a:lnTo>
                    <a:pt x="4781" y="398"/>
                  </a:lnTo>
                  <a:cubicBezTo>
                    <a:pt x="4781" y="179"/>
                    <a:pt x="4603" y="1"/>
                    <a:pt x="43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0"/>
            <p:cNvSpPr/>
            <p:nvPr/>
          </p:nvSpPr>
          <p:spPr>
            <a:xfrm>
              <a:off x="2070025" y="4011025"/>
              <a:ext cx="577250" cy="505700"/>
            </a:xfrm>
            <a:custGeom>
              <a:avLst/>
              <a:gdLst/>
              <a:ahLst/>
              <a:cxnLst/>
              <a:rect l="l" t="t" r="r" b="b"/>
              <a:pathLst>
                <a:path w="23090" h="20228" extrusionOk="0">
                  <a:moveTo>
                    <a:pt x="5494" y="815"/>
                  </a:moveTo>
                  <a:cubicBezTo>
                    <a:pt x="8204" y="815"/>
                    <a:pt x="12140" y="2819"/>
                    <a:pt x="15490" y="6169"/>
                  </a:cubicBezTo>
                  <a:cubicBezTo>
                    <a:pt x="20072" y="10751"/>
                    <a:pt x="22136" y="16428"/>
                    <a:pt x="19998" y="18567"/>
                  </a:cubicBezTo>
                  <a:cubicBezTo>
                    <a:pt x="19423" y="19142"/>
                    <a:pt x="18592" y="19413"/>
                    <a:pt x="17596" y="19413"/>
                  </a:cubicBezTo>
                  <a:cubicBezTo>
                    <a:pt x="14886" y="19413"/>
                    <a:pt x="10950" y="17408"/>
                    <a:pt x="7600" y="14058"/>
                  </a:cubicBezTo>
                  <a:cubicBezTo>
                    <a:pt x="3018" y="9477"/>
                    <a:pt x="954" y="3799"/>
                    <a:pt x="3092" y="1661"/>
                  </a:cubicBezTo>
                  <a:cubicBezTo>
                    <a:pt x="3667" y="1086"/>
                    <a:pt x="4498" y="815"/>
                    <a:pt x="5494" y="815"/>
                  </a:cubicBezTo>
                  <a:close/>
                  <a:moveTo>
                    <a:pt x="5536" y="1"/>
                  </a:moveTo>
                  <a:cubicBezTo>
                    <a:pt x="4311" y="1"/>
                    <a:pt x="3273" y="354"/>
                    <a:pt x="2529" y="1098"/>
                  </a:cubicBezTo>
                  <a:cubicBezTo>
                    <a:pt x="1" y="3626"/>
                    <a:pt x="1981" y="9566"/>
                    <a:pt x="7037" y="14622"/>
                  </a:cubicBezTo>
                  <a:cubicBezTo>
                    <a:pt x="10606" y="18192"/>
                    <a:pt x="14615" y="20228"/>
                    <a:pt x="17554" y="20228"/>
                  </a:cubicBezTo>
                  <a:cubicBezTo>
                    <a:pt x="18779" y="20228"/>
                    <a:pt x="19818" y="19874"/>
                    <a:pt x="20561" y="19130"/>
                  </a:cubicBezTo>
                  <a:cubicBezTo>
                    <a:pt x="23089" y="16603"/>
                    <a:pt x="21109" y="10662"/>
                    <a:pt x="16053" y="5606"/>
                  </a:cubicBezTo>
                  <a:cubicBezTo>
                    <a:pt x="12484" y="2037"/>
                    <a:pt x="8475" y="1"/>
                    <a:pt x="55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0"/>
            <p:cNvSpPr/>
            <p:nvPr/>
          </p:nvSpPr>
          <p:spPr>
            <a:xfrm>
              <a:off x="2070025" y="4011050"/>
              <a:ext cx="577250" cy="505700"/>
            </a:xfrm>
            <a:custGeom>
              <a:avLst/>
              <a:gdLst/>
              <a:ahLst/>
              <a:cxnLst/>
              <a:rect l="l" t="t" r="r" b="b"/>
              <a:pathLst>
                <a:path w="23090" h="20228" extrusionOk="0">
                  <a:moveTo>
                    <a:pt x="17596" y="814"/>
                  </a:moveTo>
                  <a:cubicBezTo>
                    <a:pt x="18592" y="814"/>
                    <a:pt x="19423" y="1085"/>
                    <a:pt x="19998" y="1660"/>
                  </a:cubicBezTo>
                  <a:cubicBezTo>
                    <a:pt x="22136" y="3798"/>
                    <a:pt x="20072" y="9476"/>
                    <a:pt x="15490" y="14057"/>
                  </a:cubicBezTo>
                  <a:cubicBezTo>
                    <a:pt x="12140" y="17407"/>
                    <a:pt x="8205" y="19412"/>
                    <a:pt x="5495" y="19412"/>
                  </a:cubicBezTo>
                  <a:cubicBezTo>
                    <a:pt x="4498" y="19412"/>
                    <a:pt x="3667" y="19141"/>
                    <a:pt x="3092" y="18566"/>
                  </a:cubicBezTo>
                  <a:cubicBezTo>
                    <a:pt x="954" y="16427"/>
                    <a:pt x="3018" y="10749"/>
                    <a:pt x="7601" y="6168"/>
                  </a:cubicBezTo>
                  <a:cubicBezTo>
                    <a:pt x="10951" y="2818"/>
                    <a:pt x="14886" y="814"/>
                    <a:pt x="17596" y="814"/>
                  </a:cubicBezTo>
                  <a:close/>
                  <a:moveTo>
                    <a:pt x="17555" y="0"/>
                  </a:moveTo>
                  <a:cubicBezTo>
                    <a:pt x="14616" y="0"/>
                    <a:pt x="10606" y="2036"/>
                    <a:pt x="7037" y="5606"/>
                  </a:cubicBezTo>
                  <a:cubicBezTo>
                    <a:pt x="1980" y="10661"/>
                    <a:pt x="1" y="16602"/>
                    <a:pt x="2529" y="19131"/>
                  </a:cubicBezTo>
                  <a:cubicBezTo>
                    <a:pt x="3273" y="19874"/>
                    <a:pt x="4311" y="20227"/>
                    <a:pt x="5535" y="20227"/>
                  </a:cubicBezTo>
                  <a:cubicBezTo>
                    <a:pt x="8474" y="20227"/>
                    <a:pt x="12484" y="18191"/>
                    <a:pt x="16053" y="14621"/>
                  </a:cubicBezTo>
                  <a:cubicBezTo>
                    <a:pt x="21110" y="9566"/>
                    <a:pt x="23089" y="3625"/>
                    <a:pt x="20561" y="1097"/>
                  </a:cubicBezTo>
                  <a:cubicBezTo>
                    <a:pt x="19818" y="354"/>
                    <a:pt x="18780" y="0"/>
                    <a:pt x="17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0"/>
            <p:cNvSpPr/>
            <p:nvPr/>
          </p:nvSpPr>
          <p:spPr>
            <a:xfrm>
              <a:off x="2121425" y="3984950"/>
              <a:ext cx="77875" cy="76800"/>
            </a:xfrm>
            <a:custGeom>
              <a:avLst/>
              <a:gdLst/>
              <a:ahLst/>
              <a:cxnLst/>
              <a:rect l="l" t="t" r="r" b="b"/>
              <a:pathLst>
                <a:path w="3115" h="3072" extrusionOk="0">
                  <a:moveTo>
                    <a:pt x="1520" y="0"/>
                  </a:moveTo>
                  <a:cubicBezTo>
                    <a:pt x="1248" y="0"/>
                    <a:pt x="976" y="70"/>
                    <a:pt x="732" y="208"/>
                  </a:cubicBezTo>
                  <a:cubicBezTo>
                    <a:pt x="251" y="483"/>
                    <a:pt x="0" y="1001"/>
                    <a:pt x="0" y="1595"/>
                  </a:cubicBezTo>
                  <a:cubicBezTo>
                    <a:pt x="0" y="2475"/>
                    <a:pt x="640" y="3072"/>
                    <a:pt x="1520" y="3072"/>
                  </a:cubicBezTo>
                  <a:cubicBezTo>
                    <a:pt x="2113" y="3072"/>
                    <a:pt x="2632" y="2864"/>
                    <a:pt x="2905" y="2381"/>
                  </a:cubicBezTo>
                  <a:cubicBezTo>
                    <a:pt x="3042" y="2142"/>
                    <a:pt x="3114" y="1871"/>
                    <a:pt x="3113" y="1595"/>
                  </a:cubicBezTo>
                  <a:cubicBezTo>
                    <a:pt x="3113" y="1026"/>
                    <a:pt x="2812" y="501"/>
                    <a:pt x="2321" y="217"/>
                  </a:cubicBezTo>
                  <a:cubicBezTo>
                    <a:pt x="2074" y="72"/>
                    <a:pt x="1797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0"/>
            <p:cNvSpPr/>
            <p:nvPr/>
          </p:nvSpPr>
          <p:spPr>
            <a:xfrm>
              <a:off x="2296375" y="4331175"/>
              <a:ext cx="29125" cy="28950"/>
            </a:xfrm>
            <a:custGeom>
              <a:avLst/>
              <a:gdLst/>
              <a:ahLst/>
              <a:cxnLst/>
              <a:rect l="l" t="t" r="r" b="b"/>
              <a:pathLst>
                <a:path w="1165" h="1158" extrusionOk="0">
                  <a:moveTo>
                    <a:pt x="707" y="0"/>
                  </a:moveTo>
                  <a:cubicBezTo>
                    <a:pt x="563" y="0"/>
                    <a:pt x="424" y="78"/>
                    <a:pt x="353" y="215"/>
                  </a:cubicBezTo>
                  <a:lnTo>
                    <a:pt x="153" y="560"/>
                  </a:lnTo>
                  <a:cubicBezTo>
                    <a:pt x="0" y="824"/>
                    <a:pt x="191" y="1157"/>
                    <a:pt x="498" y="1157"/>
                  </a:cubicBezTo>
                  <a:lnTo>
                    <a:pt x="498" y="1157"/>
                  </a:lnTo>
                  <a:cubicBezTo>
                    <a:pt x="640" y="1157"/>
                    <a:pt x="771" y="1082"/>
                    <a:pt x="843" y="958"/>
                  </a:cubicBezTo>
                  <a:lnTo>
                    <a:pt x="1043" y="614"/>
                  </a:lnTo>
                  <a:cubicBezTo>
                    <a:pt x="1165" y="421"/>
                    <a:pt x="1102" y="168"/>
                    <a:pt x="906" y="53"/>
                  </a:cubicBezTo>
                  <a:cubicBezTo>
                    <a:pt x="843" y="17"/>
                    <a:pt x="775" y="0"/>
                    <a:pt x="707" y="0"/>
                  </a:cubicBezTo>
                  <a:close/>
                  <a:moveTo>
                    <a:pt x="498" y="1157"/>
                  </a:moveTo>
                  <a:cubicBezTo>
                    <a:pt x="497" y="1157"/>
                    <a:pt x="497" y="1157"/>
                    <a:pt x="497" y="1157"/>
                  </a:cubicBezTo>
                  <a:lnTo>
                    <a:pt x="498" y="1157"/>
                  </a:lnTo>
                  <a:cubicBezTo>
                    <a:pt x="498" y="1157"/>
                    <a:pt x="498" y="1157"/>
                    <a:pt x="498" y="11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0"/>
            <p:cNvSpPr/>
            <p:nvPr/>
          </p:nvSpPr>
          <p:spPr>
            <a:xfrm>
              <a:off x="2391025" y="4167250"/>
              <a:ext cx="29100" cy="28950"/>
            </a:xfrm>
            <a:custGeom>
              <a:avLst/>
              <a:gdLst/>
              <a:ahLst/>
              <a:cxnLst/>
              <a:rect l="l" t="t" r="r" b="b"/>
              <a:pathLst>
                <a:path w="1164" h="1158" extrusionOk="0">
                  <a:moveTo>
                    <a:pt x="706" y="1"/>
                  </a:moveTo>
                  <a:cubicBezTo>
                    <a:pt x="563" y="1"/>
                    <a:pt x="424" y="79"/>
                    <a:pt x="353" y="215"/>
                  </a:cubicBezTo>
                  <a:lnTo>
                    <a:pt x="153" y="561"/>
                  </a:lnTo>
                  <a:cubicBezTo>
                    <a:pt x="0" y="825"/>
                    <a:pt x="191" y="1158"/>
                    <a:pt x="497" y="1158"/>
                  </a:cubicBezTo>
                  <a:lnTo>
                    <a:pt x="498" y="1158"/>
                  </a:lnTo>
                  <a:cubicBezTo>
                    <a:pt x="640" y="1158"/>
                    <a:pt x="773" y="1083"/>
                    <a:pt x="844" y="958"/>
                  </a:cubicBezTo>
                  <a:lnTo>
                    <a:pt x="1042" y="614"/>
                  </a:lnTo>
                  <a:cubicBezTo>
                    <a:pt x="1163" y="422"/>
                    <a:pt x="1101" y="169"/>
                    <a:pt x="904" y="54"/>
                  </a:cubicBezTo>
                  <a:cubicBezTo>
                    <a:pt x="842" y="18"/>
                    <a:pt x="773" y="1"/>
                    <a:pt x="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0"/>
            <p:cNvSpPr/>
            <p:nvPr/>
          </p:nvSpPr>
          <p:spPr>
            <a:xfrm>
              <a:off x="2391900" y="4331275"/>
              <a:ext cx="29025" cy="28850"/>
            </a:xfrm>
            <a:custGeom>
              <a:avLst/>
              <a:gdLst/>
              <a:ahLst/>
              <a:cxnLst/>
              <a:rect l="l" t="t" r="r" b="b"/>
              <a:pathLst>
                <a:path w="1161" h="1154" extrusionOk="0">
                  <a:moveTo>
                    <a:pt x="457" y="1"/>
                  </a:moveTo>
                  <a:cubicBezTo>
                    <a:pt x="390" y="1"/>
                    <a:pt x="321" y="18"/>
                    <a:pt x="258" y="54"/>
                  </a:cubicBezTo>
                  <a:cubicBezTo>
                    <a:pt x="64" y="167"/>
                    <a:pt x="1" y="417"/>
                    <a:pt x="120" y="608"/>
                  </a:cubicBezTo>
                  <a:lnTo>
                    <a:pt x="318" y="954"/>
                  </a:lnTo>
                  <a:cubicBezTo>
                    <a:pt x="388" y="1078"/>
                    <a:pt x="520" y="1153"/>
                    <a:pt x="663" y="1153"/>
                  </a:cubicBezTo>
                  <a:cubicBezTo>
                    <a:pt x="970" y="1153"/>
                    <a:pt x="1161" y="821"/>
                    <a:pt x="1008" y="555"/>
                  </a:cubicBezTo>
                  <a:lnTo>
                    <a:pt x="809" y="209"/>
                  </a:lnTo>
                  <a:cubicBezTo>
                    <a:pt x="737" y="76"/>
                    <a:pt x="599" y="1"/>
                    <a:pt x="4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0"/>
            <p:cNvSpPr/>
            <p:nvPr/>
          </p:nvSpPr>
          <p:spPr>
            <a:xfrm>
              <a:off x="2297250" y="4167375"/>
              <a:ext cx="29025" cy="28825"/>
            </a:xfrm>
            <a:custGeom>
              <a:avLst/>
              <a:gdLst/>
              <a:ahLst/>
              <a:cxnLst/>
              <a:rect l="l" t="t" r="r" b="b"/>
              <a:pathLst>
                <a:path w="1161" h="1153" extrusionOk="0">
                  <a:moveTo>
                    <a:pt x="458" y="1"/>
                  </a:moveTo>
                  <a:cubicBezTo>
                    <a:pt x="390" y="1"/>
                    <a:pt x="321" y="18"/>
                    <a:pt x="258" y="55"/>
                  </a:cubicBezTo>
                  <a:cubicBezTo>
                    <a:pt x="64" y="167"/>
                    <a:pt x="1" y="417"/>
                    <a:pt x="118" y="609"/>
                  </a:cubicBezTo>
                  <a:lnTo>
                    <a:pt x="318" y="953"/>
                  </a:lnTo>
                  <a:cubicBezTo>
                    <a:pt x="390" y="1078"/>
                    <a:pt x="521" y="1153"/>
                    <a:pt x="663" y="1153"/>
                  </a:cubicBezTo>
                  <a:cubicBezTo>
                    <a:pt x="970" y="1153"/>
                    <a:pt x="1161" y="820"/>
                    <a:pt x="1008" y="556"/>
                  </a:cubicBezTo>
                  <a:lnTo>
                    <a:pt x="808" y="210"/>
                  </a:lnTo>
                  <a:cubicBezTo>
                    <a:pt x="737" y="76"/>
                    <a:pt x="600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0"/>
            <p:cNvSpPr/>
            <p:nvPr/>
          </p:nvSpPr>
          <p:spPr>
            <a:xfrm>
              <a:off x="2260575" y="4203900"/>
              <a:ext cx="31225" cy="25125"/>
            </a:xfrm>
            <a:custGeom>
              <a:avLst/>
              <a:gdLst/>
              <a:ahLst/>
              <a:cxnLst/>
              <a:rect l="l" t="t" r="r" b="b"/>
              <a:pathLst>
                <a:path w="1249" h="1005" extrusionOk="0">
                  <a:moveTo>
                    <a:pt x="458" y="0"/>
                  </a:moveTo>
                  <a:cubicBezTo>
                    <a:pt x="321" y="0"/>
                    <a:pt x="187" y="71"/>
                    <a:pt x="114" y="200"/>
                  </a:cubicBezTo>
                  <a:cubicBezTo>
                    <a:pt x="0" y="395"/>
                    <a:pt x="73" y="645"/>
                    <a:pt x="273" y="751"/>
                  </a:cubicBezTo>
                  <a:lnTo>
                    <a:pt x="619" y="951"/>
                  </a:lnTo>
                  <a:cubicBezTo>
                    <a:pt x="678" y="986"/>
                    <a:pt x="747" y="1005"/>
                    <a:pt x="817" y="1005"/>
                  </a:cubicBezTo>
                  <a:lnTo>
                    <a:pt x="817" y="1003"/>
                  </a:lnTo>
                  <a:cubicBezTo>
                    <a:pt x="996" y="1003"/>
                    <a:pt x="1155" y="883"/>
                    <a:pt x="1202" y="709"/>
                  </a:cubicBezTo>
                  <a:cubicBezTo>
                    <a:pt x="1248" y="535"/>
                    <a:pt x="1172" y="351"/>
                    <a:pt x="1016" y="260"/>
                  </a:cubicBezTo>
                  <a:lnTo>
                    <a:pt x="671" y="62"/>
                  </a:lnTo>
                  <a:cubicBezTo>
                    <a:pt x="605" y="20"/>
                    <a:pt x="531" y="0"/>
                    <a:pt x="4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0"/>
            <p:cNvSpPr/>
            <p:nvPr/>
          </p:nvSpPr>
          <p:spPr>
            <a:xfrm>
              <a:off x="2424600" y="4298600"/>
              <a:ext cx="31150" cy="25075"/>
            </a:xfrm>
            <a:custGeom>
              <a:avLst/>
              <a:gdLst/>
              <a:ahLst/>
              <a:cxnLst/>
              <a:rect l="l" t="t" r="r" b="b"/>
              <a:pathLst>
                <a:path w="1246" h="1003" extrusionOk="0">
                  <a:moveTo>
                    <a:pt x="457" y="1"/>
                  </a:moveTo>
                  <a:cubicBezTo>
                    <a:pt x="320" y="1"/>
                    <a:pt x="186" y="72"/>
                    <a:pt x="112" y="199"/>
                  </a:cubicBezTo>
                  <a:cubicBezTo>
                    <a:pt x="0" y="394"/>
                    <a:pt x="71" y="643"/>
                    <a:pt x="269" y="750"/>
                  </a:cubicBezTo>
                  <a:lnTo>
                    <a:pt x="614" y="949"/>
                  </a:lnTo>
                  <a:cubicBezTo>
                    <a:pt x="673" y="984"/>
                    <a:pt x="743" y="1001"/>
                    <a:pt x="812" y="1001"/>
                  </a:cubicBezTo>
                  <a:lnTo>
                    <a:pt x="812" y="1003"/>
                  </a:lnTo>
                  <a:cubicBezTo>
                    <a:pt x="993" y="1003"/>
                    <a:pt x="1152" y="883"/>
                    <a:pt x="1198" y="707"/>
                  </a:cubicBezTo>
                  <a:cubicBezTo>
                    <a:pt x="1245" y="533"/>
                    <a:pt x="1169" y="349"/>
                    <a:pt x="1012" y="259"/>
                  </a:cubicBezTo>
                  <a:lnTo>
                    <a:pt x="666" y="60"/>
                  </a:lnTo>
                  <a:cubicBezTo>
                    <a:pt x="601" y="20"/>
                    <a:pt x="529" y="1"/>
                    <a:pt x="4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0"/>
            <p:cNvSpPr/>
            <p:nvPr/>
          </p:nvSpPr>
          <p:spPr>
            <a:xfrm>
              <a:off x="2261575" y="4298575"/>
              <a:ext cx="31150" cy="25075"/>
            </a:xfrm>
            <a:custGeom>
              <a:avLst/>
              <a:gdLst/>
              <a:ahLst/>
              <a:cxnLst/>
              <a:rect l="l" t="t" r="r" b="b"/>
              <a:pathLst>
                <a:path w="1246" h="1003" extrusionOk="0">
                  <a:moveTo>
                    <a:pt x="788" y="0"/>
                  </a:moveTo>
                  <a:cubicBezTo>
                    <a:pt x="716" y="0"/>
                    <a:pt x="644" y="19"/>
                    <a:pt x="579" y="60"/>
                  </a:cubicBezTo>
                  <a:lnTo>
                    <a:pt x="233" y="260"/>
                  </a:lnTo>
                  <a:cubicBezTo>
                    <a:pt x="76" y="349"/>
                    <a:pt x="0" y="534"/>
                    <a:pt x="48" y="708"/>
                  </a:cubicBezTo>
                  <a:cubicBezTo>
                    <a:pt x="95" y="881"/>
                    <a:pt x="250" y="1002"/>
                    <a:pt x="430" y="1002"/>
                  </a:cubicBezTo>
                  <a:cubicBezTo>
                    <a:pt x="431" y="1002"/>
                    <a:pt x="432" y="1002"/>
                    <a:pt x="433" y="1002"/>
                  </a:cubicBezTo>
                  <a:cubicBezTo>
                    <a:pt x="502" y="1002"/>
                    <a:pt x="572" y="984"/>
                    <a:pt x="632" y="949"/>
                  </a:cubicBezTo>
                  <a:lnTo>
                    <a:pt x="978" y="751"/>
                  </a:lnTo>
                  <a:cubicBezTo>
                    <a:pt x="1174" y="643"/>
                    <a:pt x="1245" y="394"/>
                    <a:pt x="1133" y="200"/>
                  </a:cubicBezTo>
                  <a:cubicBezTo>
                    <a:pt x="1059" y="72"/>
                    <a:pt x="925" y="0"/>
                    <a:pt x="7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0"/>
            <p:cNvSpPr/>
            <p:nvPr/>
          </p:nvSpPr>
          <p:spPr>
            <a:xfrm>
              <a:off x="2425500" y="4203975"/>
              <a:ext cx="31125" cy="25050"/>
            </a:xfrm>
            <a:custGeom>
              <a:avLst/>
              <a:gdLst/>
              <a:ahLst/>
              <a:cxnLst/>
              <a:rect l="l" t="t" r="r" b="b"/>
              <a:pathLst>
                <a:path w="1245" h="1002" extrusionOk="0">
                  <a:moveTo>
                    <a:pt x="787" y="0"/>
                  </a:moveTo>
                  <a:cubicBezTo>
                    <a:pt x="716" y="0"/>
                    <a:pt x="643" y="19"/>
                    <a:pt x="578" y="59"/>
                  </a:cubicBezTo>
                  <a:lnTo>
                    <a:pt x="233" y="259"/>
                  </a:lnTo>
                  <a:cubicBezTo>
                    <a:pt x="77" y="349"/>
                    <a:pt x="1" y="533"/>
                    <a:pt x="48" y="706"/>
                  </a:cubicBezTo>
                  <a:cubicBezTo>
                    <a:pt x="94" y="880"/>
                    <a:pt x="253" y="1002"/>
                    <a:pt x="432" y="1002"/>
                  </a:cubicBezTo>
                  <a:cubicBezTo>
                    <a:pt x="503" y="1002"/>
                    <a:pt x="571" y="983"/>
                    <a:pt x="632" y="948"/>
                  </a:cubicBezTo>
                  <a:lnTo>
                    <a:pt x="976" y="750"/>
                  </a:lnTo>
                  <a:cubicBezTo>
                    <a:pt x="1174" y="642"/>
                    <a:pt x="1244" y="393"/>
                    <a:pt x="1133" y="199"/>
                  </a:cubicBezTo>
                  <a:cubicBezTo>
                    <a:pt x="1058" y="71"/>
                    <a:pt x="924" y="0"/>
                    <a:pt x="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0"/>
            <p:cNvSpPr/>
            <p:nvPr/>
          </p:nvSpPr>
          <p:spPr>
            <a:xfrm>
              <a:off x="2331450" y="4233975"/>
              <a:ext cx="57125" cy="56875"/>
            </a:xfrm>
            <a:custGeom>
              <a:avLst/>
              <a:gdLst/>
              <a:ahLst/>
              <a:cxnLst/>
              <a:rect l="l" t="t" r="r" b="b"/>
              <a:pathLst>
                <a:path w="2285" h="2275" extrusionOk="0">
                  <a:moveTo>
                    <a:pt x="1087" y="1"/>
                  </a:moveTo>
                  <a:cubicBezTo>
                    <a:pt x="872" y="1"/>
                    <a:pt x="657" y="59"/>
                    <a:pt x="466" y="175"/>
                  </a:cubicBezTo>
                  <a:cubicBezTo>
                    <a:pt x="122" y="386"/>
                    <a:pt x="1" y="764"/>
                    <a:pt x="1" y="1197"/>
                  </a:cubicBezTo>
                  <a:cubicBezTo>
                    <a:pt x="1" y="1856"/>
                    <a:pt x="428" y="2275"/>
                    <a:pt x="1089" y="2275"/>
                  </a:cubicBezTo>
                  <a:cubicBezTo>
                    <a:pt x="1520" y="2275"/>
                    <a:pt x="1899" y="2162"/>
                    <a:pt x="2109" y="1818"/>
                  </a:cubicBezTo>
                  <a:cubicBezTo>
                    <a:pt x="2223" y="1631"/>
                    <a:pt x="2284" y="1416"/>
                    <a:pt x="2283" y="1197"/>
                  </a:cubicBezTo>
                  <a:cubicBezTo>
                    <a:pt x="2283" y="764"/>
                    <a:pt x="2049" y="366"/>
                    <a:pt x="1673" y="154"/>
                  </a:cubicBezTo>
                  <a:cubicBezTo>
                    <a:pt x="1491" y="52"/>
                    <a:pt x="1289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0"/>
            <p:cNvSpPr/>
            <p:nvPr/>
          </p:nvSpPr>
          <p:spPr>
            <a:xfrm>
              <a:off x="2112650" y="3990150"/>
              <a:ext cx="81425" cy="74525"/>
            </a:xfrm>
            <a:custGeom>
              <a:avLst/>
              <a:gdLst/>
              <a:ahLst/>
              <a:cxnLst/>
              <a:rect l="l" t="t" r="r" b="b"/>
              <a:pathLst>
                <a:path w="3257" h="2981" extrusionOk="0">
                  <a:moveTo>
                    <a:pt x="1083" y="0"/>
                  </a:moveTo>
                  <a:lnTo>
                    <a:pt x="1083" y="0"/>
                  </a:lnTo>
                  <a:cubicBezTo>
                    <a:pt x="167" y="521"/>
                    <a:pt x="1" y="1769"/>
                    <a:pt x="743" y="2513"/>
                  </a:cubicBezTo>
                  <a:cubicBezTo>
                    <a:pt x="1059" y="2829"/>
                    <a:pt x="1465" y="2980"/>
                    <a:pt x="1868" y="2980"/>
                  </a:cubicBezTo>
                  <a:cubicBezTo>
                    <a:pt x="2415" y="2980"/>
                    <a:pt x="2956" y="2701"/>
                    <a:pt x="3256" y="2175"/>
                  </a:cubicBezTo>
                  <a:lnTo>
                    <a:pt x="3256" y="2175"/>
                  </a:lnTo>
                  <a:cubicBezTo>
                    <a:pt x="3016" y="2311"/>
                    <a:pt x="2745" y="2383"/>
                    <a:pt x="2468" y="2383"/>
                  </a:cubicBezTo>
                  <a:cubicBezTo>
                    <a:pt x="1901" y="2381"/>
                    <a:pt x="1376" y="2080"/>
                    <a:pt x="1091" y="1589"/>
                  </a:cubicBezTo>
                  <a:cubicBezTo>
                    <a:pt x="806" y="1100"/>
                    <a:pt x="803" y="494"/>
                    <a:pt x="10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0"/>
            <p:cNvSpPr/>
            <p:nvPr/>
          </p:nvSpPr>
          <p:spPr>
            <a:xfrm>
              <a:off x="2160825" y="4483000"/>
              <a:ext cx="38475" cy="38825"/>
            </a:xfrm>
            <a:custGeom>
              <a:avLst/>
              <a:gdLst/>
              <a:ahLst/>
              <a:cxnLst/>
              <a:rect l="l" t="t" r="r" b="b"/>
              <a:pathLst>
                <a:path w="1539" h="1553" extrusionOk="0">
                  <a:moveTo>
                    <a:pt x="739" y="0"/>
                  </a:moveTo>
                  <a:cubicBezTo>
                    <a:pt x="608" y="0"/>
                    <a:pt x="474" y="33"/>
                    <a:pt x="347" y="105"/>
                  </a:cubicBezTo>
                  <a:cubicBezTo>
                    <a:pt x="107" y="243"/>
                    <a:pt x="1" y="502"/>
                    <a:pt x="1" y="799"/>
                  </a:cubicBezTo>
                  <a:cubicBezTo>
                    <a:pt x="1" y="1239"/>
                    <a:pt x="300" y="1553"/>
                    <a:pt x="740" y="1553"/>
                  </a:cubicBezTo>
                  <a:cubicBezTo>
                    <a:pt x="1038" y="1553"/>
                    <a:pt x="1297" y="1432"/>
                    <a:pt x="1434" y="1192"/>
                  </a:cubicBezTo>
                  <a:cubicBezTo>
                    <a:pt x="1502" y="1072"/>
                    <a:pt x="1538" y="936"/>
                    <a:pt x="1537" y="799"/>
                  </a:cubicBezTo>
                  <a:cubicBezTo>
                    <a:pt x="1537" y="334"/>
                    <a:pt x="1155" y="0"/>
                    <a:pt x="7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0"/>
            <p:cNvSpPr/>
            <p:nvPr/>
          </p:nvSpPr>
          <p:spPr>
            <a:xfrm>
              <a:off x="2039850" y="4104500"/>
              <a:ext cx="637600" cy="318775"/>
            </a:xfrm>
            <a:custGeom>
              <a:avLst/>
              <a:gdLst/>
              <a:ahLst/>
              <a:cxnLst/>
              <a:rect l="l" t="t" r="r" b="b"/>
              <a:pathLst>
                <a:path w="25504" h="12751" extrusionOk="0">
                  <a:moveTo>
                    <a:pt x="12753" y="797"/>
                  </a:moveTo>
                  <a:cubicBezTo>
                    <a:pt x="19231" y="797"/>
                    <a:pt x="24707" y="3351"/>
                    <a:pt x="24707" y="6376"/>
                  </a:cubicBezTo>
                  <a:cubicBezTo>
                    <a:pt x="24707" y="9399"/>
                    <a:pt x="19231" y="11954"/>
                    <a:pt x="12753" y="11954"/>
                  </a:cubicBezTo>
                  <a:cubicBezTo>
                    <a:pt x="6273" y="11954"/>
                    <a:pt x="799" y="9399"/>
                    <a:pt x="799" y="6376"/>
                  </a:cubicBezTo>
                  <a:cubicBezTo>
                    <a:pt x="799" y="3351"/>
                    <a:pt x="6273" y="797"/>
                    <a:pt x="12753" y="797"/>
                  </a:cubicBezTo>
                  <a:close/>
                  <a:moveTo>
                    <a:pt x="12753" y="0"/>
                  </a:moveTo>
                  <a:cubicBezTo>
                    <a:pt x="5602" y="0"/>
                    <a:pt x="1" y="2800"/>
                    <a:pt x="1" y="6376"/>
                  </a:cubicBezTo>
                  <a:cubicBezTo>
                    <a:pt x="1" y="9950"/>
                    <a:pt x="5602" y="12751"/>
                    <a:pt x="12753" y="12751"/>
                  </a:cubicBezTo>
                  <a:cubicBezTo>
                    <a:pt x="19902" y="12751"/>
                    <a:pt x="25503" y="9950"/>
                    <a:pt x="25503" y="6376"/>
                  </a:cubicBezTo>
                  <a:cubicBezTo>
                    <a:pt x="25503" y="2800"/>
                    <a:pt x="19902" y="0"/>
                    <a:pt x="12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0"/>
            <p:cNvSpPr/>
            <p:nvPr/>
          </p:nvSpPr>
          <p:spPr>
            <a:xfrm>
              <a:off x="2561925" y="4333600"/>
              <a:ext cx="55750" cy="56050"/>
            </a:xfrm>
            <a:custGeom>
              <a:avLst/>
              <a:gdLst/>
              <a:ahLst/>
              <a:cxnLst/>
              <a:rect l="l" t="t" r="r" b="b"/>
              <a:pathLst>
                <a:path w="2230" h="2242" extrusionOk="0">
                  <a:moveTo>
                    <a:pt x="1033" y="0"/>
                  </a:moveTo>
                  <a:cubicBezTo>
                    <a:pt x="829" y="0"/>
                    <a:pt x="626" y="52"/>
                    <a:pt x="442" y="156"/>
                  </a:cubicBezTo>
                  <a:cubicBezTo>
                    <a:pt x="82" y="363"/>
                    <a:pt x="1" y="750"/>
                    <a:pt x="1" y="1196"/>
                  </a:cubicBezTo>
                  <a:cubicBezTo>
                    <a:pt x="1" y="1855"/>
                    <a:pt x="373" y="2241"/>
                    <a:pt x="1034" y="2241"/>
                  </a:cubicBezTo>
                  <a:cubicBezTo>
                    <a:pt x="1479" y="2241"/>
                    <a:pt x="1867" y="2148"/>
                    <a:pt x="2074" y="1786"/>
                  </a:cubicBezTo>
                  <a:cubicBezTo>
                    <a:pt x="2175" y="1606"/>
                    <a:pt x="2229" y="1402"/>
                    <a:pt x="2229" y="1196"/>
                  </a:cubicBezTo>
                  <a:cubicBezTo>
                    <a:pt x="2228" y="770"/>
                    <a:pt x="2001" y="377"/>
                    <a:pt x="1634" y="163"/>
                  </a:cubicBezTo>
                  <a:cubicBezTo>
                    <a:pt x="1448" y="54"/>
                    <a:pt x="1240" y="0"/>
                    <a:pt x="10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50"/>
            <p:cNvSpPr/>
            <p:nvPr/>
          </p:nvSpPr>
          <p:spPr>
            <a:xfrm>
              <a:off x="2552675" y="4337475"/>
              <a:ext cx="61100" cy="55925"/>
            </a:xfrm>
            <a:custGeom>
              <a:avLst/>
              <a:gdLst/>
              <a:ahLst/>
              <a:cxnLst/>
              <a:rect l="l" t="t" r="r" b="b"/>
              <a:pathLst>
                <a:path w="2444" h="2237" extrusionOk="0">
                  <a:moveTo>
                    <a:pt x="812" y="1"/>
                  </a:moveTo>
                  <a:lnTo>
                    <a:pt x="812" y="1"/>
                  </a:lnTo>
                  <a:cubicBezTo>
                    <a:pt x="126" y="391"/>
                    <a:pt x="0" y="1328"/>
                    <a:pt x="559" y="1886"/>
                  </a:cubicBezTo>
                  <a:cubicBezTo>
                    <a:pt x="795" y="2122"/>
                    <a:pt x="1100" y="2236"/>
                    <a:pt x="1402" y="2236"/>
                  </a:cubicBezTo>
                  <a:cubicBezTo>
                    <a:pt x="1812" y="2236"/>
                    <a:pt x="2219" y="2026"/>
                    <a:pt x="2444" y="1631"/>
                  </a:cubicBezTo>
                  <a:lnTo>
                    <a:pt x="2444" y="1631"/>
                  </a:lnTo>
                  <a:cubicBezTo>
                    <a:pt x="2263" y="1734"/>
                    <a:pt x="2059" y="1788"/>
                    <a:pt x="1852" y="1788"/>
                  </a:cubicBezTo>
                  <a:cubicBezTo>
                    <a:pt x="1426" y="1788"/>
                    <a:pt x="1033" y="1562"/>
                    <a:pt x="818" y="1194"/>
                  </a:cubicBezTo>
                  <a:cubicBezTo>
                    <a:pt x="604" y="826"/>
                    <a:pt x="603" y="372"/>
                    <a:pt x="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1" name="Google Shape;1981;p50"/>
          <p:cNvGrpSpPr/>
          <p:nvPr/>
        </p:nvGrpSpPr>
        <p:grpSpPr>
          <a:xfrm>
            <a:off x="3420089" y="4153205"/>
            <a:ext cx="552246" cy="431433"/>
            <a:chOff x="2808225" y="4004125"/>
            <a:chExt cx="637550" cy="498075"/>
          </a:xfrm>
        </p:grpSpPr>
        <p:sp>
          <p:nvSpPr>
            <p:cNvPr id="1982" name="Google Shape;1982;p50"/>
            <p:cNvSpPr/>
            <p:nvPr/>
          </p:nvSpPr>
          <p:spPr>
            <a:xfrm>
              <a:off x="3127000" y="4034000"/>
              <a:ext cx="112500" cy="69775"/>
            </a:xfrm>
            <a:custGeom>
              <a:avLst/>
              <a:gdLst/>
              <a:ahLst/>
              <a:cxnLst/>
              <a:rect l="l" t="t" r="r" b="b"/>
              <a:pathLst>
                <a:path w="4500" h="2791" extrusionOk="0">
                  <a:moveTo>
                    <a:pt x="1196" y="1"/>
                  </a:moveTo>
                  <a:lnTo>
                    <a:pt x="0" y="550"/>
                  </a:lnTo>
                  <a:lnTo>
                    <a:pt x="0" y="2791"/>
                  </a:lnTo>
                  <a:lnTo>
                    <a:pt x="3188" y="2791"/>
                  </a:lnTo>
                  <a:lnTo>
                    <a:pt x="4184" y="2392"/>
                  </a:lnTo>
                  <a:lnTo>
                    <a:pt x="3585" y="1595"/>
                  </a:lnTo>
                  <a:lnTo>
                    <a:pt x="4303" y="639"/>
                  </a:lnTo>
                  <a:cubicBezTo>
                    <a:pt x="4499" y="376"/>
                    <a:pt x="4312" y="2"/>
                    <a:pt x="3984" y="2"/>
                  </a:cubicBezTo>
                  <a:lnTo>
                    <a:pt x="3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0"/>
            <p:cNvSpPr/>
            <p:nvPr/>
          </p:nvSpPr>
          <p:spPr>
            <a:xfrm>
              <a:off x="3127000" y="4034000"/>
              <a:ext cx="112525" cy="79725"/>
            </a:xfrm>
            <a:custGeom>
              <a:avLst/>
              <a:gdLst/>
              <a:ahLst/>
              <a:cxnLst/>
              <a:rect l="l" t="t" r="r" b="b"/>
              <a:pathLst>
                <a:path w="4501" h="3189" extrusionOk="0">
                  <a:moveTo>
                    <a:pt x="0" y="1"/>
                  </a:moveTo>
                  <a:lnTo>
                    <a:pt x="0" y="3188"/>
                  </a:lnTo>
                  <a:lnTo>
                    <a:pt x="3984" y="3188"/>
                  </a:lnTo>
                  <a:cubicBezTo>
                    <a:pt x="4312" y="3188"/>
                    <a:pt x="4501" y="2813"/>
                    <a:pt x="4303" y="2550"/>
                  </a:cubicBezTo>
                  <a:lnTo>
                    <a:pt x="4184" y="2392"/>
                  </a:lnTo>
                  <a:lnTo>
                    <a:pt x="1992" y="2392"/>
                  </a:lnTo>
                  <a:cubicBezTo>
                    <a:pt x="1552" y="2392"/>
                    <a:pt x="1194" y="2035"/>
                    <a:pt x="1196" y="1595"/>
                  </a:cubicBezTo>
                  <a:lnTo>
                    <a:pt x="11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0"/>
            <p:cNvSpPr/>
            <p:nvPr/>
          </p:nvSpPr>
          <p:spPr>
            <a:xfrm>
              <a:off x="2947650" y="4307900"/>
              <a:ext cx="378575" cy="134550"/>
            </a:xfrm>
            <a:custGeom>
              <a:avLst/>
              <a:gdLst/>
              <a:ahLst/>
              <a:cxnLst/>
              <a:rect l="l" t="t" r="r" b="b"/>
              <a:pathLst>
                <a:path w="15143" h="5382" extrusionOk="0">
                  <a:moveTo>
                    <a:pt x="3221" y="1"/>
                  </a:moveTo>
                  <a:cubicBezTo>
                    <a:pt x="2859" y="1"/>
                    <a:pt x="2508" y="166"/>
                    <a:pt x="2277" y="462"/>
                  </a:cubicBezTo>
                  <a:lnTo>
                    <a:pt x="1" y="3390"/>
                  </a:lnTo>
                  <a:lnTo>
                    <a:pt x="7174" y="5382"/>
                  </a:lnTo>
                  <a:lnTo>
                    <a:pt x="15142" y="3787"/>
                  </a:lnTo>
                  <a:lnTo>
                    <a:pt x="11707" y="2661"/>
                  </a:lnTo>
                  <a:cubicBezTo>
                    <a:pt x="11379" y="2554"/>
                    <a:pt x="11158" y="2248"/>
                    <a:pt x="11158" y="1904"/>
                  </a:cubicBezTo>
                  <a:lnTo>
                    <a:pt x="11158" y="1468"/>
                  </a:lnTo>
                  <a:cubicBezTo>
                    <a:pt x="11158" y="1122"/>
                    <a:pt x="10935" y="815"/>
                    <a:pt x="10605" y="710"/>
                  </a:cubicBezTo>
                  <a:lnTo>
                    <a:pt x="9288" y="288"/>
                  </a:lnTo>
                  <a:cubicBezTo>
                    <a:pt x="9246" y="275"/>
                    <a:pt x="9205" y="269"/>
                    <a:pt x="9164" y="269"/>
                  </a:cubicBezTo>
                  <a:cubicBezTo>
                    <a:pt x="8953" y="269"/>
                    <a:pt x="8767" y="441"/>
                    <a:pt x="8767" y="668"/>
                  </a:cubicBezTo>
                  <a:lnTo>
                    <a:pt x="8767" y="1170"/>
                  </a:lnTo>
                  <a:cubicBezTo>
                    <a:pt x="8767" y="1397"/>
                    <a:pt x="8581" y="1568"/>
                    <a:pt x="8370" y="1568"/>
                  </a:cubicBezTo>
                  <a:cubicBezTo>
                    <a:pt x="8330" y="1568"/>
                    <a:pt x="8289" y="1562"/>
                    <a:pt x="8248" y="1549"/>
                  </a:cubicBezTo>
                  <a:lnTo>
                    <a:pt x="3586" y="58"/>
                  </a:lnTo>
                  <a:cubicBezTo>
                    <a:pt x="3466" y="19"/>
                    <a:pt x="3343" y="1"/>
                    <a:pt x="32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0"/>
            <p:cNvSpPr/>
            <p:nvPr/>
          </p:nvSpPr>
          <p:spPr>
            <a:xfrm>
              <a:off x="3117025" y="4004125"/>
              <a:ext cx="19925" cy="341625"/>
            </a:xfrm>
            <a:custGeom>
              <a:avLst/>
              <a:gdLst/>
              <a:ahLst/>
              <a:cxnLst/>
              <a:rect l="l" t="t" r="r" b="b"/>
              <a:pathLst>
                <a:path w="797" h="13665" extrusionOk="0">
                  <a:moveTo>
                    <a:pt x="399" y="0"/>
                  </a:moveTo>
                  <a:cubicBezTo>
                    <a:pt x="178" y="0"/>
                    <a:pt x="0" y="178"/>
                    <a:pt x="0" y="399"/>
                  </a:cubicBezTo>
                  <a:lnTo>
                    <a:pt x="0" y="13229"/>
                  </a:lnTo>
                  <a:lnTo>
                    <a:pt x="399" y="13665"/>
                  </a:lnTo>
                  <a:lnTo>
                    <a:pt x="797" y="13485"/>
                  </a:lnTo>
                  <a:lnTo>
                    <a:pt x="797" y="399"/>
                  </a:lnTo>
                  <a:cubicBezTo>
                    <a:pt x="797" y="178"/>
                    <a:pt x="618" y="0"/>
                    <a:pt x="3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0"/>
            <p:cNvSpPr/>
            <p:nvPr/>
          </p:nvSpPr>
          <p:spPr>
            <a:xfrm>
              <a:off x="3117025" y="4334825"/>
              <a:ext cx="19925" cy="107625"/>
            </a:xfrm>
            <a:custGeom>
              <a:avLst/>
              <a:gdLst/>
              <a:ahLst/>
              <a:cxnLst/>
              <a:rect l="l" t="t" r="r" b="b"/>
              <a:pathLst>
                <a:path w="797" h="4305" extrusionOk="0">
                  <a:moveTo>
                    <a:pt x="0" y="1"/>
                  </a:moveTo>
                  <a:lnTo>
                    <a:pt x="0" y="3906"/>
                  </a:lnTo>
                  <a:cubicBezTo>
                    <a:pt x="1" y="4053"/>
                    <a:pt x="84" y="4186"/>
                    <a:pt x="214" y="4254"/>
                  </a:cubicBezTo>
                  <a:lnTo>
                    <a:pt x="399" y="4305"/>
                  </a:lnTo>
                  <a:cubicBezTo>
                    <a:pt x="618" y="4305"/>
                    <a:pt x="797" y="4127"/>
                    <a:pt x="797" y="3906"/>
                  </a:cubicBezTo>
                  <a:lnTo>
                    <a:pt x="797" y="2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0"/>
            <p:cNvSpPr/>
            <p:nvPr/>
          </p:nvSpPr>
          <p:spPr>
            <a:xfrm>
              <a:off x="3027350" y="4361125"/>
              <a:ext cx="398525" cy="131125"/>
            </a:xfrm>
            <a:custGeom>
              <a:avLst/>
              <a:gdLst/>
              <a:ahLst/>
              <a:cxnLst/>
              <a:rect l="l" t="t" r="r" b="b"/>
              <a:pathLst>
                <a:path w="15941" h="5245" extrusionOk="0">
                  <a:moveTo>
                    <a:pt x="12641" y="0"/>
                  </a:moveTo>
                  <a:cubicBezTo>
                    <a:pt x="12492" y="0"/>
                    <a:pt x="12340" y="21"/>
                    <a:pt x="12191" y="65"/>
                  </a:cubicBezTo>
                  <a:lnTo>
                    <a:pt x="0" y="3650"/>
                  </a:lnTo>
                  <a:lnTo>
                    <a:pt x="0" y="5245"/>
                  </a:lnTo>
                  <a:lnTo>
                    <a:pt x="15940" y="5245"/>
                  </a:lnTo>
                  <a:lnTo>
                    <a:pt x="14106" y="966"/>
                  </a:lnTo>
                  <a:cubicBezTo>
                    <a:pt x="13850" y="368"/>
                    <a:pt x="13265" y="0"/>
                    <a:pt x="126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0"/>
            <p:cNvSpPr/>
            <p:nvPr/>
          </p:nvSpPr>
          <p:spPr>
            <a:xfrm>
              <a:off x="2856750" y="4334350"/>
              <a:ext cx="429650" cy="157900"/>
            </a:xfrm>
            <a:custGeom>
              <a:avLst/>
              <a:gdLst/>
              <a:ahLst/>
              <a:cxnLst/>
              <a:rect l="l" t="t" r="r" b="b"/>
              <a:pathLst>
                <a:path w="17186" h="6316" extrusionOk="0">
                  <a:moveTo>
                    <a:pt x="3050" y="0"/>
                  </a:moveTo>
                  <a:lnTo>
                    <a:pt x="2321" y="682"/>
                  </a:lnTo>
                  <a:lnTo>
                    <a:pt x="1" y="6316"/>
                  </a:lnTo>
                  <a:lnTo>
                    <a:pt x="17185" y="6316"/>
                  </a:lnTo>
                  <a:lnTo>
                    <a:pt x="3168" y="45"/>
                  </a:lnTo>
                  <a:cubicBezTo>
                    <a:pt x="3129" y="28"/>
                    <a:pt x="3091" y="13"/>
                    <a:pt x="30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0"/>
            <p:cNvSpPr/>
            <p:nvPr/>
          </p:nvSpPr>
          <p:spPr>
            <a:xfrm>
              <a:off x="2956000" y="4382775"/>
              <a:ext cx="243275" cy="118925"/>
            </a:xfrm>
            <a:custGeom>
              <a:avLst/>
              <a:gdLst/>
              <a:ahLst/>
              <a:cxnLst/>
              <a:rect l="l" t="t" r="r" b="b"/>
              <a:pathLst>
                <a:path w="9731" h="4757" extrusionOk="0">
                  <a:moveTo>
                    <a:pt x="454" y="1"/>
                  </a:moveTo>
                  <a:cubicBezTo>
                    <a:pt x="302" y="1"/>
                    <a:pt x="157" y="88"/>
                    <a:pt x="90" y="236"/>
                  </a:cubicBezTo>
                  <a:cubicBezTo>
                    <a:pt x="1" y="437"/>
                    <a:pt x="90" y="673"/>
                    <a:pt x="291" y="763"/>
                  </a:cubicBezTo>
                  <a:lnTo>
                    <a:pt x="9138" y="4721"/>
                  </a:lnTo>
                  <a:cubicBezTo>
                    <a:pt x="9189" y="4744"/>
                    <a:pt x="9244" y="4755"/>
                    <a:pt x="9300" y="4757"/>
                  </a:cubicBezTo>
                  <a:cubicBezTo>
                    <a:pt x="9489" y="4757"/>
                    <a:pt x="9651" y="4625"/>
                    <a:pt x="9691" y="4441"/>
                  </a:cubicBezTo>
                  <a:cubicBezTo>
                    <a:pt x="9731" y="4257"/>
                    <a:pt x="9636" y="4071"/>
                    <a:pt x="9463" y="3993"/>
                  </a:cubicBezTo>
                  <a:lnTo>
                    <a:pt x="616" y="35"/>
                  </a:lnTo>
                  <a:cubicBezTo>
                    <a:pt x="563" y="12"/>
                    <a:pt x="508" y="1"/>
                    <a:pt x="4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0"/>
            <p:cNvSpPr/>
            <p:nvPr/>
          </p:nvSpPr>
          <p:spPr>
            <a:xfrm>
              <a:off x="2838075" y="4143575"/>
              <a:ext cx="29925" cy="19950"/>
            </a:xfrm>
            <a:custGeom>
              <a:avLst/>
              <a:gdLst/>
              <a:ahLst/>
              <a:cxnLst/>
              <a:rect l="l" t="t" r="r" b="b"/>
              <a:pathLst>
                <a:path w="1197" h="798" extrusionOk="0">
                  <a:moveTo>
                    <a:pt x="400" y="1"/>
                  </a:moveTo>
                  <a:cubicBezTo>
                    <a:pt x="179" y="1"/>
                    <a:pt x="1" y="179"/>
                    <a:pt x="1" y="400"/>
                  </a:cubicBezTo>
                  <a:cubicBezTo>
                    <a:pt x="1" y="619"/>
                    <a:pt x="179" y="797"/>
                    <a:pt x="400" y="797"/>
                  </a:cubicBezTo>
                  <a:lnTo>
                    <a:pt x="799" y="797"/>
                  </a:lnTo>
                  <a:cubicBezTo>
                    <a:pt x="1018" y="797"/>
                    <a:pt x="1196" y="619"/>
                    <a:pt x="1196" y="400"/>
                  </a:cubicBezTo>
                  <a:cubicBezTo>
                    <a:pt x="1196" y="179"/>
                    <a:pt x="1018" y="1"/>
                    <a:pt x="7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0"/>
            <p:cNvSpPr/>
            <p:nvPr/>
          </p:nvSpPr>
          <p:spPr>
            <a:xfrm>
              <a:off x="3047300" y="4143575"/>
              <a:ext cx="29875" cy="19950"/>
            </a:xfrm>
            <a:custGeom>
              <a:avLst/>
              <a:gdLst/>
              <a:ahLst/>
              <a:cxnLst/>
              <a:rect l="l" t="t" r="r" b="b"/>
              <a:pathLst>
                <a:path w="1195" h="798" extrusionOk="0">
                  <a:moveTo>
                    <a:pt x="398" y="1"/>
                  </a:moveTo>
                  <a:cubicBezTo>
                    <a:pt x="179" y="1"/>
                    <a:pt x="0" y="179"/>
                    <a:pt x="0" y="400"/>
                  </a:cubicBezTo>
                  <a:cubicBezTo>
                    <a:pt x="0" y="619"/>
                    <a:pt x="179" y="797"/>
                    <a:pt x="398" y="797"/>
                  </a:cubicBezTo>
                  <a:lnTo>
                    <a:pt x="797" y="797"/>
                  </a:lnTo>
                  <a:cubicBezTo>
                    <a:pt x="1016" y="797"/>
                    <a:pt x="1195" y="619"/>
                    <a:pt x="1195" y="400"/>
                  </a:cubicBezTo>
                  <a:cubicBezTo>
                    <a:pt x="1195" y="179"/>
                    <a:pt x="1016" y="1"/>
                    <a:pt x="7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0"/>
            <p:cNvSpPr/>
            <p:nvPr/>
          </p:nvSpPr>
          <p:spPr>
            <a:xfrm>
              <a:off x="2947650" y="4034000"/>
              <a:ext cx="19975" cy="29925"/>
            </a:xfrm>
            <a:custGeom>
              <a:avLst/>
              <a:gdLst/>
              <a:ahLst/>
              <a:cxnLst/>
              <a:rect l="l" t="t" r="r" b="b"/>
              <a:pathLst>
                <a:path w="799" h="1197" extrusionOk="0">
                  <a:moveTo>
                    <a:pt x="400" y="1"/>
                  </a:moveTo>
                  <a:cubicBezTo>
                    <a:pt x="179" y="1"/>
                    <a:pt x="1" y="179"/>
                    <a:pt x="1" y="400"/>
                  </a:cubicBezTo>
                  <a:lnTo>
                    <a:pt x="1" y="797"/>
                  </a:lnTo>
                  <a:cubicBezTo>
                    <a:pt x="1" y="1018"/>
                    <a:pt x="179" y="1196"/>
                    <a:pt x="400" y="1196"/>
                  </a:cubicBezTo>
                  <a:cubicBezTo>
                    <a:pt x="619" y="1196"/>
                    <a:pt x="799" y="1018"/>
                    <a:pt x="799" y="797"/>
                  </a:cubicBezTo>
                  <a:lnTo>
                    <a:pt x="799" y="400"/>
                  </a:lnTo>
                  <a:cubicBezTo>
                    <a:pt x="797" y="179"/>
                    <a:pt x="619" y="1"/>
                    <a:pt x="4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0"/>
            <p:cNvSpPr/>
            <p:nvPr/>
          </p:nvSpPr>
          <p:spPr>
            <a:xfrm>
              <a:off x="2947650" y="4243225"/>
              <a:ext cx="19975" cy="29900"/>
            </a:xfrm>
            <a:custGeom>
              <a:avLst/>
              <a:gdLst/>
              <a:ahLst/>
              <a:cxnLst/>
              <a:rect l="l" t="t" r="r" b="b"/>
              <a:pathLst>
                <a:path w="799" h="1196" extrusionOk="0">
                  <a:moveTo>
                    <a:pt x="400" y="0"/>
                  </a:moveTo>
                  <a:cubicBezTo>
                    <a:pt x="179" y="0"/>
                    <a:pt x="1" y="179"/>
                    <a:pt x="1" y="399"/>
                  </a:cubicBezTo>
                  <a:lnTo>
                    <a:pt x="1" y="796"/>
                  </a:lnTo>
                  <a:cubicBezTo>
                    <a:pt x="1" y="1016"/>
                    <a:pt x="179" y="1195"/>
                    <a:pt x="400" y="1195"/>
                  </a:cubicBezTo>
                  <a:lnTo>
                    <a:pt x="400" y="1196"/>
                  </a:lnTo>
                  <a:cubicBezTo>
                    <a:pt x="619" y="1196"/>
                    <a:pt x="799" y="1018"/>
                    <a:pt x="799" y="797"/>
                  </a:cubicBezTo>
                  <a:lnTo>
                    <a:pt x="799" y="399"/>
                  </a:lnTo>
                  <a:cubicBezTo>
                    <a:pt x="797" y="179"/>
                    <a:pt x="619" y="0"/>
                    <a:pt x="4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0"/>
            <p:cNvSpPr/>
            <p:nvPr/>
          </p:nvSpPr>
          <p:spPr>
            <a:xfrm>
              <a:off x="2875250" y="4073175"/>
              <a:ext cx="25275" cy="20000"/>
            </a:xfrm>
            <a:custGeom>
              <a:avLst/>
              <a:gdLst/>
              <a:ahLst/>
              <a:cxnLst/>
              <a:rect l="l" t="t" r="r" b="b"/>
              <a:pathLst>
                <a:path w="1011" h="800" extrusionOk="0">
                  <a:moveTo>
                    <a:pt x="481" y="0"/>
                  </a:moveTo>
                  <a:cubicBezTo>
                    <a:pt x="330" y="0"/>
                    <a:pt x="181" y="86"/>
                    <a:pt x="114" y="242"/>
                  </a:cubicBezTo>
                  <a:cubicBezTo>
                    <a:pt x="1" y="506"/>
                    <a:pt x="194" y="799"/>
                    <a:pt x="482" y="799"/>
                  </a:cubicBezTo>
                  <a:cubicBezTo>
                    <a:pt x="830" y="799"/>
                    <a:pt x="1011" y="383"/>
                    <a:pt x="773" y="129"/>
                  </a:cubicBezTo>
                  <a:lnTo>
                    <a:pt x="770" y="126"/>
                  </a:lnTo>
                  <a:cubicBezTo>
                    <a:pt x="690" y="41"/>
                    <a:pt x="585" y="0"/>
                    <a:pt x="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0"/>
            <p:cNvSpPr/>
            <p:nvPr/>
          </p:nvSpPr>
          <p:spPr>
            <a:xfrm>
              <a:off x="3016275" y="4214025"/>
              <a:ext cx="25325" cy="20000"/>
            </a:xfrm>
            <a:custGeom>
              <a:avLst/>
              <a:gdLst/>
              <a:ahLst/>
              <a:cxnLst/>
              <a:rect l="l" t="t" r="r" b="b"/>
              <a:pathLst>
                <a:path w="1013" h="800" extrusionOk="0">
                  <a:moveTo>
                    <a:pt x="474" y="1"/>
                  </a:moveTo>
                  <a:cubicBezTo>
                    <a:pt x="318" y="1"/>
                    <a:pt x="166" y="92"/>
                    <a:pt x="102" y="254"/>
                  </a:cubicBezTo>
                  <a:cubicBezTo>
                    <a:pt x="1" y="518"/>
                    <a:pt x="194" y="799"/>
                    <a:pt x="476" y="799"/>
                  </a:cubicBezTo>
                  <a:cubicBezTo>
                    <a:pt x="838" y="799"/>
                    <a:pt x="1012" y="356"/>
                    <a:pt x="748" y="110"/>
                  </a:cubicBezTo>
                  <a:lnTo>
                    <a:pt x="745" y="107"/>
                  </a:lnTo>
                  <a:cubicBezTo>
                    <a:pt x="666" y="35"/>
                    <a:pt x="570" y="1"/>
                    <a:pt x="4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0"/>
            <p:cNvSpPr/>
            <p:nvPr/>
          </p:nvSpPr>
          <p:spPr>
            <a:xfrm>
              <a:off x="3017350" y="4073125"/>
              <a:ext cx="21725" cy="20050"/>
            </a:xfrm>
            <a:custGeom>
              <a:avLst/>
              <a:gdLst/>
              <a:ahLst/>
              <a:cxnLst/>
              <a:rect l="l" t="t" r="r" b="b"/>
              <a:pathLst>
                <a:path w="869" h="802" extrusionOk="0">
                  <a:moveTo>
                    <a:pt x="428" y="0"/>
                  </a:moveTo>
                  <a:cubicBezTo>
                    <a:pt x="379" y="0"/>
                    <a:pt x="328" y="10"/>
                    <a:pt x="280" y="29"/>
                  </a:cubicBezTo>
                  <a:cubicBezTo>
                    <a:pt x="102" y="101"/>
                    <a:pt x="0" y="289"/>
                    <a:pt x="37" y="477"/>
                  </a:cubicBezTo>
                  <a:cubicBezTo>
                    <a:pt x="72" y="665"/>
                    <a:pt x="238" y="801"/>
                    <a:pt x="430" y="801"/>
                  </a:cubicBezTo>
                  <a:cubicBezTo>
                    <a:pt x="531" y="801"/>
                    <a:pt x="628" y="762"/>
                    <a:pt x="702" y="692"/>
                  </a:cubicBezTo>
                  <a:lnTo>
                    <a:pt x="705" y="689"/>
                  </a:lnTo>
                  <a:cubicBezTo>
                    <a:pt x="843" y="558"/>
                    <a:pt x="869" y="346"/>
                    <a:pt x="765" y="184"/>
                  </a:cubicBezTo>
                  <a:cubicBezTo>
                    <a:pt x="689" y="67"/>
                    <a:pt x="561" y="0"/>
                    <a:pt x="4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0"/>
            <p:cNvSpPr/>
            <p:nvPr/>
          </p:nvSpPr>
          <p:spPr>
            <a:xfrm>
              <a:off x="2876425" y="4214000"/>
              <a:ext cx="21675" cy="20025"/>
            </a:xfrm>
            <a:custGeom>
              <a:avLst/>
              <a:gdLst/>
              <a:ahLst/>
              <a:cxnLst/>
              <a:rect l="l" t="t" r="r" b="b"/>
              <a:pathLst>
                <a:path w="867" h="801" extrusionOk="0">
                  <a:moveTo>
                    <a:pt x="432" y="1"/>
                  </a:moveTo>
                  <a:cubicBezTo>
                    <a:pt x="378" y="1"/>
                    <a:pt x="323" y="12"/>
                    <a:pt x="271" y="35"/>
                  </a:cubicBezTo>
                  <a:cubicBezTo>
                    <a:pt x="96" y="111"/>
                    <a:pt x="0" y="298"/>
                    <a:pt x="40" y="483"/>
                  </a:cubicBezTo>
                  <a:cubicBezTo>
                    <a:pt x="80" y="667"/>
                    <a:pt x="242" y="800"/>
                    <a:pt x="432" y="800"/>
                  </a:cubicBezTo>
                  <a:cubicBezTo>
                    <a:pt x="542" y="800"/>
                    <a:pt x="648" y="753"/>
                    <a:pt x="723" y="673"/>
                  </a:cubicBezTo>
                  <a:lnTo>
                    <a:pt x="726" y="670"/>
                  </a:lnTo>
                  <a:cubicBezTo>
                    <a:pt x="853" y="531"/>
                    <a:pt x="866" y="321"/>
                    <a:pt x="756" y="166"/>
                  </a:cubicBezTo>
                  <a:cubicBezTo>
                    <a:pt x="679" y="60"/>
                    <a:pt x="557" y="1"/>
                    <a:pt x="4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0"/>
            <p:cNvSpPr/>
            <p:nvPr/>
          </p:nvSpPr>
          <p:spPr>
            <a:xfrm>
              <a:off x="2808225" y="4332875"/>
              <a:ext cx="637550" cy="169325"/>
            </a:xfrm>
            <a:custGeom>
              <a:avLst/>
              <a:gdLst/>
              <a:ahLst/>
              <a:cxnLst/>
              <a:rect l="l" t="t" r="r" b="b"/>
              <a:pathLst>
                <a:path w="25502" h="6773" extrusionOk="0">
                  <a:moveTo>
                    <a:pt x="4621" y="0"/>
                  </a:moveTo>
                  <a:cubicBezTo>
                    <a:pt x="4166" y="0"/>
                    <a:pt x="3735" y="261"/>
                    <a:pt x="3535" y="694"/>
                  </a:cubicBezTo>
                  <a:lnTo>
                    <a:pt x="3563" y="1132"/>
                  </a:lnTo>
                  <a:lnTo>
                    <a:pt x="3231" y="1430"/>
                  </a:lnTo>
                  <a:lnTo>
                    <a:pt x="1359" y="5976"/>
                  </a:lnTo>
                  <a:lnTo>
                    <a:pt x="398" y="5976"/>
                  </a:lnTo>
                  <a:cubicBezTo>
                    <a:pt x="179" y="5976"/>
                    <a:pt x="0" y="6154"/>
                    <a:pt x="0" y="6375"/>
                  </a:cubicBezTo>
                  <a:cubicBezTo>
                    <a:pt x="0" y="6594"/>
                    <a:pt x="179" y="6773"/>
                    <a:pt x="398" y="6773"/>
                  </a:cubicBezTo>
                  <a:lnTo>
                    <a:pt x="25103" y="6773"/>
                  </a:lnTo>
                  <a:cubicBezTo>
                    <a:pt x="25323" y="6773"/>
                    <a:pt x="25502" y="6594"/>
                    <a:pt x="25502" y="6375"/>
                  </a:cubicBezTo>
                  <a:cubicBezTo>
                    <a:pt x="25502" y="6154"/>
                    <a:pt x="25323" y="5976"/>
                    <a:pt x="25103" y="5976"/>
                  </a:cubicBezTo>
                  <a:lnTo>
                    <a:pt x="25103" y="5977"/>
                  </a:lnTo>
                  <a:lnTo>
                    <a:pt x="4934" y="5977"/>
                  </a:lnTo>
                  <a:cubicBezTo>
                    <a:pt x="3801" y="5977"/>
                    <a:pt x="3028" y="4824"/>
                    <a:pt x="3461" y="3776"/>
                  </a:cubicBezTo>
                  <a:lnTo>
                    <a:pt x="4991" y="59"/>
                  </a:lnTo>
                  <a:cubicBezTo>
                    <a:pt x="4868" y="19"/>
                    <a:pt x="4744" y="0"/>
                    <a:pt x="4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0"/>
            <p:cNvSpPr/>
            <p:nvPr/>
          </p:nvSpPr>
          <p:spPr>
            <a:xfrm>
              <a:off x="2911075" y="4361500"/>
              <a:ext cx="29400" cy="24150"/>
            </a:xfrm>
            <a:custGeom>
              <a:avLst/>
              <a:gdLst/>
              <a:ahLst/>
              <a:cxnLst/>
              <a:rect l="l" t="t" r="r" b="b"/>
              <a:pathLst>
                <a:path w="1176" h="966" extrusionOk="0">
                  <a:moveTo>
                    <a:pt x="430" y="1"/>
                  </a:moveTo>
                  <a:lnTo>
                    <a:pt x="1" y="209"/>
                  </a:lnTo>
                  <a:lnTo>
                    <a:pt x="127" y="738"/>
                  </a:lnTo>
                  <a:lnTo>
                    <a:pt x="558" y="930"/>
                  </a:lnTo>
                  <a:cubicBezTo>
                    <a:pt x="611" y="954"/>
                    <a:pt x="667" y="965"/>
                    <a:pt x="721" y="965"/>
                  </a:cubicBezTo>
                  <a:cubicBezTo>
                    <a:pt x="874" y="965"/>
                    <a:pt x="1019" y="877"/>
                    <a:pt x="1085" y="729"/>
                  </a:cubicBezTo>
                  <a:cubicBezTo>
                    <a:pt x="1175" y="528"/>
                    <a:pt x="1085" y="294"/>
                    <a:pt x="884" y="203"/>
                  </a:cubicBezTo>
                  <a:lnTo>
                    <a:pt x="4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0"/>
            <p:cNvSpPr/>
            <p:nvPr/>
          </p:nvSpPr>
          <p:spPr>
            <a:xfrm>
              <a:off x="2889000" y="4350225"/>
              <a:ext cx="32825" cy="29725"/>
            </a:xfrm>
            <a:custGeom>
              <a:avLst/>
              <a:gdLst/>
              <a:ahLst/>
              <a:cxnLst/>
              <a:rect l="l" t="t" r="r" b="b"/>
              <a:pathLst>
                <a:path w="1313" h="1189" extrusionOk="0">
                  <a:moveTo>
                    <a:pt x="305" y="0"/>
                  </a:moveTo>
                  <a:cubicBezTo>
                    <a:pt x="298" y="16"/>
                    <a:pt x="291" y="30"/>
                    <a:pt x="284" y="47"/>
                  </a:cubicBezTo>
                  <a:lnTo>
                    <a:pt x="1" y="736"/>
                  </a:lnTo>
                  <a:lnTo>
                    <a:pt x="1010" y="1189"/>
                  </a:lnTo>
                  <a:lnTo>
                    <a:pt x="1313" y="452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0"/>
            <p:cNvSpPr/>
            <p:nvPr/>
          </p:nvSpPr>
          <p:spPr>
            <a:xfrm>
              <a:off x="3117025" y="4034000"/>
              <a:ext cx="19925" cy="19950"/>
            </a:xfrm>
            <a:custGeom>
              <a:avLst/>
              <a:gdLst/>
              <a:ahLst/>
              <a:cxnLst/>
              <a:rect l="l" t="t" r="r" b="b"/>
              <a:pathLst>
                <a:path w="797" h="798" extrusionOk="0">
                  <a:moveTo>
                    <a:pt x="0" y="1"/>
                  </a:moveTo>
                  <a:lnTo>
                    <a:pt x="0" y="797"/>
                  </a:lnTo>
                  <a:lnTo>
                    <a:pt x="797" y="797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0"/>
            <p:cNvSpPr/>
            <p:nvPr/>
          </p:nvSpPr>
          <p:spPr>
            <a:xfrm>
              <a:off x="3117025" y="4093775"/>
              <a:ext cx="19925" cy="19950"/>
            </a:xfrm>
            <a:custGeom>
              <a:avLst/>
              <a:gdLst/>
              <a:ahLst/>
              <a:cxnLst/>
              <a:rect l="l" t="t" r="r" b="b"/>
              <a:pathLst>
                <a:path w="797" h="798" extrusionOk="0">
                  <a:moveTo>
                    <a:pt x="0" y="1"/>
                  </a:moveTo>
                  <a:lnTo>
                    <a:pt x="0" y="797"/>
                  </a:lnTo>
                  <a:lnTo>
                    <a:pt x="797" y="797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0"/>
            <p:cNvSpPr/>
            <p:nvPr/>
          </p:nvSpPr>
          <p:spPr>
            <a:xfrm>
              <a:off x="2904075" y="4093775"/>
              <a:ext cx="113350" cy="113950"/>
            </a:xfrm>
            <a:custGeom>
              <a:avLst/>
              <a:gdLst/>
              <a:ahLst/>
              <a:cxnLst/>
              <a:rect l="l" t="t" r="r" b="b"/>
              <a:pathLst>
                <a:path w="4534" h="4558" extrusionOk="0">
                  <a:moveTo>
                    <a:pt x="2143" y="0"/>
                  </a:moveTo>
                  <a:cubicBezTo>
                    <a:pt x="1711" y="0"/>
                    <a:pt x="1280" y="117"/>
                    <a:pt x="898" y="350"/>
                  </a:cubicBezTo>
                  <a:cubicBezTo>
                    <a:pt x="210" y="769"/>
                    <a:pt x="1" y="1527"/>
                    <a:pt x="1" y="2392"/>
                  </a:cubicBezTo>
                  <a:cubicBezTo>
                    <a:pt x="1" y="3712"/>
                    <a:pt x="821" y="4558"/>
                    <a:pt x="2143" y="4558"/>
                  </a:cubicBezTo>
                  <a:cubicBezTo>
                    <a:pt x="3007" y="4558"/>
                    <a:pt x="3764" y="4323"/>
                    <a:pt x="4184" y="3635"/>
                  </a:cubicBezTo>
                  <a:cubicBezTo>
                    <a:pt x="4414" y="3261"/>
                    <a:pt x="4534" y="2830"/>
                    <a:pt x="4534" y="2392"/>
                  </a:cubicBezTo>
                  <a:cubicBezTo>
                    <a:pt x="4532" y="1527"/>
                    <a:pt x="4067" y="729"/>
                    <a:pt x="3313" y="306"/>
                  </a:cubicBezTo>
                  <a:cubicBezTo>
                    <a:pt x="2949" y="102"/>
                    <a:pt x="2546" y="0"/>
                    <a:pt x="21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0"/>
            <p:cNvSpPr/>
            <p:nvPr/>
          </p:nvSpPr>
          <p:spPr>
            <a:xfrm>
              <a:off x="2887975" y="4102525"/>
              <a:ext cx="120725" cy="110825"/>
            </a:xfrm>
            <a:custGeom>
              <a:avLst/>
              <a:gdLst/>
              <a:ahLst/>
              <a:cxnLst/>
              <a:rect l="l" t="t" r="r" b="b"/>
              <a:pathLst>
                <a:path w="4829" h="4433" extrusionOk="0">
                  <a:moveTo>
                    <a:pt x="1542" y="0"/>
                  </a:moveTo>
                  <a:cubicBezTo>
                    <a:pt x="219" y="805"/>
                    <a:pt x="1" y="2637"/>
                    <a:pt x="1096" y="3733"/>
                  </a:cubicBezTo>
                  <a:cubicBezTo>
                    <a:pt x="1547" y="4183"/>
                    <a:pt x="2157" y="4433"/>
                    <a:pt x="2788" y="4433"/>
                  </a:cubicBezTo>
                  <a:cubicBezTo>
                    <a:pt x="2881" y="4433"/>
                    <a:pt x="2976" y="4427"/>
                    <a:pt x="3070" y="4416"/>
                  </a:cubicBezTo>
                  <a:cubicBezTo>
                    <a:pt x="3798" y="4328"/>
                    <a:pt x="4446" y="3912"/>
                    <a:pt x="4828" y="3285"/>
                  </a:cubicBezTo>
                  <a:lnTo>
                    <a:pt x="4828" y="3285"/>
                  </a:lnTo>
                  <a:cubicBezTo>
                    <a:pt x="4453" y="3515"/>
                    <a:pt x="4023" y="3635"/>
                    <a:pt x="3583" y="3635"/>
                  </a:cubicBezTo>
                  <a:cubicBezTo>
                    <a:pt x="2719" y="3635"/>
                    <a:pt x="1922" y="3168"/>
                    <a:pt x="1499" y="2414"/>
                  </a:cubicBezTo>
                  <a:cubicBezTo>
                    <a:pt x="1076" y="1661"/>
                    <a:pt x="1092" y="737"/>
                    <a:pt x="15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5" name="Google Shape;2005;p50"/>
          <p:cNvGrpSpPr/>
          <p:nvPr/>
        </p:nvGrpSpPr>
        <p:grpSpPr>
          <a:xfrm>
            <a:off x="5088223" y="4168439"/>
            <a:ext cx="557010" cy="400964"/>
            <a:chOff x="4355275" y="4018625"/>
            <a:chExt cx="643050" cy="462900"/>
          </a:xfrm>
        </p:grpSpPr>
        <p:sp>
          <p:nvSpPr>
            <p:cNvPr id="2006" name="Google Shape;2006;p50"/>
            <p:cNvSpPr/>
            <p:nvPr/>
          </p:nvSpPr>
          <p:spPr>
            <a:xfrm>
              <a:off x="4355275" y="4153600"/>
              <a:ext cx="490325" cy="325650"/>
            </a:xfrm>
            <a:custGeom>
              <a:avLst/>
              <a:gdLst/>
              <a:ahLst/>
              <a:cxnLst/>
              <a:rect l="l" t="t" r="r" b="b"/>
              <a:pathLst>
                <a:path w="19613" h="13026" extrusionOk="0">
                  <a:moveTo>
                    <a:pt x="6242" y="0"/>
                  </a:moveTo>
                  <a:cubicBezTo>
                    <a:pt x="5682" y="0"/>
                    <a:pt x="5161" y="305"/>
                    <a:pt x="4891" y="805"/>
                  </a:cubicBezTo>
                  <a:lnTo>
                    <a:pt x="288" y="9243"/>
                  </a:lnTo>
                  <a:cubicBezTo>
                    <a:pt x="53" y="9672"/>
                    <a:pt x="1" y="10193"/>
                    <a:pt x="198" y="10641"/>
                  </a:cubicBezTo>
                  <a:cubicBezTo>
                    <a:pt x="448" y="11219"/>
                    <a:pt x="1013" y="11573"/>
                    <a:pt x="1615" y="11573"/>
                  </a:cubicBezTo>
                  <a:cubicBezTo>
                    <a:pt x="1762" y="11573"/>
                    <a:pt x="1912" y="11551"/>
                    <a:pt x="2060" y="11507"/>
                  </a:cubicBezTo>
                  <a:lnTo>
                    <a:pt x="8441" y="9593"/>
                  </a:lnTo>
                  <a:cubicBezTo>
                    <a:pt x="8693" y="9517"/>
                    <a:pt x="8954" y="9479"/>
                    <a:pt x="9215" y="9479"/>
                  </a:cubicBezTo>
                  <a:cubicBezTo>
                    <a:pt x="9522" y="9479"/>
                    <a:pt x="9830" y="9532"/>
                    <a:pt x="10124" y="9637"/>
                  </a:cubicBezTo>
                  <a:lnTo>
                    <a:pt x="19612" y="13025"/>
                  </a:lnTo>
                  <a:lnTo>
                    <a:pt x="19612" y="13025"/>
                  </a:lnTo>
                  <a:lnTo>
                    <a:pt x="12658" y="703"/>
                  </a:lnTo>
                  <a:lnTo>
                    <a:pt x="6416" y="10"/>
                  </a:lnTo>
                  <a:cubicBezTo>
                    <a:pt x="6357" y="3"/>
                    <a:pt x="6299" y="0"/>
                    <a:pt x="6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0"/>
            <p:cNvSpPr/>
            <p:nvPr/>
          </p:nvSpPr>
          <p:spPr>
            <a:xfrm>
              <a:off x="4633525" y="4018625"/>
              <a:ext cx="364800" cy="462900"/>
            </a:xfrm>
            <a:custGeom>
              <a:avLst/>
              <a:gdLst/>
              <a:ahLst/>
              <a:cxnLst/>
              <a:rect l="l" t="t" r="r" b="b"/>
              <a:pathLst>
                <a:path w="14592" h="18516" extrusionOk="0">
                  <a:moveTo>
                    <a:pt x="9004" y="0"/>
                  </a:moveTo>
                  <a:cubicBezTo>
                    <a:pt x="8449" y="0"/>
                    <a:pt x="7915" y="299"/>
                    <a:pt x="7637" y="821"/>
                  </a:cubicBezTo>
                  <a:lnTo>
                    <a:pt x="6131" y="3669"/>
                  </a:lnTo>
                  <a:cubicBezTo>
                    <a:pt x="5322" y="5196"/>
                    <a:pt x="3740" y="6132"/>
                    <a:pt x="2040" y="6132"/>
                  </a:cubicBezTo>
                  <a:cubicBezTo>
                    <a:pt x="1871" y="6132"/>
                    <a:pt x="1700" y="6123"/>
                    <a:pt x="1528" y="6104"/>
                  </a:cubicBezTo>
                  <a:cubicBezTo>
                    <a:pt x="1485" y="6099"/>
                    <a:pt x="1442" y="6097"/>
                    <a:pt x="1400" y="6097"/>
                  </a:cubicBezTo>
                  <a:cubicBezTo>
                    <a:pt x="543" y="6097"/>
                    <a:pt x="1" y="7071"/>
                    <a:pt x="502" y="7807"/>
                  </a:cubicBezTo>
                  <a:lnTo>
                    <a:pt x="6878" y="17183"/>
                  </a:lnTo>
                  <a:cubicBezTo>
                    <a:pt x="7268" y="17758"/>
                    <a:pt x="7830" y="18192"/>
                    <a:pt x="8484" y="18426"/>
                  </a:cubicBezTo>
                  <a:cubicBezTo>
                    <a:pt x="8654" y="18487"/>
                    <a:pt x="8829" y="18516"/>
                    <a:pt x="9002" y="18516"/>
                  </a:cubicBezTo>
                  <a:cubicBezTo>
                    <a:pt x="9536" y="18516"/>
                    <a:pt x="10048" y="18237"/>
                    <a:pt x="10331" y="17756"/>
                  </a:cubicBezTo>
                  <a:cubicBezTo>
                    <a:pt x="10585" y="17333"/>
                    <a:pt x="10595" y="16806"/>
                    <a:pt x="10413" y="16347"/>
                  </a:cubicBezTo>
                  <a:lnTo>
                    <a:pt x="8127" y="10503"/>
                  </a:lnTo>
                  <a:cubicBezTo>
                    <a:pt x="7554" y="9040"/>
                    <a:pt x="7649" y="7398"/>
                    <a:pt x="8385" y="6009"/>
                  </a:cubicBezTo>
                  <a:lnTo>
                    <a:pt x="9307" y="4263"/>
                  </a:lnTo>
                  <a:cubicBezTo>
                    <a:pt x="9446" y="4002"/>
                    <a:pt x="9713" y="3852"/>
                    <a:pt x="9990" y="3852"/>
                  </a:cubicBezTo>
                  <a:cubicBezTo>
                    <a:pt x="10106" y="3852"/>
                    <a:pt x="10224" y="3878"/>
                    <a:pt x="10334" y="3933"/>
                  </a:cubicBezTo>
                  <a:lnTo>
                    <a:pt x="12169" y="4852"/>
                  </a:lnTo>
                  <a:cubicBezTo>
                    <a:pt x="12391" y="4963"/>
                    <a:pt x="12626" y="5015"/>
                    <a:pt x="12857" y="5015"/>
                  </a:cubicBezTo>
                  <a:cubicBezTo>
                    <a:pt x="13474" y="5015"/>
                    <a:pt x="14062" y="4643"/>
                    <a:pt x="14300" y="4024"/>
                  </a:cubicBezTo>
                  <a:cubicBezTo>
                    <a:pt x="14591" y="3273"/>
                    <a:pt x="14211" y="2424"/>
                    <a:pt x="13491" y="2063"/>
                  </a:cubicBezTo>
                  <a:lnTo>
                    <a:pt x="9692" y="163"/>
                  </a:lnTo>
                  <a:cubicBezTo>
                    <a:pt x="9471" y="53"/>
                    <a:pt x="9235" y="0"/>
                    <a:pt x="9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0"/>
            <p:cNvSpPr/>
            <p:nvPr/>
          </p:nvSpPr>
          <p:spPr>
            <a:xfrm>
              <a:off x="4385750" y="4047575"/>
              <a:ext cx="580600" cy="405025"/>
            </a:xfrm>
            <a:custGeom>
              <a:avLst/>
              <a:gdLst/>
              <a:ahLst/>
              <a:cxnLst/>
              <a:rect l="l" t="t" r="r" b="b"/>
              <a:pathLst>
                <a:path w="23224" h="16201" extrusionOk="0">
                  <a:moveTo>
                    <a:pt x="5241" y="6197"/>
                  </a:moveTo>
                  <a:lnTo>
                    <a:pt x="15166" y="7300"/>
                  </a:lnTo>
                  <a:lnTo>
                    <a:pt x="18245" y="15165"/>
                  </a:lnTo>
                  <a:lnTo>
                    <a:pt x="8242" y="11593"/>
                  </a:lnTo>
                  <a:lnTo>
                    <a:pt x="8123" y="11576"/>
                  </a:lnTo>
                  <a:lnTo>
                    <a:pt x="8001" y="11587"/>
                  </a:lnTo>
                  <a:lnTo>
                    <a:pt x="1186" y="13632"/>
                  </a:lnTo>
                  <a:lnTo>
                    <a:pt x="1186" y="13632"/>
                  </a:lnTo>
                  <a:lnTo>
                    <a:pt x="5241" y="6197"/>
                  </a:lnTo>
                  <a:close/>
                  <a:moveTo>
                    <a:pt x="18942" y="1"/>
                  </a:moveTo>
                  <a:cubicBezTo>
                    <a:pt x="18919" y="1"/>
                    <a:pt x="18897" y="4"/>
                    <a:pt x="18874" y="8"/>
                  </a:cubicBezTo>
                  <a:cubicBezTo>
                    <a:pt x="18847" y="8"/>
                    <a:pt x="18820" y="12"/>
                    <a:pt x="18795" y="18"/>
                  </a:cubicBezTo>
                  <a:cubicBezTo>
                    <a:pt x="18775" y="26"/>
                    <a:pt x="18757" y="36"/>
                    <a:pt x="18738" y="48"/>
                  </a:cubicBezTo>
                  <a:cubicBezTo>
                    <a:pt x="18713" y="59"/>
                    <a:pt x="18689" y="73"/>
                    <a:pt x="18666" y="89"/>
                  </a:cubicBezTo>
                  <a:cubicBezTo>
                    <a:pt x="18649" y="107"/>
                    <a:pt x="18634" y="125"/>
                    <a:pt x="18620" y="145"/>
                  </a:cubicBezTo>
                  <a:cubicBezTo>
                    <a:pt x="18603" y="164"/>
                    <a:pt x="18586" y="183"/>
                    <a:pt x="18573" y="203"/>
                  </a:cubicBezTo>
                  <a:lnTo>
                    <a:pt x="15222" y="6529"/>
                  </a:lnTo>
                  <a:lnTo>
                    <a:pt x="5070" y="5401"/>
                  </a:lnTo>
                  <a:lnTo>
                    <a:pt x="5067" y="5401"/>
                  </a:lnTo>
                  <a:cubicBezTo>
                    <a:pt x="5054" y="5400"/>
                    <a:pt x="5042" y="5400"/>
                    <a:pt x="5030" y="5400"/>
                  </a:cubicBezTo>
                  <a:cubicBezTo>
                    <a:pt x="4899" y="5400"/>
                    <a:pt x="4774" y="5467"/>
                    <a:pt x="4705" y="5581"/>
                  </a:cubicBezTo>
                  <a:cubicBezTo>
                    <a:pt x="4700" y="5587"/>
                    <a:pt x="4693" y="5591"/>
                    <a:pt x="4690" y="5597"/>
                  </a:cubicBezTo>
                  <a:cubicBezTo>
                    <a:pt x="4690" y="5598"/>
                    <a:pt x="4689" y="5599"/>
                    <a:pt x="4688" y="5599"/>
                  </a:cubicBezTo>
                  <a:lnTo>
                    <a:pt x="60" y="14086"/>
                  </a:lnTo>
                  <a:cubicBezTo>
                    <a:pt x="10" y="14176"/>
                    <a:pt x="0" y="14282"/>
                    <a:pt x="28" y="14380"/>
                  </a:cubicBezTo>
                  <a:cubicBezTo>
                    <a:pt x="43" y="14425"/>
                    <a:pt x="64" y="14466"/>
                    <a:pt x="92" y="14503"/>
                  </a:cubicBezTo>
                  <a:cubicBezTo>
                    <a:pt x="99" y="14512"/>
                    <a:pt x="111" y="14519"/>
                    <a:pt x="118" y="14529"/>
                  </a:cubicBezTo>
                  <a:cubicBezTo>
                    <a:pt x="140" y="14554"/>
                    <a:pt x="169" y="14577"/>
                    <a:pt x="198" y="14595"/>
                  </a:cubicBezTo>
                  <a:cubicBezTo>
                    <a:pt x="204" y="14599"/>
                    <a:pt x="207" y="14605"/>
                    <a:pt x="214" y="14608"/>
                  </a:cubicBezTo>
                  <a:cubicBezTo>
                    <a:pt x="228" y="14615"/>
                    <a:pt x="242" y="14621"/>
                    <a:pt x="256" y="14625"/>
                  </a:cubicBezTo>
                  <a:cubicBezTo>
                    <a:pt x="268" y="14629"/>
                    <a:pt x="277" y="14635"/>
                    <a:pt x="289" y="14637"/>
                  </a:cubicBezTo>
                  <a:cubicBezTo>
                    <a:pt x="324" y="14649"/>
                    <a:pt x="361" y="14654"/>
                    <a:pt x="398" y="14656"/>
                  </a:cubicBezTo>
                  <a:lnTo>
                    <a:pt x="402" y="14656"/>
                  </a:lnTo>
                  <a:cubicBezTo>
                    <a:pt x="436" y="14656"/>
                    <a:pt x="470" y="14650"/>
                    <a:pt x="502" y="14640"/>
                  </a:cubicBezTo>
                  <a:lnTo>
                    <a:pt x="508" y="14640"/>
                  </a:lnTo>
                  <a:lnTo>
                    <a:pt x="8102" y="12364"/>
                  </a:lnTo>
                  <a:lnTo>
                    <a:pt x="18782" y="16178"/>
                  </a:lnTo>
                  <a:cubicBezTo>
                    <a:pt x="18785" y="16178"/>
                    <a:pt x="18788" y="16178"/>
                    <a:pt x="18791" y="16180"/>
                  </a:cubicBezTo>
                  <a:cubicBezTo>
                    <a:pt x="18830" y="16192"/>
                    <a:pt x="18871" y="16199"/>
                    <a:pt x="18912" y="16201"/>
                  </a:cubicBezTo>
                  <a:cubicBezTo>
                    <a:pt x="18956" y="16199"/>
                    <a:pt x="19000" y="16191"/>
                    <a:pt x="19041" y="16177"/>
                  </a:cubicBezTo>
                  <a:cubicBezTo>
                    <a:pt x="19045" y="16175"/>
                    <a:pt x="19050" y="16177"/>
                    <a:pt x="19052" y="16174"/>
                  </a:cubicBezTo>
                  <a:cubicBezTo>
                    <a:pt x="19062" y="16170"/>
                    <a:pt x="19068" y="16163"/>
                    <a:pt x="19077" y="16158"/>
                  </a:cubicBezTo>
                  <a:cubicBezTo>
                    <a:pt x="19106" y="16144"/>
                    <a:pt x="19135" y="16126"/>
                    <a:pt x="19161" y="16105"/>
                  </a:cubicBezTo>
                  <a:cubicBezTo>
                    <a:pt x="19173" y="16095"/>
                    <a:pt x="19184" y="16083"/>
                    <a:pt x="19194" y="16072"/>
                  </a:cubicBezTo>
                  <a:cubicBezTo>
                    <a:pt x="19215" y="16050"/>
                    <a:pt x="19232" y="16024"/>
                    <a:pt x="19246" y="15997"/>
                  </a:cubicBezTo>
                  <a:cubicBezTo>
                    <a:pt x="19255" y="15984"/>
                    <a:pt x="19262" y="15970"/>
                    <a:pt x="19269" y="15956"/>
                  </a:cubicBezTo>
                  <a:cubicBezTo>
                    <a:pt x="19270" y="15952"/>
                    <a:pt x="19273" y="15949"/>
                    <a:pt x="19276" y="15945"/>
                  </a:cubicBezTo>
                  <a:cubicBezTo>
                    <a:pt x="19279" y="15928"/>
                    <a:pt x="19282" y="15911"/>
                    <a:pt x="19283" y="15892"/>
                  </a:cubicBezTo>
                  <a:cubicBezTo>
                    <a:pt x="19290" y="15866"/>
                    <a:pt x="19294" y="15837"/>
                    <a:pt x="19296" y="15809"/>
                  </a:cubicBezTo>
                  <a:cubicBezTo>
                    <a:pt x="19293" y="15782"/>
                    <a:pt x="19289" y="15755"/>
                    <a:pt x="19282" y="15730"/>
                  </a:cubicBezTo>
                  <a:cubicBezTo>
                    <a:pt x="19280" y="15711"/>
                    <a:pt x="19276" y="15693"/>
                    <a:pt x="19272" y="15675"/>
                  </a:cubicBezTo>
                  <a:lnTo>
                    <a:pt x="15865" y="6966"/>
                  </a:lnTo>
                  <a:lnTo>
                    <a:pt x="19077" y="899"/>
                  </a:lnTo>
                  <a:lnTo>
                    <a:pt x="22597" y="2659"/>
                  </a:lnTo>
                  <a:cubicBezTo>
                    <a:pt x="22655" y="2691"/>
                    <a:pt x="22718" y="2707"/>
                    <a:pt x="22781" y="2707"/>
                  </a:cubicBezTo>
                  <a:cubicBezTo>
                    <a:pt x="22922" y="2707"/>
                    <a:pt x="23058" y="2629"/>
                    <a:pt x="23126" y="2492"/>
                  </a:cubicBezTo>
                  <a:cubicBezTo>
                    <a:pt x="23223" y="2297"/>
                    <a:pt x="23140" y="2060"/>
                    <a:pt x="22942" y="1969"/>
                  </a:cubicBezTo>
                  <a:lnTo>
                    <a:pt x="22942" y="1968"/>
                  </a:lnTo>
                  <a:lnTo>
                    <a:pt x="19086" y="39"/>
                  </a:lnTo>
                  <a:cubicBezTo>
                    <a:pt x="19062" y="31"/>
                    <a:pt x="19038" y="24"/>
                    <a:pt x="19013" y="19"/>
                  </a:cubicBezTo>
                  <a:cubicBezTo>
                    <a:pt x="18990" y="11"/>
                    <a:pt x="18966" y="5"/>
                    <a:pt x="189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0"/>
            <p:cNvSpPr/>
            <p:nvPr/>
          </p:nvSpPr>
          <p:spPr>
            <a:xfrm>
              <a:off x="4654275" y="4081275"/>
              <a:ext cx="50125" cy="48225"/>
            </a:xfrm>
            <a:custGeom>
              <a:avLst/>
              <a:gdLst/>
              <a:ahLst/>
              <a:cxnLst/>
              <a:rect l="l" t="t" r="r" b="b"/>
              <a:pathLst>
                <a:path w="2005" h="1929" extrusionOk="0">
                  <a:moveTo>
                    <a:pt x="424" y="1"/>
                  </a:moveTo>
                  <a:cubicBezTo>
                    <a:pt x="326" y="1"/>
                    <a:pt x="227" y="39"/>
                    <a:pt x="152" y="114"/>
                  </a:cubicBezTo>
                  <a:cubicBezTo>
                    <a:pt x="1" y="264"/>
                    <a:pt x="1" y="509"/>
                    <a:pt x="152" y="659"/>
                  </a:cubicBezTo>
                  <a:lnTo>
                    <a:pt x="458" y="965"/>
                  </a:lnTo>
                  <a:lnTo>
                    <a:pt x="151" y="1270"/>
                  </a:lnTo>
                  <a:cubicBezTo>
                    <a:pt x="5" y="1422"/>
                    <a:pt x="6" y="1662"/>
                    <a:pt x="155" y="1811"/>
                  </a:cubicBezTo>
                  <a:cubicBezTo>
                    <a:pt x="230" y="1887"/>
                    <a:pt x="329" y="1925"/>
                    <a:pt x="428" y="1925"/>
                  </a:cubicBezTo>
                  <a:cubicBezTo>
                    <a:pt x="525" y="1925"/>
                    <a:pt x="622" y="1889"/>
                    <a:pt x="697" y="1817"/>
                  </a:cubicBezTo>
                  <a:lnTo>
                    <a:pt x="1002" y="1509"/>
                  </a:lnTo>
                  <a:lnTo>
                    <a:pt x="1308" y="1817"/>
                  </a:lnTo>
                  <a:cubicBezTo>
                    <a:pt x="1383" y="1891"/>
                    <a:pt x="1482" y="1929"/>
                    <a:pt x="1581" y="1929"/>
                  </a:cubicBezTo>
                  <a:cubicBezTo>
                    <a:pt x="1679" y="1929"/>
                    <a:pt x="1778" y="1891"/>
                    <a:pt x="1854" y="1817"/>
                  </a:cubicBezTo>
                  <a:cubicBezTo>
                    <a:pt x="2004" y="1665"/>
                    <a:pt x="2004" y="1422"/>
                    <a:pt x="1854" y="1270"/>
                  </a:cubicBezTo>
                  <a:lnTo>
                    <a:pt x="1549" y="965"/>
                  </a:lnTo>
                  <a:lnTo>
                    <a:pt x="1854" y="659"/>
                  </a:lnTo>
                  <a:cubicBezTo>
                    <a:pt x="2004" y="508"/>
                    <a:pt x="2004" y="264"/>
                    <a:pt x="1854" y="113"/>
                  </a:cubicBezTo>
                  <a:lnTo>
                    <a:pt x="1854" y="114"/>
                  </a:lnTo>
                  <a:cubicBezTo>
                    <a:pt x="1779" y="39"/>
                    <a:pt x="1680" y="1"/>
                    <a:pt x="1582" y="1"/>
                  </a:cubicBezTo>
                  <a:cubicBezTo>
                    <a:pt x="1483" y="1"/>
                    <a:pt x="1384" y="39"/>
                    <a:pt x="1308" y="114"/>
                  </a:cubicBezTo>
                  <a:lnTo>
                    <a:pt x="1002" y="420"/>
                  </a:lnTo>
                  <a:lnTo>
                    <a:pt x="697" y="114"/>
                  </a:lnTo>
                  <a:cubicBezTo>
                    <a:pt x="622" y="39"/>
                    <a:pt x="523" y="1"/>
                    <a:pt x="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0"/>
            <p:cNvSpPr/>
            <p:nvPr/>
          </p:nvSpPr>
          <p:spPr>
            <a:xfrm>
              <a:off x="4549750" y="4414000"/>
              <a:ext cx="58300" cy="57850"/>
            </a:xfrm>
            <a:custGeom>
              <a:avLst/>
              <a:gdLst/>
              <a:ahLst/>
              <a:cxnLst/>
              <a:rect l="l" t="t" r="r" b="b"/>
              <a:pathLst>
                <a:path w="2332" h="2314" extrusionOk="0">
                  <a:moveTo>
                    <a:pt x="1167" y="0"/>
                  </a:moveTo>
                  <a:cubicBezTo>
                    <a:pt x="953" y="0"/>
                    <a:pt x="780" y="173"/>
                    <a:pt x="780" y="385"/>
                  </a:cubicBezTo>
                  <a:lnTo>
                    <a:pt x="780" y="771"/>
                  </a:lnTo>
                  <a:lnTo>
                    <a:pt x="394" y="771"/>
                  </a:lnTo>
                  <a:cubicBezTo>
                    <a:pt x="391" y="771"/>
                    <a:pt x="387" y="771"/>
                    <a:pt x="384" y="771"/>
                  </a:cubicBezTo>
                  <a:cubicBezTo>
                    <a:pt x="172" y="771"/>
                    <a:pt x="1" y="945"/>
                    <a:pt x="1" y="1156"/>
                  </a:cubicBezTo>
                  <a:cubicBezTo>
                    <a:pt x="1" y="1370"/>
                    <a:pt x="173" y="1543"/>
                    <a:pt x="386" y="1543"/>
                  </a:cubicBezTo>
                  <a:cubicBezTo>
                    <a:pt x="389" y="1543"/>
                    <a:pt x="392" y="1543"/>
                    <a:pt x="394" y="1542"/>
                  </a:cubicBezTo>
                  <a:lnTo>
                    <a:pt x="780" y="1542"/>
                  </a:lnTo>
                  <a:lnTo>
                    <a:pt x="780" y="1929"/>
                  </a:lnTo>
                  <a:cubicBezTo>
                    <a:pt x="780" y="2141"/>
                    <a:pt x="953" y="2314"/>
                    <a:pt x="1167" y="2314"/>
                  </a:cubicBezTo>
                  <a:cubicBezTo>
                    <a:pt x="1379" y="2314"/>
                    <a:pt x="1551" y="2141"/>
                    <a:pt x="1551" y="1929"/>
                  </a:cubicBezTo>
                  <a:lnTo>
                    <a:pt x="1551" y="1542"/>
                  </a:lnTo>
                  <a:lnTo>
                    <a:pt x="1938" y="1542"/>
                  </a:lnTo>
                  <a:cubicBezTo>
                    <a:pt x="1940" y="1543"/>
                    <a:pt x="1943" y="1543"/>
                    <a:pt x="1945" y="1543"/>
                  </a:cubicBezTo>
                  <a:cubicBezTo>
                    <a:pt x="2158" y="1543"/>
                    <a:pt x="2331" y="1370"/>
                    <a:pt x="2331" y="1156"/>
                  </a:cubicBezTo>
                  <a:cubicBezTo>
                    <a:pt x="2331" y="945"/>
                    <a:pt x="2160" y="771"/>
                    <a:pt x="1948" y="771"/>
                  </a:cubicBezTo>
                  <a:cubicBezTo>
                    <a:pt x="1945" y="771"/>
                    <a:pt x="1941" y="771"/>
                    <a:pt x="1938" y="771"/>
                  </a:cubicBezTo>
                  <a:lnTo>
                    <a:pt x="1551" y="771"/>
                  </a:lnTo>
                  <a:lnTo>
                    <a:pt x="1551" y="385"/>
                  </a:lnTo>
                  <a:cubicBezTo>
                    <a:pt x="1551" y="173"/>
                    <a:pt x="1379" y="0"/>
                    <a:pt x="1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0"/>
            <p:cNvSpPr/>
            <p:nvPr/>
          </p:nvSpPr>
          <p:spPr>
            <a:xfrm>
              <a:off x="4868200" y="4230725"/>
              <a:ext cx="48250" cy="48275"/>
            </a:xfrm>
            <a:custGeom>
              <a:avLst/>
              <a:gdLst/>
              <a:ahLst/>
              <a:cxnLst/>
              <a:rect l="l" t="t" r="r" b="b"/>
              <a:pathLst>
                <a:path w="1930" h="1931" extrusionOk="0">
                  <a:moveTo>
                    <a:pt x="964" y="1"/>
                  </a:moveTo>
                  <a:cubicBezTo>
                    <a:pt x="752" y="1"/>
                    <a:pt x="578" y="174"/>
                    <a:pt x="578" y="387"/>
                  </a:cubicBezTo>
                  <a:lnTo>
                    <a:pt x="578" y="581"/>
                  </a:lnTo>
                  <a:lnTo>
                    <a:pt x="385" y="581"/>
                  </a:lnTo>
                  <a:cubicBezTo>
                    <a:pt x="173" y="581"/>
                    <a:pt x="1" y="754"/>
                    <a:pt x="1" y="966"/>
                  </a:cubicBezTo>
                  <a:cubicBezTo>
                    <a:pt x="1" y="1180"/>
                    <a:pt x="173" y="1352"/>
                    <a:pt x="385" y="1352"/>
                  </a:cubicBezTo>
                  <a:lnTo>
                    <a:pt x="578" y="1352"/>
                  </a:lnTo>
                  <a:lnTo>
                    <a:pt x="578" y="1545"/>
                  </a:lnTo>
                  <a:cubicBezTo>
                    <a:pt x="578" y="1758"/>
                    <a:pt x="752" y="1931"/>
                    <a:pt x="964" y="1931"/>
                  </a:cubicBezTo>
                  <a:cubicBezTo>
                    <a:pt x="1178" y="1931"/>
                    <a:pt x="1350" y="1758"/>
                    <a:pt x="1350" y="1545"/>
                  </a:cubicBezTo>
                  <a:lnTo>
                    <a:pt x="1350" y="1352"/>
                  </a:lnTo>
                  <a:lnTo>
                    <a:pt x="1543" y="1352"/>
                  </a:lnTo>
                  <a:cubicBezTo>
                    <a:pt x="1756" y="1352"/>
                    <a:pt x="1929" y="1180"/>
                    <a:pt x="1929" y="966"/>
                  </a:cubicBezTo>
                  <a:cubicBezTo>
                    <a:pt x="1929" y="754"/>
                    <a:pt x="1756" y="581"/>
                    <a:pt x="1543" y="581"/>
                  </a:cubicBezTo>
                  <a:lnTo>
                    <a:pt x="1350" y="581"/>
                  </a:lnTo>
                  <a:lnTo>
                    <a:pt x="1350" y="387"/>
                  </a:lnTo>
                  <a:cubicBezTo>
                    <a:pt x="1350" y="174"/>
                    <a:pt x="1178" y="1"/>
                    <a:pt x="9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0"/>
            <p:cNvSpPr/>
            <p:nvPr/>
          </p:nvSpPr>
          <p:spPr>
            <a:xfrm>
              <a:off x="4563900" y="4317500"/>
              <a:ext cx="53575" cy="53725"/>
            </a:xfrm>
            <a:custGeom>
              <a:avLst/>
              <a:gdLst/>
              <a:ahLst/>
              <a:cxnLst/>
              <a:rect l="l" t="t" r="r" b="b"/>
              <a:pathLst>
                <a:path w="2143" h="2149" extrusionOk="0">
                  <a:moveTo>
                    <a:pt x="986" y="0"/>
                  </a:moveTo>
                  <a:cubicBezTo>
                    <a:pt x="828" y="0"/>
                    <a:pt x="667" y="33"/>
                    <a:pt x="510" y="104"/>
                  </a:cubicBezTo>
                  <a:cubicBezTo>
                    <a:pt x="108" y="285"/>
                    <a:pt x="1" y="690"/>
                    <a:pt x="1" y="1159"/>
                  </a:cubicBezTo>
                  <a:cubicBezTo>
                    <a:pt x="1" y="1797"/>
                    <a:pt x="347" y="2148"/>
                    <a:pt x="985" y="2148"/>
                  </a:cubicBezTo>
                  <a:cubicBezTo>
                    <a:pt x="1455" y="2148"/>
                    <a:pt x="1858" y="2037"/>
                    <a:pt x="2041" y="1636"/>
                  </a:cubicBezTo>
                  <a:cubicBezTo>
                    <a:pt x="2109" y="1486"/>
                    <a:pt x="2143" y="1323"/>
                    <a:pt x="2143" y="1159"/>
                  </a:cubicBezTo>
                  <a:cubicBezTo>
                    <a:pt x="2143" y="491"/>
                    <a:pt x="1595" y="0"/>
                    <a:pt x="9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0"/>
            <p:cNvSpPr/>
            <p:nvPr/>
          </p:nvSpPr>
          <p:spPr>
            <a:xfrm>
              <a:off x="4553800" y="4320075"/>
              <a:ext cx="61125" cy="55350"/>
            </a:xfrm>
            <a:custGeom>
              <a:avLst/>
              <a:gdLst/>
              <a:ahLst/>
              <a:cxnLst/>
              <a:rect l="l" t="t" r="r" b="b"/>
              <a:pathLst>
                <a:path w="2445" h="2214" extrusionOk="0">
                  <a:moveTo>
                    <a:pt x="914" y="1"/>
                  </a:moveTo>
                  <a:lnTo>
                    <a:pt x="914" y="1"/>
                  </a:lnTo>
                  <a:cubicBezTo>
                    <a:pt x="176" y="335"/>
                    <a:pt x="0" y="1303"/>
                    <a:pt x="572" y="1874"/>
                  </a:cubicBezTo>
                  <a:cubicBezTo>
                    <a:pt x="802" y="2105"/>
                    <a:pt x="1096" y="2214"/>
                    <a:pt x="1387" y="2214"/>
                  </a:cubicBezTo>
                  <a:cubicBezTo>
                    <a:pt x="1820" y="2214"/>
                    <a:pt x="2245" y="1974"/>
                    <a:pt x="2445" y="1533"/>
                  </a:cubicBezTo>
                  <a:lnTo>
                    <a:pt x="2445" y="1533"/>
                  </a:lnTo>
                  <a:cubicBezTo>
                    <a:pt x="2295" y="1600"/>
                    <a:pt x="2132" y="1635"/>
                    <a:pt x="1968" y="1635"/>
                  </a:cubicBezTo>
                  <a:cubicBezTo>
                    <a:pt x="1128" y="1635"/>
                    <a:pt x="567" y="768"/>
                    <a:pt x="9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0"/>
            <p:cNvSpPr/>
            <p:nvPr/>
          </p:nvSpPr>
          <p:spPr>
            <a:xfrm>
              <a:off x="4743550" y="4192175"/>
              <a:ext cx="57150" cy="55100"/>
            </a:xfrm>
            <a:custGeom>
              <a:avLst/>
              <a:gdLst/>
              <a:ahLst/>
              <a:cxnLst/>
              <a:rect l="l" t="t" r="r" b="b"/>
              <a:pathLst>
                <a:path w="2286" h="2204" extrusionOk="0">
                  <a:moveTo>
                    <a:pt x="1129" y="1"/>
                  </a:moveTo>
                  <a:cubicBezTo>
                    <a:pt x="971" y="1"/>
                    <a:pt x="810" y="33"/>
                    <a:pt x="653" y="104"/>
                  </a:cubicBezTo>
                  <a:cubicBezTo>
                    <a:pt x="251" y="284"/>
                    <a:pt x="1" y="660"/>
                    <a:pt x="1" y="1130"/>
                  </a:cubicBezTo>
                  <a:cubicBezTo>
                    <a:pt x="1" y="1768"/>
                    <a:pt x="490" y="2204"/>
                    <a:pt x="1128" y="2204"/>
                  </a:cubicBezTo>
                  <a:cubicBezTo>
                    <a:pt x="1598" y="2204"/>
                    <a:pt x="2003" y="2035"/>
                    <a:pt x="2184" y="1634"/>
                  </a:cubicBezTo>
                  <a:cubicBezTo>
                    <a:pt x="2252" y="1484"/>
                    <a:pt x="2286" y="1322"/>
                    <a:pt x="2286" y="1158"/>
                  </a:cubicBezTo>
                  <a:cubicBezTo>
                    <a:pt x="2286" y="491"/>
                    <a:pt x="1738" y="1"/>
                    <a:pt x="11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0"/>
            <p:cNvSpPr/>
            <p:nvPr/>
          </p:nvSpPr>
          <p:spPr>
            <a:xfrm>
              <a:off x="4737000" y="4194725"/>
              <a:ext cx="61150" cy="55325"/>
            </a:xfrm>
            <a:custGeom>
              <a:avLst/>
              <a:gdLst/>
              <a:ahLst/>
              <a:cxnLst/>
              <a:rect l="l" t="t" r="r" b="b"/>
              <a:pathLst>
                <a:path w="2446" h="2213" extrusionOk="0">
                  <a:moveTo>
                    <a:pt x="915" y="1"/>
                  </a:moveTo>
                  <a:lnTo>
                    <a:pt x="915" y="1"/>
                  </a:lnTo>
                  <a:cubicBezTo>
                    <a:pt x="176" y="335"/>
                    <a:pt x="1" y="1302"/>
                    <a:pt x="573" y="1874"/>
                  </a:cubicBezTo>
                  <a:cubicBezTo>
                    <a:pt x="803" y="2104"/>
                    <a:pt x="1097" y="2213"/>
                    <a:pt x="1389" y="2213"/>
                  </a:cubicBezTo>
                  <a:cubicBezTo>
                    <a:pt x="1821" y="2213"/>
                    <a:pt x="2247" y="1972"/>
                    <a:pt x="2446" y="1532"/>
                  </a:cubicBezTo>
                  <a:lnTo>
                    <a:pt x="2446" y="1532"/>
                  </a:lnTo>
                  <a:cubicBezTo>
                    <a:pt x="2296" y="1599"/>
                    <a:pt x="2133" y="1635"/>
                    <a:pt x="1969" y="1635"/>
                  </a:cubicBezTo>
                  <a:cubicBezTo>
                    <a:pt x="1129" y="1633"/>
                    <a:pt x="570" y="768"/>
                    <a:pt x="9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0"/>
            <p:cNvSpPr/>
            <p:nvPr/>
          </p:nvSpPr>
          <p:spPr>
            <a:xfrm>
              <a:off x="4493275" y="4172875"/>
              <a:ext cx="37400" cy="37025"/>
            </a:xfrm>
            <a:custGeom>
              <a:avLst/>
              <a:gdLst/>
              <a:ahLst/>
              <a:cxnLst/>
              <a:rect l="l" t="t" r="r" b="b"/>
              <a:pathLst>
                <a:path w="1496" h="1481" extrusionOk="0">
                  <a:moveTo>
                    <a:pt x="724" y="0"/>
                  </a:moveTo>
                  <a:cubicBezTo>
                    <a:pt x="619" y="0"/>
                    <a:pt x="511" y="22"/>
                    <a:pt x="406" y="70"/>
                  </a:cubicBezTo>
                  <a:cubicBezTo>
                    <a:pt x="140" y="190"/>
                    <a:pt x="0" y="459"/>
                    <a:pt x="0" y="773"/>
                  </a:cubicBezTo>
                  <a:cubicBezTo>
                    <a:pt x="0" y="1199"/>
                    <a:pt x="299" y="1480"/>
                    <a:pt x="725" y="1480"/>
                  </a:cubicBezTo>
                  <a:cubicBezTo>
                    <a:pt x="1037" y="1480"/>
                    <a:pt x="1308" y="1357"/>
                    <a:pt x="1428" y="1090"/>
                  </a:cubicBezTo>
                  <a:cubicBezTo>
                    <a:pt x="1473" y="989"/>
                    <a:pt x="1496" y="882"/>
                    <a:pt x="1496" y="773"/>
                  </a:cubicBezTo>
                  <a:cubicBezTo>
                    <a:pt x="1495" y="328"/>
                    <a:pt x="1130" y="0"/>
                    <a:pt x="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0"/>
            <p:cNvSpPr/>
            <p:nvPr/>
          </p:nvSpPr>
          <p:spPr>
            <a:xfrm>
              <a:off x="4488200" y="4174600"/>
              <a:ext cx="40775" cy="36900"/>
            </a:xfrm>
            <a:custGeom>
              <a:avLst/>
              <a:gdLst/>
              <a:ahLst/>
              <a:cxnLst/>
              <a:rect l="l" t="t" r="r" b="b"/>
              <a:pathLst>
                <a:path w="1631" h="1476" extrusionOk="0">
                  <a:moveTo>
                    <a:pt x="611" y="1"/>
                  </a:moveTo>
                  <a:lnTo>
                    <a:pt x="611" y="1"/>
                  </a:lnTo>
                  <a:cubicBezTo>
                    <a:pt x="118" y="223"/>
                    <a:pt x="1" y="868"/>
                    <a:pt x="383" y="1249"/>
                  </a:cubicBezTo>
                  <a:cubicBezTo>
                    <a:pt x="536" y="1402"/>
                    <a:pt x="732" y="1475"/>
                    <a:pt x="927" y="1475"/>
                  </a:cubicBezTo>
                  <a:cubicBezTo>
                    <a:pt x="1215" y="1475"/>
                    <a:pt x="1498" y="1315"/>
                    <a:pt x="1631" y="1021"/>
                  </a:cubicBezTo>
                  <a:lnTo>
                    <a:pt x="1631" y="1021"/>
                  </a:lnTo>
                  <a:cubicBezTo>
                    <a:pt x="1532" y="1066"/>
                    <a:pt x="1424" y="1090"/>
                    <a:pt x="1314" y="1090"/>
                  </a:cubicBezTo>
                  <a:lnTo>
                    <a:pt x="1314" y="1090"/>
                  </a:lnTo>
                  <a:cubicBezTo>
                    <a:pt x="754" y="1088"/>
                    <a:pt x="380" y="511"/>
                    <a:pt x="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0"/>
            <p:cNvSpPr/>
            <p:nvPr/>
          </p:nvSpPr>
          <p:spPr>
            <a:xfrm>
              <a:off x="4378325" y="4385025"/>
              <a:ext cx="36650" cy="37550"/>
            </a:xfrm>
            <a:custGeom>
              <a:avLst/>
              <a:gdLst/>
              <a:ahLst/>
              <a:cxnLst/>
              <a:rect l="l" t="t" r="r" b="b"/>
              <a:pathLst>
                <a:path w="1466" h="1502" extrusionOk="0">
                  <a:moveTo>
                    <a:pt x="694" y="1"/>
                  </a:moveTo>
                  <a:cubicBezTo>
                    <a:pt x="589" y="1"/>
                    <a:pt x="481" y="22"/>
                    <a:pt x="376" y="70"/>
                  </a:cubicBezTo>
                  <a:cubicBezTo>
                    <a:pt x="109" y="190"/>
                    <a:pt x="0" y="460"/>
                    <a:pt x="0" y="773"/>
                  </a:cubicBezTo>
                  <a:cubicBezTo>
                    <a:pt x="0" y="1199"/>
                    <a:pt x="267" y="1502"/>
                    <a:pt x="695" y="1502"/>
                  </a:cubicBezTo>
                  <a:cubicBezTo>
                    <a:pt x="1007" y="1502"/>
                    <a:pt x="1276" y="1359"/>
                    <a:pt x="1398" y="1090"/>
                  </a:cubicBezTo>
                  <a:cubicBezTo>
                    <a:pt x="1443" y="991"/>
                    <a:pt x="1466" y="882"/>
                    <a:pt x="1466" y="773"/>
                  </a:cubicBezTo>
                  <a:cubicBezTo>
                    <a:pt x="1466" y="328"/>
                    <a:pt x="1100" y="1"/>
                    <a:pt x="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0"/>
            <p:cNvSpPr/>
            <p:nvPr/>
          </p:nvSpPr>
          <p:spPr>
            <a:xfrm>
              <a:off x="4372475" y="4386750"/>
              <a:ext cx="40800" cy="36900"/>
            </a:xfrm>
            <a:custGeom>
              <a:avLst/>
              <a:gdLst/>
              <a:ahLst/>
              <a:cxnLst/>
              <a:rect l="l" t="t" r="r" b="b"/>
              <a:pathLst>
                <a:path w="1632" h="1476" extrusionOk="0">
                  <a:moveTo>
                    <a:pt x="610" y="1"/>
                  </a:moveTo>
                  <a:cubicBezTo>
                    <a:pt x="119" y="223"/>
                    <a:pt x="1" y="868"/>
                    <a:pt x="383" y="1249"/>
                  </a:cubicBezTo>
                  <a:cubicBezTo>
                    <a:pt x="536" y="1403"/>
                    <a:pt x="733" y="1475"/>
                    <a:pt x="927" y="1475"/>
                  </a:cubicBezTo>
                  <a:cubicBezTo>
                    <a:pt x="1216" y="1475"/>
                    <a:pt x="1499" y="1315"/>
                    <a:pt x="1632" y="1021"/>
                  </a:cubicBezTo>
                  <a:lnTo>
                    <a:pt x="1632" y="1021"/>
                  </a:lnTo>
                  <a:cubicBezTo>
                    <a:pt x="1531" y="1066"/>
                    <a:pt x="1423" y="1090"/>
                    <a:pt x="1314" y="1090"/>
                  </a:cubicBezTo>
                  <a:cubicBezTo>
                    <a:pt x="753" y="1089"/>
                    <a:pt x="380" y="512"/>
                    <a:pt x="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0"/>
            <p:cNvSpPr/>
            <p:nvPr/>
          </p:nvSpPr>
          <p:spPr>
            <a:xfrm>
              <a:off x="4840300" y="4423600"/>
              <a:ext cx="37550" cy="37500"/>
            </a:xfrm>
            <a:custGeom>
              <a:avLst/>
              <a:gdLst/>
              <a:ahLst/>
              <a:cxnLst/>
              <a:rect l="l" t="t" r="r" b="b"/>
              <a:pathLst>
                <a:path w="1502" h="1500" extrusionOk="0">
                  <a:moveTo>
                    <a:pt x="730" y="0"/>
                  </a:moveTo>
                  <a:cubicBezTo>
                    <a:pt x="625" y="0"/>
                    <a:pt x="518" y="22"/>
                    <a:pt x="413" y="69"/>
                  </a:cubicBezTo>
                  <a:cubicBezTo>
                    <a:pt x="145" y="191"/>
                    <a:pt x="0" y="460"/>
                    <a:pt x="0" y="772"/>
                  </a:cubicBezTo>
                  <a:cubicBezTo>
                    <a:pt x="0" y="1200"/>
                    <a:pt x="305" y="1499"/>
                    <a:pt x="730" y="1499"/>
                  </a:cubicBezTo>
                  <a:cubicBezTo>
                    <a:pt x="1043" y="1499"/>
                    <a:pt x="1313" y="1358"/>
                    <a:pt x="1434" y="1091"/>
                  </a:cubicBezTo>
                  <a:cubicBezTo>
                    <a:pt x="1479" y="990"/>
                    <a:pt x="1501" y="883"/>
                    <a:pt x="1501" y="772"/>
                  </a:cubicBezTo>
                  <a:cubicBezTo>
                    <a:pt x="1501" y="328"/>
                    <a:pt x="1136" y="0"/>
                    <a:pt x="7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0"/>
            <p:cNvSpPr/>
            <p:nvPr/>
          </p:nvSpPr>
          <p:spPr>
            <a:xfrm>
              <a:off x="4835350" y="4425325"/>
              <a:ext cx="40800" cy="36900"/>
            </a:xfrm>
            <a:custGeom>
              <a:avLst/>
              <a:gdLst/>
              <a:ahLst/>
              <a:cxnLst/>
              <a:rect l="l" t="t" r="r" b="b"/>
              <a:pathLst>
                <a:path w="1632" h="1476" extrusionOk="0">
                  <a:moveTo>
                    <a:pt x="611" y="0"/>
                  </a:moveTo>
                  <a:lnTo>
                    <a:pt x="611" y="0"/>
                  </a:lnTo>
                  <a:cubicBezTo>
                    <a:pt x="119" y="222"/>
                    <a:pt x="0" y="867"/>
                    <a:pt x="382" y="1249"/>
                  </a:cubicBezTo>
                  <a:cubicBezTo>
                    <a:pt x="536" y="1403"/>
                    <a:pt x="732" y="1476"/>
                    <a:pt x="926" y="1476"/>
                  </a:cubicBezTo>
                  <a:cubicBezTo>
                    <a:pt x="1215" y="1476"/>
                    <a:pt x="1499" y="1315"/>
                    <a:pt x="1632" y="1022"/>
                  </a:cubicBezTo>
                  <a:lnTo>
                    <a:pt x="1632" y="1022"/>
                  </a:lnTo>
                  <a:cubicBezTo>
                    <a:pt x="1531" y="1067"/>
                    <a:pt x="1424" y="1089"/>
                    <a:pt x="1314" y="1089"/>
                  </a:cubicBezTo>
                  <a:lnTo>
                    <a:pt x="1314" y="1089"/>
                  </a:lnTo>
                  <a:cubicBezTo>
                    <a:pt x="753" y="1089"/>
                    <a:pt x="380" y="511"/>
                    <a:pt x="6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0"/>
            <p:cNvSpPr/>
            <p:nvPr/>
          </p:nvSpPr>
          <p:spPr>
            <a:xfrm>
              <a:off x="4937075" y="4086100"/>
              <a:ext cx="37225" cy="36750"/>
            </a:xfrm>
            <a:custGeom>
              <a:avLst/>
              <a:gdLst/>
              <a:ahLst/>
              <a:cxnLst/>
              <a:rect l="l" t="t" r="r" b="b"/>
              <a:pathLst>
                <a:path w="1489" h="1470" extrusionOk="0">
                  <a:moveTo>
                    <a:pt x="1489" y="772"/>
                  </a:moveTo>
                  <a:cubicBezTo>
                    <a:pt x="1489" y="772"/>
                    <a:pt x="1489" y="773"/>
                    <a:pt x="1489" y="773"/>
                  </a:cubicBezTo>
                  <a:lnTo>
                    <a:pt x="1489" y="773"/>
                  </a:lnTo>
                  <a:cubicBezTo>
                    <a:pt x="1489" y="773"/>
                    <a:pt x="1489" y="773"/>
                    <a:pt x="1489" y="773"/>
                  </a:cubicBezTo>
                  <a:lnTo>
                    <a:pt x="1489" y="772"/>
                  </a:lnTo>
                  <a:close/>
                  <a:moveTo>
                    <a:pt x="716" y="1"/>
                  </a:moveTo>
                  <a:cubicBezTo>
                    <a:pt x="611" y="1"/>
                    <a:pt x="503" y="23"/>
                    <a:pt x="398" y="70"/>
                  </a:cubicBezTo>
                  <a:cubicBezTo>
                    <a:pt x="131" y="192"/>
                    <a:pt x="0" y="461"/>
                    <a:pt x="0" y="773"/>
                  </a:cubicBezTo>
                  <a:cubicBezTo>
                    <a:pt x="0" y="1199"/>
                    <a:pt x="290" y="1469"/>
                    <a:pt x="716" y="1469"/>
                  </a:cubicBezTo>
                  <a:cubicBezTo>
                    <a:pt x="1029" y="1469"/>
                    <a:pt x="1299" y="1358"/>
                    <a:pt x="1421" y="1090"/>
                  </a:cubicBezTo>
                  <a:cubicBezTo>
                    <a:pt x="1465" y="990"/>
                    <a:pt x="1489" y="883"/>
                    <a:pt x="1489" y="773"/>
                  </a:cubicBezTo>
                  <a:lnTo>
                    <a:pt x="1489" y="773"/>
                  </a:lnTo>
                  <a:cubicBezTo>
                    <a:pt x="1488" y="327"/>
                    <a:pt x="1122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0"/>
            <p:cNvSpPr/>
            <p:nvPr/>
          </p:nvSpPr>
          <p:spPr>
            <a:xfrm>
              <a:off x="4931800" y="4087800"/>
              <a:ext cx="40800" cy="36900"/>
            </a:xfrm>
            <a:custGeom>
              <a:avLst/>
              <a:gdLst/>
              <a:ahLst/>
              <a:cxnLst/>
              <a:rect l="l" t="t" r="r" b="b"/>
              <a:pathLst>
                <a:path w="1632" h="1476" extrusionOk="0">
                  <a:moveTo>
                    <a:pt x="609" y="1"/>
                  </a:moveTo>
                  <a:lnTo>
                    <a:pt x="609" y="1"/>
                  </a:lnTo>
                  <a:cubicBezTo>
                    <a:pt x="118" y="224"/>
                    <a:pt x="1" y="869"/>
                    <a:pt x="383" y="1250"/>
                  </a:cubicBezTo>
                  <a:cubicBezTo>
                    <a:pt x="536" y="1403"/>
                    <a:pt x="733" y="1476"/>
                    <a:pt x="927" y="1476"/>
                  </a:cubicBezTo>
                  <a:cubicBezTo>
                    <a:pt x="1215" y="1476"/>
                    <a:pt x="1499" y="1316"/>
                    <a:pt x="1632" y="1022"/>
                  </a:cubicBezTo>
                  <a:lnTo>
                    <a:pt x="1632" y="1022"/>
                  </a:lnTo>
                  <a:cubicBezTo>
                    <a:pt x="1531" y="1066"/>
                    <a:pt x="1422" y="1090"/>
                    <a:pt x="1314" y="1090"/>
                  </a:cubicBezTo>
                  <a:cubicBezTo>
                    <a:pt x="753" y="1089"/>
                    <a:pt x="380" y="511"/>
                    <a:pt x="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0"/>
            <p:cNvSpPr/>
            <p:nvPr/>
          </p:nvSpPr>
          <p:spPr>
            <a:xfrm>
              <a:off x="4840825" y="4037850"/>
              <a:ext cx="37025" cy="37100"/>
            </a:xfrm>
            <a:custGeom>
              <a:avLst/>
              <a:gdLst/>
              <a:ahLst/>
              <a:cxnLst/>
              <a:rect l="l" t="t" r="r" b="b"/>
              <a:pathLst>
                <a:path w="1481" h="1484" extrusionOk="0">
                  <a:moveTo>
                    <a:pt x="709" y="1"/>
                  </a:moveTo>
                  <a:cubicBezTo>
                    <a:pt x="604" y="1"/>
                    <a:pt x="496" y="23"/>
                    <a:pt x="391" y="70"/>
                  </a:cubicBezTo>
                  <a:cubicBezTo>
                    <a:pt x="124" y="192"/>
                    <a:pt x="1" y="461"/>
                    <a:pt x="1" y="773"/>
                  </a:cubicBezTo>
                  <a:cubicBezTo>
                    <a:pt x="1" y="1201"/>
                    <a:pt x="284" y="1484"/>
                    <a:pt x="709" y="1484"/>
                  </a:cubicBezTo>
                  <a:cubicBezTo>
                    <a:pt x="1022" y="1484"/>
                    <a:pt x="1292" y="1359"/>
                    <a:pt x="1413" y="1090"/>
                  </a:cubicBezTo>
                  <a:cubicBezTo>
                    <a:pt x="1458" y="991"/>
                    <a:pt x="1480" y="882"/>
                    <a:pt x="1480" y="773"/>
                  </a:cubicBezTo>
                  <a:cubicBezTo>
                    <a:pt x="1480" y="328"/>
                    <a:pt x="1115" y="1"/>
                    <a:pt x="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0"/>
            <p:cNvSpPr/>
            <p:nvPr/>
          </p:nvSpPr>
          <p:spPr>
            <a:xfrm>
              <a:off x="4835375" y="4039600"/>
              <a:ext cx="40775" cy="36875"/>
            </a:xfrm>
            <a:custGeom>
              <a:avLst/>
              <a:gdLst/>
              <a:ahLst/>
              <a:cxnLst/>
              <a:rect l="l" t="t" r="r" b="b"/>
              <a:pathLst>
                <a:path w="1631" h="1475" extrusionOk="0">
                  <a:moveTo>
                    <a:pt x="609" y="0"/>
                  </a:moveTo>
                  <a:cubicBezTo>
                    <a:pt x="118" y="222"/>
                    <a:pt x="1" y="867"/>
                    <a:pt x="381" y="1249"/>
                  </a:cubicBezTo>
                  <a:cubicBezTo>
                    <a:pt x="535" y="1402"/>
                    <a:pt x="731" y="1475"/>
                    <a:pt x="925" y="1475"/>
                  </a:cubicBezTo>
                  <a:cubicBezTo>
                    <a:pt x="1214" y="1475"/>
                    <a:pt x="1498" y="1315"/>
                    <a:pt x="1631" y="1020"/>
                  </a:cubicBezTo>
                  <a:lnTo>
                    <a:pt x="1631" y="1020"/>
                  </a:lnTo>
                  <a:cubicBezTo>
                    <a:pt x="1530" y="1065"/>
                    <a:pt x="1423" y="1089"/>
                    <a:pt x="1313" y="1090"/>
                  </a:cubicBezTo>
                  <a:lnTo>
                    <a:pt x="1313" y="1090"/>
                  </a:lnTo>
                  <a:cubicBezTo>
                    <a:pt x="753" y="1089"/>
                    <a:pt x="380" y="511"/>
                    <a:pt x="6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6" name="Google Shape;2026;p50"/>
          <p:cNvGrpSpPr/>
          <p:nvPr/>
        </p:nvGrpSpPr>
        <p:grpSpPr>
          <a:xfrm>
            <a:off x="7923042" y="2374006"/>
            <a:ext cx="270254" cy="552267"/>
            <a:chOff x="5211300" y="3937075"/>
            <a:chExt cx="312000" cy="637575"/>
          </a:xfrm>
        </p:grpSpPr>
        <p:sp>
          <p:nvSpPr>
            <p:cNvPr id="2027" name="Google Shape;2027;p50"/>
            <p:cNvSpPr/>
            <p:nvPr/>
          </p:nvSpPr>
          <p:spPr>
            <a:xfrm>
              <a:off x="5325800" y="4456825"/>
              <a:ext cx="83175" cy="117825"/>
            </a:xfrm>
            <a:custGeom>
              <a:avLst/>
              <a:gdLst/>
              <a:ahLst/>
              <a:cxnLst/>
              <a:rect l="l" t="t" r="r" b="b"/>
              <a:pathLst>
                <a:path w="3327" h="4713" extrusionOk="0">
                  <a:moveTo>
                    <a:pt x="1664" y="1"/>
                  </a:moveTo>
                  <a:cubicBezTo>
                    <a:pt x="745" y="1"/>
                    <a:pt x="1" y="745"/>
                    <a:pt x="1" y="1663"/>
                  </a:cubicBezTo>
                  <a:cubicBezTo>
                    <a:pt x="1" y="2550"/>
                    <a:pt x="841" y="3858"/>
                    <a:pt x="1328" y="4538"/>
                  </a:cubicBezTo>
                  <a:cubicBezTo>
                    <a:pt x="1410" y="4654"/>
                    <a:pt x="1537" y="4712"/>
                    <a:pt x="1664" y="4712"/>
                  </a:cubicBezTo>
                  <a:cubicBezTo>
                    <a:pt x="1791" y="4712"/>
                    <a:pt x="1918" y="4654"/>
                    <a:pt x="2001" y="4538"/>
                  </a:cubicBezTo>
                  <a:cubicBezTo>
                    <a:pt x="2486" y="3856"/>
                    <a:pt x="3327" y="2550"/>
                    <a:pt x="3327" y="1663"/>
                  </a:cubicBezTo>
                  <a:cubicBezTo>
                    <a:pt x="3327" y="745"/>
                    <a:pt x="2583" y="1"/>
                    <a:pt x="1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0"/>
            <p:cNvSpPr/>
            <p:nvPr/>
          </p:nvSpPr>
          <p:spPr>
            <a:xfrm>
              <a:off x="5339350" y="4467225"/>
              <a:ext cx="54025" cy="52000"/>
            </a:xfrm>
            <a:custGeom>
              <a:avLst/>
              <a:gdLst/>
              <a:ahLst/>
              <a:cxnLst/>
              <a:rect l="l" t="t" r="r" b="b"/>
              <a:pathLst>
                <a:path w="2161" h="2080" extrusionOk="0">
                  <a:moveTo>
                    <a:pt x="1122" y="1"/>
                  </a:moveTo>
                  <a:cubicBezTo>
                    <a:pt x="701" y="1"/>
                    <a:pt x="323" y="254"/>
                    <a:pt x="162" y="642"/>
                  </a:cubicBezTo>
                  <a:cubicBezTo>
                    <a:pt x="0" y="1031"/>
                    <a:pt x="90" y="1478"/>
                    <a:pt x="387" y="1775"/>
                  </a:cubicBezTo>
                  <a:cubicBezTo>
                    <a:pt x="585" y="1974"/>
                    <a:pt x="851" y="2079"/>
                    <a:pt x="1122" y="2079"/>
                  </a:cubicBezTo>
                  <a:cubicBezTo>
                    <a:pt x="1256" y="2079"/>
                    <a:pt x="1391" y="2053"/>
                    <a:pt x="1520" y="2000"/>
                  </a:cubicBezTo>
                  <a:cubicBezTo>
                    <a:pt x="1908" y="1839"/>
                    <a:pt x="2161" y="1459"/>
                    <a:pt x="2161" y="1039"/>
                  </a:cubicBezTo>
                  <a:cubicBezTo>
                    <a:pt x="2161" y="465"/>
                    <a:pt x="1695" y="1"/>
                    <a:pt x="1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0"/>
            <p:cNvSpPr/>
            <p:nvPr/>
          </p:nvSpPr>
          <p:spPr>
            <a:xfrm>
              <a:off x="5460950" y="4228125"/>
              <a:ext cx="41600" cy="135175"/>
            </a:xfrm>
            <a:custGeom>
              <a:avLst/>
              <a:gdLst/>
              <a:ahLst/>
              <a:cxnLst/>
              <a:rect l="l" t="t" r="r" b="b"/>
              <a:pathLst>
                <a:path w="1664" h="5407" extrusionOk="0">
                  <a:moveTo>
                    <a:pt x="1" y="0"/>
                  </a:moveTo>
                  <a:lnTo>
                    <a:pt x="1" y="5406"/>
                  </a:lnTo>
                  <a:lnTo>
                    <a:pt x="1663" y="5406"/>
                  </a:lnTo>
                  <a:lnTo>
                    <a:pt x="1663" y="2353"/>
                  </a:lnTo>
                  <a:cubicBezTo>
                    <a:pt x="1663" y="1912"/>
                    <a:pt x="1488" y="1489"/>
                    <a:pt x="1176" y="11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0"/>
            <p:cNvSpPr/>
            <p:nvPr/>
          </p:nvSpPr>
          <p:spPr>
            <a:xfrm>
              <a:off x="5450375" y="4165475"/>
              <a:ext cx="21150" cy="280975"/>
            </a:xfrm>
            <a:custGeom>
              <a:avLst/>
              <a:gdLst/>
              <a:ahLst/>
              <a:cxnLst/>
              <a:rect l="l" t="t" r="r" b="b"/>
              <a:pathLst>
                <a:path w="846" h="11239" extrusionOk="0">
                  <a:moveTo>
                    <a:pt x="424" y="1"/>
                  </a:moveTo>
                  <a:cubicBezTo>
                    <a:pt x="189" y="1"/>
                    <a:pt x="1" y="193"/>
                    <a:pt x="8" y="428"/>
                  </a:cubicBezTo>
                  <a:lnTo>
                    <a:pt x="8" y="10823"/>
                  </a:lnTo>
                  <a:cubicBezTo>
                    <a:pt x="8" y="11052"/>
                    <a:pt x="193" y="11239"/>
                    <a:pt x="424" y="11239"/>
                  </a:cubicBezTo>
                  <a:cubicBezTo>
                    <a:pt x="653" y="11239"/>
                    <a:pt x="838" y="11052"/>
                    <a:pt x="838" y="10823"/>
                  </a:cubicBezTo>
                  <a:lnTo>
                    <a:pt x="838" y="428"/>
                  </a:lnTo>
                  <a:cubicBezTo>
                    <a:pt x="845" y="193"/>
                    <a:pt x="657" y="1"/>
                    <a:pt x="4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0"/>
            <p:cNvSpPr/>
            <p:nvPr/>
          </p:nvSpPr>
          <p:spPr>
            <a:xfrm>
              <a:off x="5398550" y="4269725"/>
              <a:ext cx="124750" cy="176300"/>
            </a:xfrm>
            <a:custGeom>
              <a:avLst/>
              <a:gdLst/>
              <a:ahLst/>
              <a:cxnLst/>
              <a:rect l="l" t="t" r="r" b="b"/>
              <a:pathLst>
                <a:path w="4990" h="7052" extrusionOk="0">
                  <a:moveTo>
                    <a:pt x="1249" y="0"/>
                  </a:moveTo>
                  <a:lnTo>
                    <a:pt x="1" y="425"/>
                  </a:lnTo>
                  <a:lnTo>
                    <a:pt x="1" y="5174"/>
                  </a:lnTo>
                  <a:lnTo>
                    <a:pt x="3743" y="5174"/>
                  </a:lnTo>
                  <a:cubicBezTo>
                    <a:pt x="3972" y="5174"/>
                    <a:pt x="4159" y="5592"/>
                    <a:pt x="4159" y="5822"/>
                  </a:cubicBezTo>
                  <a:lnTo>
                    <a:pt x="4159" y="6653"/>
                  </a:lnTo>
                  <a:cubicBezTo>
                    <a:pt x="4168" y="6876"/>
                    <a:pt x="4352" y="7052"/>
                    <a:pt x="4575" y="7052"/>
                  </a:cubicBezTo>
                  <a:cubicBezTo>
                    <a:pt x="4797" y="7052"/>
                    <a:pt x="4981" y="6876"/>
                    <a:pt x="4990" y="6653"/>
                  </a:cubicBezTo>
                  <a:lnTo>
                    <a:pt x="4990" y="4431"/>
                  </a:lnTo>
                  <a:cubicBezTo>
                    <a:pt x="4990" y="3990"/>
                    <a:pt x="4814" y="3567"/>
                    <a:pt x="4503" y="3256"/>
                  </a:cubicBezTo>
                  <a:lnTo>
                    <a:pt x="12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0"/>
            <p:cNvSpPr/>
            <p:nvPr/>
          </p:nvSpPr>
          <p:spPr>
            <a:xfrm>
              <a:off x="5398550" y="4238525"/>
              <a:ext cx="104000" cy="176725"/>
            </a:xfrm>
            <a:custGeom>
              <a:avLst/>
              <a:gdLst/>
              <a:ahLst/>
              <a:cxnLst/>
              <a:rect l="l" t="t" r="r" b="b"/>
              <a:pathLst>
                <a:path w="4160" h="7069" extrusionOk="0">
                  <a:moveTo>
                    <a:pt x="1" y="0"/>
                  </a:moveTo>
                  <a:lnTo>
                    <a:pt x="1" y="6653"/>
                  </a:lnTo>
                  <a:lnTo>
                    <a:pt x="3743" y="6653"/>
                  </a:lnTo>
                  <a:cubicBezTo>
                    <a:pt x="3972" y="6653"/>
                    <a:pt x="4159" y="6840"/>
                    <a:pt x="4159" y="7069"/>
                  </a:cubicBezTo>
                  <a:lnTo>
                    <a:pt x="4159" y="6238"/>
                  </a:lnTo>
                  <a:cubicBezTo>
                    <a:pt x="4159" y="5778"/>
                    <a:pt x="3787" y="5406"/>
                    <a:pt x="3327" y="5406"/>
                  </a:cubicBezTo>
                  <a:lnTo>
                    <a:pt x="2497" y="5406"/>
                  </a:lnTo>
                  <a:cubicBezTo>
                    <a:pt x="1808" y="5406"/>
                    <a:pt x="1249" y="4848"/>
                    <a:pt x="1249" y="4160"/>
                  </a:cubicBezTo>
                  <a:lnTo>
                    <a:pt x="1249" y="12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0"/>
            <p:cNvSpPr/>
            <p:nvPr/>
          </p:nvSpPr>
          <p:spPr>
            <a:xfrm>
              <a:off x="5450375" y="4165475"/>
              <a:ext cx="21150" cy="31500"/>
            </a:xfrm>
            <a:custGeom>
              <a:avLst/>
              <a:gdLst/>
              <a:ahLst/>
              <a:cxnLst/>
              <a:rect l="l" t="t" r="r" b="b"/>
              <a:pathLst>
                <a:path w="846" h="1260" extrusionOk="0">
                  <a:moveTo>
                    <a:pt x="422" y="1"/>
                  </a:moveTo>
                  <a:cubicBezTo>
                    <a:pt x="189" y="1"/>
                    <a:pt x="1" y="194"/>
                    <a:pt x="8" y="428"/>
                  </a:cubicBezTo>
                  <a:lnTo>
                    <a:pt x="8" y="1260"/>
                  </a:lnTo>
                  <a:lnTo>
                    <a:pt x="838" y="1260"/>
                  </a:lnTo>
                  <a:lnTo>
                    <a:pt x="838" y="428"/>
                  </a:lnTo>
                  <a:cubicBezTo>
                    <a:pt x="845" y="194"/>
                    <a:pt x="657" y="1"/>
                    <a:pt x="4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0"/>
            <p:cNvSpPr/>
            <p:nvPr/>
          </p:nvSpPr>
          <p:spPr>
            <a:xfrm>
              <a:off x="5232250" y="4228125"/>
              <a:ext cx="41625" cy="135175"/>
            </a:xfrm>
            <a:custGeom>
              <a:avLst/>
              <a:gdLst/>
              <a:ahLst/>
              <a:cxnLst/>
              <a:rect l="l" t="t" r="r" b="b"/>
              <a:pathLst>
                <a:path w="1665" h="5407" extrusionOk="0">
                  <a:moveTo>
                    <a:pt x="1664" y="0"/>
                  </a:moveTo>
                  <a:lnTo>
                    <a:pt x="488" y="1177"/>
                  </a:lnTo>
                  <a:cubicBezTo>
                    <a:pt x="176" y="1489"/>
                    <a:pt x="0" y="1912"/>
                    <a:pt x="0" y="2353"/>
                  </a:cubicBezTo>
                  <a:lnTo>
                    <a:pt x="0" y="5406"/>
                  </a:lnTo>
                  <a:lnTo>
                    <a:pt x="1664" y="5406"/>
                  </a:lnTo>
                  <a:lnTo>
                    <a:pt x="16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0"/>
            <p:cNvSpPr/>
            <p:nvPr/>
          </p:nvSpPr>
          <p:spPr>
            <a:xfrm>
              <a:off x="5263275" y="4165475"/>
              <a:ext cx="21125" cy="280975"/>
            </a:xfrm>
            <a:custGeom>
              <a:avLst/>
              <a:gdLst/>
              <a:ahLst/>
              <a:cxnLst/>
              <a:rect l="l" t="t" r="r" b="b"/>
              <a:pathLst>
                <a:path w="845" h="11239" extrusionOk="0">
                  <a:moveTo>
                    <a:pt x="423" y="1"/>
                  </a:moveTo>
                  <a:cubicBezTo>
                    <a:pt x="188" y="1"/>
                    <a:pt x="0" y="193"/>
                    <a:pt x="7" y="428"/>
                  </a:cubicBezTo>
                  <a:lnTo>
                    <a:pt x="7" y="10823"/>
                  </a:lnTo>
                  <a:cubicBezTo>
                    <a:pt x="7" y="11052"/>
                    <a:pt x="192" y="11238"/>
                    <a:pt x="422" y="11239"/>
                  </a:cubicBezTo>
                  <a:lnTo>
                    <a:pt x="422" y="11239"/>
                  </a:lnTo>
                  <a:cubicBezTo>
                    <a:pt x="653" y="11238"/>
                    <a:pt x="838" y="11052"/>
                    <a:pt x="838" y="10823"/>
                  </a:cubicBezTo>
                  <a:lnTo>
                    <a:pt x="838" y="428"/>
                  </a:lnTo>
                  <a:cubicBezTo>
                    <a:pt x="845" y="193"/>
                    <a:pt x="657" y="1"/>
                    <a:pt x="423" y="1"/>
                  </a:cubicBezTo>
                  <a:close/>
                  <a:moveTo>
                    <a:pt x="422" y="11239"/>
                  </a:moveTo>
                  <a:cubicBezTo>
                    <a:pt x="422" y="11239"/>
                    <a:pt x="422" y="11239"/>
                    <a:pt x="422" y="11239"/>
                  </a:cubicBezTo>
                  <a:lnTo>
                    <a:pt x="423" y="11239"/>
                  </a:lnTo>
                  <a:cubicBezTo>
                    <a:pt x="423" y="11239"/>
                    <a:pt x="423" y="11239"/>
                    <a:pt x="422" y="112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0"/>
            <p:cNvSpPr/>
            <p:nvPr/>
          </p:nvSpPr>
          <p:spPr>
            <a:xfrm>
              <a:off x="5211300" y="4269725"/>
              <a:ext cx="101325" cy="177025"/>
            </a:xfrm>
            <a:custGeom>
              <a:avLst/>
              <a:gdLst/>
              <a:ahLst/>
              <a:cxnLst/>
              <a:rect l="l" t="t" r="r" b="b"/>
              <a:pathLst>
                <a:path w="4053" h="7081" extrusionOk="0">
                  <a:moveTo>
                    <a:pt x="3750" y="0"/>
                  </a:moveTo>
                  <a:lnTo>
                    <a:pt x="496" y="3254"/>
                  </a:lnTo>
                  <a:cubicBezTo>
                    <a:pt x="183" y="3567"/>
                    <a:pt x="8" y="3990"/>
                    <a:pt x="8" y="4431"/>
                  </a:cubicBezTo>
                  <a:lnTo>
                    <a:pt x="8" y="6653"/>
                  </a:lnTo>
                  <a:cubicBezTo>
                    <a:pt x="1" y="6886"/>
                    <a:pt x="189" y="7080"/>
                    <a:pt x="424" y="7080"/>
                  </a:cubicBezTo>
                  <a:cubicBezTo>
                    <a:pt x="659" y="7080"/>
                    <a:pt x="845" y="6886"/>
                    <a:pt x="840" y="6653"/>
                  </a:cubicBezTo>
                  <a:lnTo>
                    <a:pt x="840" y="5821"/>
                  </a:lnTo>
                  <a:cubicBezTo>
                    <a:pt x="840" y="5592"/>
                    <a:pt x="1039" y="4891"/>
                    <a:pt x="1039" y="4891"/>
                  </a:cubicBezTo>
                  <a:lnTo>
                    <a:pt x="4053" y="4451"/>
                  </a:lnTo>
                  <a:lnTo>
                    <a:pt x="37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0"/>
            <p:cNvSpPr/>
            <p:nvPr/>
          </p:nvSpPr>
          <p:spPr>
            <a:xfrm>
              <a:off x="5232275" y="4238525"/>
              <a:ext cx="103975" cy="176725"/>
            </a:xfrm>
            <a:custGeom>
              <a:avLst/>
              <a:gdLst/>
              <a:ahLst/>
              <a:cxnLst/>
              <a:rect l="l" t="t" r="r" b="b"/>
              <a:pathLst>
                <a:path w="4159" h="7069" extrusionOk="0">
                  <a:moveTo>
                    <a:pt x="4159" y="0"/>
                  </a:moveTo>
                  <a:lnTo>
                    <a:pt x="2911" y="1248"/>
                  </a:lnTo>
                  <a:lnTo>
                    <a:pt x="2911" y="4160"/>
                  </a:lnTo>
                  <a:cubicBezTo>
                    <a:pt x="2910" y="4848"/>
                    <a:pt x="2352" y="5406"/>
                    <a:pt x="1663" y="5406"/>
                  </a:cubicBezTo>
                  <a:lnTo>
                    <a:pt x="831" y="5406"/>
                  </a:lnTo>
                  <a:cubicBezTo>
                    <a:pt x="373" y="5406"/>
                    <a:pt x="1" y="5778"/>
                    <a:pt x="1" y="6238"/>
                  </a:cubicBezTo>
                  <a:lnTo>
                    <a:pt x="1" y="7069"/>
                  </a:lnTo>
                  <a:cubicBezTo>
                    <a:pt x="1" y="6840"/>
                    <a:pt x="186" y="6653"/>
                    <a:pt x="417" y="6653"/>
                  </a:cubicBezTo>
                  <a:lnTo>
                    <a:pt x="4159" y="6653"/>
                  </a:lnTo>
                  <a:lnTo>
                    <a:pt x="41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0"/>
            <p:cNvSpPr/>
            <p:nvPr/>
          </p:nvSpPr>
          <p:spPr>
            <a:xfrm>
              <a:off x="5336650" y="4008050"/>
              <a:ext cx="72325" cy="417100"/>
            </a:xfrm>
            <a:custGeom>
              <a:avLst/>
              <a:gdLst/>
              <a:ahLst/>
              <a:cxnLst/>
              <a:rect l="l" t="t" r="r" b="b"/>
              <a:pathLst>
                <a:path w="2893" h="16684" extrusionOk="0">
                  <a:moveTo>
                    <a:pt x="1329" y="0"/>
                  </a:moveTo>
                  <a:lnTo>
                    <a:pt x="398" y="488"/>
                  </a:lnTo>
                  <a:lnTo>
                    <a:pt x="229" y="559"/>
                  </a:lnTo>
                  <a:cubicBezTo>
                    <a:pt x="77" y="1063"/>
                    <a:pt x="1" y="1586"/>
                    <a:pt x="1" y="2112"/>
                  </a:cubicBezTo>
                  <a:lnTo>
                    <a:pt x="1" y="15852"/>
                  </a:lnTo>
                  <a:cubicBezTo>
                    <a:pt x="1" y="16310"/>
                    <a:pt x="373" y="16684"/>
                    <a:pt x="831" y="16684"/>
                  </a:cubicBezTo>
                  <a:lnTo>
                    <a:pt x="2061" y="16684"/>
                  </a:lnTo>
                  <a:lnTo>
                    <a:pt x="2893" y="16288"/>
                  </a:lnTo>
                  <a:lnTo>
                    <a:pt x="2893" y="2112"/>
                  </a:lnTo>
                  <a:cubicBezTo>
                    <a:pt x="2893" y="1586"/>
                    <a:pt x="2815" y="1063"/>
                    <a:pt x="2664" y="559"/>
                  </a:cubicBezTo>
                  <a:lnTo>
                    <a:pt x="2665" y="559"/>
                  </a:lnTo>
                  <a:lnTo>
                    <a:pt x="2644" y="488"/>
                  </a:lnTo>
                  <a:lnTo>
                    <a:pt x="13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0"/>
            <p:cNvSpPr/>
            <p:nvPr/>
          </p:nvSpPr>
          <p:spPr>
            <a:xfrm>
              <a:off x="5325800" y="4016325"/>
              <a:ext cx="83150" cy="419700"/>
            </a:xfrm>
            <a:custGeom>
              <a:avLst/>
              <a:gdLst/>
              <a:ahLst/>
              <a:cxnLst/>
              <a:rect l="l" t="t" r="r" b="b"/>
              <a:pathLst>
                <a:path w="3326" h="16788" extrusionOk="0">
                  <a:moveTo>
                    <a:pt x="568" y="0"/>
                  </a:moveTo>
                  <a:lnTo>
                    <a:pt x="250" y="157"/>
                  </a:lnTo>
                  <a:lnTo>
                    <a:pt x="228" y="229"/>
                  </a:lnTo>
                  <a:cubicBezTo>
                    <a:pt x="77" y="733"/>
                    <a:pt x="1" y="1255"/>
                    <a:pt x="1" y="1781"/>
                  </a:cubicBezTo>
                  <a:lnTo>
                    <a:pt x="1" y="15957"/>
                  </a:lnTo>
                  <a:cubicBezTo>
                    <a:pt x="1" y="16415"/>
                    <a:pt x="373" y="16787"/>
                    <a:pt x="832" y="16787"/>
                  </a:cubicBezTo>
                  <a:lnTo>
                    <a:pt x="2495" y="16787"/>
                  </a:lnTo>
                  <a:cubicBezTo>
                    <a:pt x="2953" y="16787"/>
                    <a:pt x="3325" y="16415"/>
                    <a:pt x="3325" y="15957"/>
                  </a:cubicBezTo>
                  <a:lnTo>
                    <a:pt x="1664" y="15957"/>
                  </a:lnTo>
                  <a:lnTo>
                    <a:pt x="1664" y="8472"/>
                  </a:lnTo>
                  <a:cubicBezTo>
                    <a:pt x="1205" y="8472"/>
                    <a:pt x="832" y="8100"/>
                    <a:pt x="832" y="7642"/>
                  </a:cubicBezTo>
                  <a:lnTo>
                    <a:pt x="832" y="157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0"/>
            <p:cNvSpPr/>
            <p:nvPr/>
          </p:nvSpPr>
          <p:spPr>
            <a:xfrm>
              <a:off x="5337800" y="4436025"/>
              <a:ext cx="59225" cy="41600"/>
            </a:xfrm>
            <a:custGeom>
              <a:avLst/>
              <a:gdLst/>
              <a:ahLst/>
              <a:cxnLst/>
              <a:rect l="l" t="t" r="r" b="b"/>
              <a:pathLst>
                <a:path w="2369" h="1664" extrusionOk="0">
                  <a:moveTo>
                    <a:pt x="352" y="1"/>
                  </a:moveTo>
                  <a:lnTo>
                    <a:pt x="67" y="1147"/>
                  </a:lnTo>
                  <a:cubicBezTo>
                    <a:pt x="0" y="1410"/>
                    <a:pt x="200" y="1663"/>
                    <a:pt x="470" y="1663"/>
                  </a:cubicBezTo>
                  <a:lnTo>
                    <a:pt x="1899" y="1663"/>
                  </a:lnTo>
                  <a:cubicBezTo>
                    <a:pt x="2171" y="1663"/>
                    <a:pt x="2369" y="1410"/>
                    <a:pt x="2302" y="1147"/>
                  </a:cubicBezTo>
                  <a:lnTo>
                    <a:pt x="20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0"/>
            <p:cNvSpPr/>
            <p:nvPr/>
          </p:nvSpPr>
          <p:spPr>
            <a:xfrm>
              <a:off x="5357000" y="4228450"/>
              <a:ext cx="20775" cy="218000"/>
            </a:xfrm>
            <a:custGeom>
              <a:avLst/>
              <a:gdLst/>
              <a:ahLst/>
              <a:cxnLst/>
              <a:rect l="l" t="t" r="r" b="b"/>
              <a:pathLst>
                <a:path w="831" h="8720" extrusionOk="0">
                  <a:moveTo>
                    <a:pt x="416" y="0"/>
                  </a:moveTo>
                  <a:cubicBezTo>
                    <a:pt x="191" y="0"/>
                    <a:pt x="6" y="178"/>
                    <a:pt x="0" y="403"/>
                  </a:cubicBezTo>
                  <a:lnTo>
                    <a:pt x="0" y="8304"/>
                  </a:lnTo>
                  <a:cubicBezTo>
                    <a:pt x="0" y="8533"/>
                    <a:pt x="185" y="8719"/>
                    <a:pt x="416" y="8720"/>
                  </a:cubicBezTo>
                  <a:lnTo>
                    <a:pt x="416" y="8720"/>
                  </a:lnTo>
                  <a:cubicBezTo>
                    <a:pt x="646" y="8719"/>
                    <a:pt x="831" y="8533"/>
                    <a:pt x="831" y="8304"/>
                  </a:cubicBezTo>
                  <a:lnTo>
                    <a:pt x="831" y="403"/>
                  </a:lnTo>
                  <a:cubicBezTo>
                    <a:pt x="825" y="178"/>
                    <a:pt x="640" y="0"/>
                    <a:pt x="416" y="0"/>
                  </a:cubicBezTo>
                  <a:close/>
                  <a:moveTo>
                    <a:pt x="416" y="8720"/>
                  </a:moveTo>
                  <a:lnTo>
                    <a:pt x="416" y="8720"/>
                  </a:lnTo>
                  <a:cubicBezTo>
                    <a:pt x="415" y="8720"/>
                    <a:pt x="415" y="8720"/>
                    <a:pt x="415" y="8720"/>
                  </a:cubicBezTo>
                  <a:lnTo>
                    <a:pt x="416" y="8720"/>
                  </a:lnTo>
                  <a:cubicBezTo>
                    <a:pt x="416" y="8720"/>
                    <a:pt x="416" y="8720"/>
                    <a:pt x="416" y="87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0"/>
            <p:cNvSpPr/>
            <p:nvPr/>
          </p:nvSpPr>
          <p:spPr>
            <a:xfrm>
              <a:off x="5263300" y="4165475"/>
              <a:ext cx="21150" cy="31500"/>
            </a:xfrm>
            <a:custGeom>
              <a:avLst/>
              <a:gdLst/>
              <a:ahLst/>
              <a:cxnLst/>
              <a:rect l="l" t="t" r="r" b="b"/>
              <a:pathLst>
                <a:path w="846" h="1260" extrusionOk="0">
                  <a:moveTo>
                    <a:pt x="422" y="1"/>
                  </a:moveTo>
                  <a:cubicBezTo>
                    <a:pt x="189" y="1"/>
                    <a:pt x="0" y="194"/>
                    <a:pt x="8" y="428"/>
                  </a:cubicBezTo>
                  <a:lnTo>
                    <a:pt x="8" y="1260"/>
                  </a:lnTo>
                  <a:lnTo>
                    <a:pt x="838" y="1260"/>
                  </a:lnTo>
                  <a:lnTo>
                    <a:pt x="838" y="428"/>
                  </a:lnTo>
                  <a:cubicBezTo>
                    <a:pt x="845" y="194"/>
                    <a:pt x="657" y="1"/>
                    <a:pt x="4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0"/>
            <p:cNvSpPr/>
            <p:nvPr/>
          </p:nvSpPr>
          <p:spPr>
            <a:xfrm>
              <a:off x="5341725" y="3937075"/>
              <a:ext cx="61025" cy="83200"/>
            </a:xfrm>
            <a:custGeom>
              <a:avLst/>
              <a:gdLst/>
              <a:ahLst/>
              <a:cxnLst/>
              <a:rect l="l" t="t" r="r" b="b"/>
              <a:pathLst>
                <a:path w="2441" h="3328" extrusionOk="0">
                  <a:moveTo>
                    <a:pt x="1027" y="1"/>
                  </a:moveTo>
                  <a:cubicBezTo>
                    <a:pt x="780" y="1"/>
                    <a:pt x="563" y="164"/>
                    <a:pt x="493" y="400"/>
                  </a:cubicBezTo>
                  <a:lnTo>
                    <a:pt x="491" y="399"/>
                  </a:lnTo>
                  <a:lnTo>
                    <a:pt x="195" y="1386"/>
                  </a:lnTo>
                  <a:lnTo>
                    <a:pt x="0" y="2996"/>
                  </a:lnTo>
                  <a:lnTo>
                    <a:pt x="195" y="3327"/>
                  </a:lnTo>
                  <a:lnTo>
                    <a:pt x="2441" y="3327"/>
                  </a:lnTo>
                  <a:lnTo>
                    <a:pt x="1562" y="400"/>
                  </a:lnTo>
                  <a:cubicBezTo>
                    <a:pt x="1491" y="164"/>
                    <a:pt x="1274" y="1"/>
                    <a:pt x="1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0"/>
            <p:cNvSpPr/>
            <p:nvPr/>
          </p:nvSpPr>
          <p:spPr>
            <a:xfrm>
              <a:off x="5332025" y="3971725"/>
              <a:ext cx="14600" cy="48550"/>
            </a:xfrm>
            <a:custGeom>
              <a:avLst/>
              <a:gdLst/>
              <a:ahLst/>
              <a:cxnLst/>
              <a:rect l="l" t="t" r="r" b="b"/>
              <a:pathLst>
                <a:path w="584" h="1942" extrusionOk="0">
                  <a:moveTo>
                    <a:pt x="583" y="0"/>
                  </a:moveTo>
                  <a:lnTo>
                    <a:pt x="1" y="1941"/>
                  </a:lnTo>
                  <a:lnTo>
                    <a:pt x="583" y="1941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0"/>
            <p:cNvSpPr/>
            <p:nvPr/>
          </p:nvSpPr>
          <p:spPr>
            <a:xfrm>
              <a:off x="5346600" y="4124200"/>
              <a:ext cx="51975" cy="47000"/>
            </a:xfrm>
            <a:custGeom>
              <a:avLst/>
              <a:gdLst/>
              <a:ahLst/>
              <a:cxnLst/>
              <a:rect l="l" t="t" r="r" b="b"/>
              <a:pathLst>
                <a:path w="2079" h="1880" extrusionOk="0">
                  <a:moveTo>
                    <a:pt x="821" y="0"/>
                  </a:moveTo>
                  <a:cubicBezTo>
                    <a:pt x="683" y="0"/>
                    <a:pt x="546" y="24"/>
                    <a:pt x="416" y="71"/>
                  </a:cubicBezTo>
                  <a:lnTo>
                    <a:pt x="0" y="1879"/>
                  </a:lnTo>
                  <a:lnTo>
                    <a:pt x="1429" y="1879"/>
                  </a:lnTo>
                  <a:lnTo>
                    <a:pt x="2079" y="1663"/>
                  </a:lnTo>
                  <a:lnTo>
                    <a:pt x="2079" y="1247"/>
                  </a:lnTo>
                  <a:cubicBezTo>
                    <a:pt x="2079" y="558"/>
                    <a:pt x="1520" y="0"/>
                    <a:pt x="831" y="0"/>
                  </a:cubicBezTo>
                  <a:lnTo>
                    <a:pt x="832" y="0"/>
                  </a:lnTo>
                  <a:cubicBezTo>
                    <a:pt x="828" y="0"/>
                    <a:pt x="82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0"/>
            <p:cNvSpPr/>
            <p:nvPr/>
          </p:nvSpPr>
          <p:spPr>
            <a:xfrm>
              <a:off x="5336225" y="4125975"/>
              <a:ext cx="62350" cy="60600"/>
            </a:xfrm>
            <a:custGeom>
              <a:avLst/>
              <a:gdLst/>
              <a:ahLst/>
              <a:cxnLst/>
              <a:rect l="l" t="t" r="r" b="b"/>
              <a:pathLst>
                <a:path w="2494" h="2424" extrusionOk="0">
                  <a:moveTo>
                    <a:pt x="831" y="0"/>
                  </a:moveTo>
                  <a:cubicBezTo>
                    <a:pt x="333" y="177"/>
                    <a:pt x="1" y="648"/>
                    <a:pt x="1" y="1177"/>
                  </a:cubicBezTo>
                  <a:lnTo>
                    <a:pt x="1" y="2008"/>
                  </a:lnTo>
                  <a:cubicBezTo>
                    <a:pt x="1" y="2237"/>
                    <a:pt x="186" y="2424"/>
                    <a:pt x="415" y="2424"/>
                  </a:cubicBezTo>
                  <a:lnTo>
                    <a:pt x="2078" y="2424"/>
                  </a:lnTo>
                  <a:cubicBezTo>
                    <a:pt x="2309" y="2424"/>
                    <a:pt x="2494" y="2237"/>
                    <a:pt x="2494" y="2008"/>
                  </a:cubicBezTo>
                  <a:lnTo>
                    <a:pt x="2494" y="1592"/>
                  </a:lnTo>
                  <a:lnTo>
                    <a:pt x="1663" y="1592"/>
                  </a:lnTo>
                  <a:cubicBezTo>
                    <a:pt x="1204" y="1592"/>
                    <a:pt x="831" y="1220"/>
                    <a:pt x="831" y="761"/>
                  </a:cubicBezTo>
                  <a:lnTo>
                    <a:pt x="8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7" name="Google Shape;2047;p50"/>
          <p:cNvGrpSpPr/>
          <p:nvPr/>
        </p:nvGrpSpPr>
        <p:grpSpPr>
          <a:xfrm>
            <a:off x="5927028" y="4132741"/>
            <a:ext cx="551358" cy="472361"/>
            <a:chOff x="5663025" y="3954425"/>
            <a:chExt cx="636525" cy="545325"/>
          </a:xfrm>
        </p:grpSpPr>
        <p:sp>
          <p:nvSpPr>
            <p:cNvPr id="2048" name="Google Shape;2048;p50"/>
            <p:cNvSpPr/>
            <p:nvPr/>
          </p:nvSpPr>
          <p:spPr>
            <a:xfrm>
              <a:off x="5754250" y="3954425"/>
              <a:ext cx="545300" cy="545325"/>
            </a:xfrm>
            <a:custGeom>
              <a:avLst/>
              <a:gdLst/>
              <a:ahLst/>
              <a:cxnLst/>
              <a:rect l="l" t="t" r="r" b="b"/>
              <a:pathLst>
                <a:path w="21812" h="21813" extrusionOk="0">
                  <a:moveTo>
                    <a:pt x="10898" y="0"/>
                  </a:moveTo>
                  <a:cubicBezTo>
                    <a:pt x="10674" y="0"/>
                    <a:pt x="10493" y="181"/>
                    <a:pt x="10493" y="405"/>
                  </a:cubicBezTo>
                  <a:lnTo>
                    <a:pt x="10493" y="1856"/>
                  </a:lnTo>
                  <a:cubicBezTo>
                    <a:pt x="10493" y="2444"/>
                    <a:pt x="10344" y="3021"/>
                    <a:pt x="10060" y="3534"/>
                  </a:cubicBezTo>
                  <a:cubicBezTo>
                    <a:pt x="9911" y="3804"/>
                    <a:pt x="9634" y="3951"/>
                    <a:pt x="9352" y="3951"/>
                  </a:cubicBezTo>
                  <a:cubicBezTo>
                    <a:pt x="9177" y="3951"/>
                    <a:pt x="8999" y="3894"/>
                    <a:pt x="8849" y="3775"/>
                  </a:cubicBezTo>
                  <a:lnTo>
                    <a:pt x="8068" y="3151"/>
                  </a:lnTo>
                  <a:cubicBezTo>
                    <a:pt x="7992" y="3091"/>
                    <a:pt x="7904" y="3063"/>
                    <a:pt x="7818" y="3063"/>
                  </a:cubicBezTo>
                  <a:cubicBezTo>
                    <a:pt x="7624" y="3063"/>
                    <a:pt x="7439" y="3204"/>
                    <a:pt x="7414" y="3421"/>
                  </a:cubicBezTo>
                  <a:lnTo>
                    <a:pt x="7301" y="4416"/>
                  </a:lnTo>
                  <a:cubicBezTo>
                    <a:pt x="7255" y="4835"/>
                    <a:pt x="6899" y="5133"/>
                    <a:pt x="6501" y="5133"/>
                  </a:cubicBezTo>
                  <a:cubicBezTo>
                    <a:pt x="6426" y="5133"/>
                    <a:pt x="6351" y="5122"/>
                    <a:pt x="6275" y="5101"/>
                  </a:cubicBezTo>
                  <a:cubicBezTo>
                    <a:pt x="5712" y="4939"/>
                    <a:pt x="5197" y="4637"/>
                    <a:pt x="4783" y="4221"/>
                  </a:cubicBezTo>
                  <a:lnTo>
                    <a:pt x="3757" y="3195"/>
                  </a:lnTo>
                  <a:cubicBezTo>
                    <a:pt x="3679" y="3119"/>
                    <a:pt x="3577" y="3082"/>
                    <a:pt x="3476" y="3082"/>
                  </a:cubicBezTo>
                  <a:cubicBezTo>
                    <a:pt x="3373" y="3082"/>
                    <a:pt x="3270" y="3121"/>
                    <a:pt x="3191" y="3201"/>
                  </a:cubicBezTo>
                  <a:cubicBezTo>
                    <a:pt x="3035" y="3356"/>
                    <a:pt x="3033" y="3608"/>
                    <a:pt x="3185" y="3767"/>
                  </a:cubicBezTo>
                  <a:lnTo>
                    <a:pt x="4211" y="4792"/>
                  </a:lnTo>
                  <a:cubicBezTo>
                    <a:pt x="4627" y="5208"/>
                    <a:pt x="4930" y="5722"/>
                    <a:pt x="5093" y="6286"/>
                  </a:cubicBezTo>
                  <a:cubicBezTo>
                    <a:pt x="5230" y="6766"/>
                    <a:pt x="4903" y="7256"/>
                    <a:pt x="4406" y="7312"/>
                  </a:cubicBezTo>
                  <a:lnTo>
                    <a:pt x="3413" y="7424"/>
                  </a:lnTo>
                  <a:cubicBezTo>
                    <a:pt x="3098" y="7459"/>
                    <a:pt x="2945" y="7829"/>
                    <a:pt x="3142" y="8078"/>
                  </a:cubicBezTo>
                  <a:lnTo>
                    <a:pt x="3765" y="8860"/>
                  </a:lnTo>
                  <a:cubicBezTo>
                    <a:pt x="4077" y="9250"/>
                    <a:pt x="3962" y="9828"/>
                    <a:pt x="3525" y="10070"/>
                  </a:cubicBezTo>
                  <a:cubicBezTo>
                    <a:pt x="3011" y="10354"/>
                    <a:pt x="2434" y="10503"/>
                    <a:pt x="1847" y="10504"/>
                  </a:cubicBezTo>
                  <a:lnTo>
                    <a:pt x="397" y="10504"/>
                  </a:lnTo>
                  <a:cubicBezTo>
                    <a:pt x="176" y="10508"/>
                    <a:pt x="1" y="10688"/>
                    <a:pt x="1" y="10907"/>
                  </a:cubicBezTo>
                  <a:cubicBezTo>
                    <a:pt x="1" y="11127"/>
                    <a:pt x="176" y="11306"/>
                    <a:pt x="397" y="11312"/>
                  </a:cubicBezTo>
                  <a:lnTo>
                    <a:pt x="1847" y="11312"/>
                  </a:lnTo>
                  <a:cubicBezTo>
                    <a:pt x="2434" y="11312"/>
                    <a:pt x="3011" y="11460"/>
                    <a:pt x="3525" y="11745"/>
                  </a:cubicBezTo>
                  <a:cubicBezTo>
                    <a:pt x="3962" y="11987"/>
                    <a:pt x="4077" y="12564"/>
                    <a:pt x="3765" y="12955"/>
                  </a:cubicBezTo>
                  <a:lnTo>
                    <a:pt x="3143" y="13737"/>
                  </a:lnTo>
                  <a:cubicBezTo>
                    <a:pt x="2945" y="13986"/>
                    <a:pt x="3098" y="14355"/>
                    <a:pt x="3413" y="14391"/>
                  </a:cubicBezTo>
                  <a:lnTo>
                    <a:pt x="4406" y="14502"/>
                  </a:lnTo>
                  <a:cubicBezTo>
                    <a:pt x="4903" y="14559"/>
                    <a:pt x="5230" y="15049"/>
                    <a:pt x="5093" y="15528"/>
                  </a:cubicBezTo>
                  <a:cubicBezTo>
                    <a:pt x="4930" y="16093"/>
                    <a:pt x="4627" y="16606"/>
                    <a:pt x="4213" y="17022"/>
                  </a:cubicBezTo>
                  <a:lnTo>
                    <a:pt x="3187" y="18048"/>
                  </a:lnTo>
                  <a:cubicBezTo>
                    <a:pt x="3030" y="18205"/>
                    <a:pt x="3031" y="18460"/>
                    <a:pt x="3188" y="18617"/>
                  </a:cubicBezTo>
                  <a:cubicBezTo>
                    <a:pt x="3267" y="18696"/>
                    <a:pt x="3371" y="18735"/>
                    <a:pt x="3475" y="18735"/>
                  </a:cubicBezTo>
                  <a:cubicBezTo>
                    <a:pt x="3577" y="18735"/>
                    <a:pt x="3679" y="18697"/>
                    <a:pt x="3757" y="18620"/>
                  </a:cubicBezTo>
                  <a:lnTo>
                    <a:pt x="4783" y="17594"/>
                  </a:lnTo>
                  <a:cubicBezTo>
                    <a:pt x="5199" y="17178"/>
                    <a:pt x="5712" y="16875"/>
                    <a:pt x="6277" y="16712"/>
                  </a:cubicBezTo>
                  <a:cubicBezTo>
                    <a:pt x="6352" y="16691"/>
                    <a:pt x="6427" y="16681"/>
                    <a:pt x="6500" y="16681"/>
                  </a:cubicBezTo>
                  <a:cubicBezTo>
                    <a:pt x="6899" y="16681"/>
                    <a:pt x="7255" y="16979"/>
                    <a:pt x="7303" y="17399"/>
                  </a:cubicBezTo>
                  <a:lnTo>
                    <a:pt x="7416" y="18392"/>
                  </a:lnTo>
                  <a:cubicBezTo>
                    <a:pt x="7440" y="18610"/>
                    <a:pt x="7625" y="18751"/>
                    <a:pt x="7818" y="18751"/>
                  </a:cubicBezTo>
                  <a:cubicBezTo>
                    <a:pt x="7904" y="18751"/>
                    <a:pt x="7992" y="18723"/>
                    <a:pt x="8068" y="18662"/>
                  </a:cubicBezTo>
                  <a:lnTo>
                    <a:pt x="8850" y="18039"/>
                  </a:lnTo>
                  <a:cubicBezTo>
                    <a:pt x="9001" y="17920"/>
                    <a:pt x="9178" y="17863"/>
                    <a:pt x="9353" y="17863"/>
                  </a:cubicBezTo>
                  <a:cubicBezTo>
                    <a:pt x="9636" y="17863"/>
                    <a:pt x="9912" y="18010"/>
                    <a:pt x="10062" y="18280"/>
                  </a:cubicBezTo>
                  <a:cubicBezTo>
                    <a:pt x="10346" y="18794"/>
                    <a:pt x="10494" y="19371"/>
                    <a:pt x="10494" y="19958"/>
                  </a:cubicBezTo>
                  <a:lnTo>
                    <a:pt x="10494" y="21408"/>
                  </a:lnTo>
                  <a:cubicBezTo>
                    <a:pt x="10494" y="21632"/>
                    <a:pt x="10676" y="21813"/>
                    <a:pt x="10898" y="21813"/>
                  </a:cubicBezTo>
                  <a:cubicBezTo>
                    <a:pt x="11121" y="21813"/>
                    <a:pt x="11302" y="21632"/>
                    <a:pt x="11302" y="21408"/>
                  </a:cubicBezTo>
                  <a:lnTo>
                    <a:pt x="11302" y="19958"/>
                  </a:lnTo>
                  <a:cubicBezTo>
                    <a:pt x="11302" y="19371"/>
                    <a:pt x="11451" y="18794"/>
                    <a:pt x="11735" y="18280"/>
                  </a:cubicBezTo>
                  <a:cubicBezTo>
                    <a:pt x="11885" y="18010"/>
                    <a:pt x="12162" y="17863"/>
                    <a:pt x="12444" y="17863"/>
                  </a:cubicBezTo>
                  <a:cubicBezTo>
                    <a:pt x="12620" y="17863"/>
                    <a:pt x="12797" y="17920"/>
                    <a:pt x="12946" y="18039"/>
                  </a:cubicBezTo>
                  <a:lnTo>
                    <a:pt x="13729" y="18662"/>
                  </a:lnTo>
                  <a:cubicBezTo>
                    <a:pt x="13805" y="18723"/>
                    <a:pt x="13893" y="18751"/>
                    <a:pt x="13979" y="18751"/>
                  </a:cubicBezTo>
                  <a:cubicBezTo>
                    <a:pt x="14172" y="18751"/>
                    <a:pt x="14357" y="18610"/>
                    <a:pt x="14381" y="18392"/>
                  </a:cubicBezTo>
                  <a:lnTo>
                    <a:pt x="14494" y="17399"/>
                  </a:lnTo>
                  <a:cubicBezTo>
                    <a:pt x="14542" y="16979"/>
                    <a:pt x="14898" y="16681"/>
                    <a:pt x="15297" y="16681"/>
                  </a:cubicBezTo>
                  <a:cubicBezTo>
                    <a:pt x="15370" y="16681"/>
                    <a:pt x="15445" y="16691"/>
                    <a:pt x="15520" y="16712"/>
                  </a:cubicBezTo>
                  <a:cubicBezTo>
                    <a:pt x="16085" y="16875"/>
                    <a:pt x="16598" y="17178"/>
                    <a:pt x="17013" y="17594"/>
                  </a:cubicBezTo>
                  <a:lnTo>
                    <a:pt x="18038" y="18620"/>
                  </a:lnTo>
                  <a:cubicBezTo>
                    <a:pt x="18117" y="18697"/>
                    <a:pt x="18220" y="18735"/>
                    <a:pt x="18322" y="18735"/>
                  </a:cubicBezTo>
                  <a:cubicBezTo>
                    <a:pt x="18426" y="18735"/>
                    <a:pt x="18530" y="18696"/>
                    <a:pt x="18609" y="18617"/>
                  </a:cubicBezTo>
                  <a:cubicBezTo>
                    <a:pt x="18766" y="18460"/>
                    <a:pt x="18766" y="18206"/>
                    <a:pt x="18610" y="18048"/>
                  </a:cubicBezTo>
                  <a:lnTo>
                    <a:pt x="17584" y="17022"/>
                  </a:lnTo>
                  <a:cubicBezTo>
                    <a:pt x="17168" y="16606"/>
                    <a:pt x="16866" y="16093"/>
                    <a:pt x="16704" y="15528"/>
                  </a:cubicBezTo>
                  <a:cubicBezTo>
                    <a:pt x="16566" y="15049"/>
                    <a:pt x="16892" y="14559"/>
                    <a:pt x="17389" y="14502"/>
                  </a:cubicBezTo>
                  <a:lnTo>
                    <a:pt x="18382" y="14391"/>
                  </a:lnTo>
                  <a:cubicBezTo>
                    <a:pt x="18699" y="14355"/>
                    <a:pt x="18852" y="13986"/>
                    <a:pt x="18654" y="13737"/>
                  </a:cubicBezTo>
                  <a:lnTo>
                    <a:pt x="18030" y="12956"/>
                  </a:lnTo>
                  <a:cubicBezTo>
                    <a:pt x="17719" y="12564"/>
                    <a:pt x="17833" y="11987"/>
                    <a:pt x="18272" y="11745"/>
                  </a:cubicBezTo>
                  <a:cubicBezTo>
                    <a:pt x="18785" y="11460"/>
                    <a:pt x="19363" y="11312"/>
                    <a:pt x="19950" y="11312"/>
                  </a:cubicBezTo>
                  <a:lnTo>
                    <a:pt x="21400" y="11312"/>
                  </a:lnTo>
                  <a:cubicBezTo>
                    <a:pt x="21403" y="11312"/>
                    <a:pt x="21405" y="11312"/>
                    <a:pt x="21408" y="11312"/>
                  </a:cubicBezTo>
                  <a:cubicBezTo>
                    <a:pt x="21631" y="11312"/>
                    <a:pt x="21812" y="11131"/>
                    <a:pt x="21812" y="10907"/>
                  </a:cubicBezTo>
                  <a:cubicBezTo>
                    <a:pt x="21812" y="10684"/>
                    <a:pt x="21632" y="10504"/>
                    <a:pt x="21410" y="10504"/>
                  </a:cubicBezTo>
                  <a:cubicBezTo>
                    <a:pt x="21407" y="10504"/>
                    <a:pt x="21404" y="10504"/>
                    <a:pt x="21400" y="10504"/>
                  </a:cubicBezTo>
                  <a:lnTo>
                    <a:pt x="21400" y="10503"/>
                  </a:lnTo>
                  <a:lnTo>
                    <a:pt x="19950" y="10503"/>
                  </a:lnTo>
                  <a:cubicBezTo>
                    <a:pt x="19363" y="10503"/>
                    <a:pt x="18784" y="10354"/>
                    <a:pt x="18270" y="10070"/>
                  </a:cubicBezTo>
                  <a:cubicBezTo>
                    <a:pt x="17833" y="9828"/>
                    <a:pt x="17719" y="9250"/>
                    <a:pt x="18030" y="8859"/>
                  </a:cubicBezTo>
                  <a:lnTo>
                    <a:pt x="18652" y="8076"/>
                  </a:lnTo>
                  <a:cubicBezTo>
                    <a:pt x="18851" y="7829"/>
                    <a:pt x="18698" y="7459"/>
                    <a:pt x="18382" y="7424"/>
                  </a:cubicBezTo>
                  <a:lnTo>
                    <a:pt x="17389" y="7311"/>
                  </a:lnTo>
                  <a:cubicBezTo>
                    <a:pt x="16892" y="7256"/>
                    <a:pt x="16566" y="6766"/>
                    <a:pt x="16703" y="6285"/>
                  </a:cubicBezTo>
                  <a:cubicBezTo>
                    <a:pt x="16866" y="5720"/>
                    <a:pt x="17168" y="5207"/>
                    <a:pt x="17583" y="4792"/>
                  </a:cubicBezTo>
                  <a:lnTo>
                    <a:pt x="18609" y="3767"/>
                  </a:lnTo>
                  <a:cubicBezTo>
                    <a:pt x="18771" y="3609"/>
                    <a:pt x="18774" y="3349"/>
                    <a:pt x="18614" y="3189"/>
                  </a:cubicBezTo>
                  <a:cubicBezTo>
                    <a:pt x="18535" y="3110"/>
                    <a:pt x="18432" y="3071"/>
                    <a:pt x="18329" y="3071"/>
                  </a:cubicBezTo>
                  <a:cubicBezTo>
                    <a:pt x="18224" y="3071"/>
                    <a:pt x="18118" y="3113"/>
                    <a:pt x="18038" y="3195"/>
                  </a:cubicBezTo>
                  <a:lnTo>
                    <a:pt x="17013" y="4221"/>
                  </a:lnTo>
                  <a:cubicBezTo>
                    <a:pt x="16597" y="4635"/>
                    <a:pt x="16083" y="4938"/>
                    <a:pt x="15519" y="5101"/>
                  </a:cubicBezTo>
                  <a:cubicBezTo>
                    <a:pt x="15444" y="5122"/>
                    <a:pt x="15369" y="5132"/>
                    <a:pt x="15296" y="5132"/>
                  </a:cubicBezTo>
                  <a:cubicBezTo>
                    <a:pt x="14897" y="5132"/>
                    <a:pt x="14541" y="4834"/>
                    <a:pt x="14493" y="4415"/>
                  </a:cubicBezTo>
                  <a:lnTo>
                    <a:pt x="14381" y="3421"/>
                  </a:lnTo>
                  <a:cubicBezTo>
                    <a:pt x="14357" y="3203"/>
                    <a:pt x="14172" y="3062"/>
                    <a:pt x="13978" y="3062"/>
                  </a:cubicBezTo>
                  <a:cubicBezTo>
                    <a:pt x="13892" y="3062"/>
                    <a:pt x="13804" y="3090"/>
                    <a:pt x="13727" y="3151"/>
                  </a:cubicBezTo>
                  <a:lnTo>
                    <a:pt x="12945" y="3774"/>
                  </a:lnTo>
                  <a:cubicBezTo>
                    <a:pt x="12795" y="3893"/>
                    <a:pt x="12618" y="3950"/>
                    <a:pt x="12443" y="3950"/>
                  </a:cubicBezTo>
                  <a:cubicBezTo>
                    <a:pt x="12161" y="3950"/>
                    <a:pt x="11884" y="3803"/>
                    <a:pt x="11735" y="3533"/>
                  </a:cubicBezTo>
                  <a:cubicBezTo>
                    <a:pt x="11451" y="3019"/>
                    <a:pt x="11301" y="2442"/>
                    <a:pt x="11301" y="1855"/>
                  </a:cubicBezTo>
                  <a:lnTo>
                    <a:pt x="11301" y="405"/>
                  </a:lnTo>
                  <a:cubicBezTo>
                    <a:pt x="11301" y="181"/>
                    <a:pt x="11121" y="0"/>
                    <a:pt x="10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0"/>
            <p:cNvSpPr/>
            <p:nvPr/>
          </p:nvSpPr>
          <p:spPr>
            <a:xfrm>
              <a:off x="5885225" y="4085675"/>
              <a:ext cx="282825" cy="282825"/>
            </a:xfrm>
            <a:custGeom>
              <a:avLst/>
              <a:gdLst/>
              <a:ahLst/>
              <a:cxnLst/>
              <a:rect l="l" t="t" r="r" b="b"/>
              <a:pathLst>
                <a:path w="11313" h="11313" extrusionOk="0">
                  <a:moveTo>
                    <a:pt x="5657" y="1"/>
                  </a:moveTo>
                  <a:cubicBezTo>
                    <a:pt x="2533" y="1"/>
                    <a:pt x="1" y="2533"/>
                    <a:pt x="1" y="5657"/>
                  </a:cubicBezTo>
                  <a:cubicBezTo>
                    <a:pt x="1" y="8781"/>
                    <a:pt x="2533" y="11312"/>
                    <a:pt x="5657" y="11312"/>
                  </a:cubicBezTo>
                  <a:cubicBezTo>
                    <a:pt x="8781" y="11312"/>
                    <a:pt x="11312" y="8781"/>
                    <a:pt x="11312" y="5657"/>
                  </a:cubicBezTo>
                  <a:cubicBezTo>
                    <a:pt x="11312" y="2533"/>
                    <a:pt x="8781" y="1"/>
                    <a:pt x="56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50"/>
            <p:cNvSpPr/>
            <p:nvPr/>
          </p:nvSpPr>
          <p:spPr>
            <a:xfrm>
              <a:off x="5915550" y="4116000"/>
              <a:ext cx="222250" cy="218925"/>
            </a:xfrm>
            <a:custGeom>
              <a:avLst/>
              <a:gdLst/>
              <a:ahLst/>
              <a:cxnLst/>
              <a:rect l="l" t="t" r="r" b="b"/>
              <a:pathLst>
                <a:path w="8890" h="8757" extrusionOk="0">
                  <a:moveTo>
                    <a:pt x="4444" y="0"/>
                  </a:moveTo>
                  <a:cubicBezTo>
                    <a:pt x="1990" y="0"/>
                    <a:pt x="0" y="1989"/>
                    <a:pt x="0" y="4444"/>
                  </a:cubicBezTo>
                  <a:cubicBezTo>
                    <a:pt x="0" y="6899"/>
                    <a:pt x="1990" y="8757"/>
                    <a:pt x="4444" y="8757"/>
                  </a:cubicBezTo>
                  <a:cubicBezTo>
                    <a:pt x="5981" y="8757"/>
                    <a:pt x="7336" y="8107"/>
                    <a:pt x="8134" y="6922"/>
                  </a:cubicBezTo>
                  <a:cubicBezTo>
                    <a:pt x="8627" y="6190"/>
                    <a:pt x="8890" y="5327"/>
                    <a:pt x="8888" y="4444"/>
                  </a:cubicBezTo>
                  <a:cubicBezTo>
                    <a:pt x="8888" y="1989"/>
                    <a:pt x="6898" y="0"/>
                    <a:pt x="4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0"/>
            <p:cNvSpPr/>
            <p:nvPr/>
          </p:nvSpPr>
          <p:spPr>
            <a:xfrm>
              <a:off x="5915500" y="4134850"/>
              <a:ext cx="203425" cy="203375"/>
            </a:xfrm>
            <a:custGeom>
              <a:avLst/>
              <a:gdLst/>
              <a:ahLst/>
              <a:cxnLst/>
              <a:rect l="l" t="t" r="r" b="b"/>
              <a:pathLst>
                <a:path w="8137" h="8135" extrusionOk="0">
                  <a:moveTo>
                    <a:pt x="1969" y="0"/>
                  </a:moveTo>
                  <a:cubicBezTo>
                    <a:pt x="738" y="825"/>
                    <a:pt x="1" y="2209"/>
                    <a:pt x="2" y="3690"/>
                  </a:cubicBezTo>
                  <a:cubicBezTo>
                    <a:pt x="2" y="6145"/>
                    <a:pt x="1992" y="8134"/>
                    <a:pt x="4446" y="8134"/>
                  </a:cubicBezTo>
                  <a:cubicBezTo>
                    <a:pt x="4448" y="8134"/>
                    <a:pt x="4449" y="8134"/>
                    <a:pt x="4451" y="8134"/>
                  </a:cubicBezTo>
                  <a:cubicBezTo>
                    <a:pt x="5929" y="8134"/>
                    <a:pt x="7312" y="7396"/>
                    <a:pt x="8136" y="6168"/>
                  </a:cubicBezTo>
                  <a:lnTo>
                    <a:pt x="8136" y="6168"/>
                  </a:lnTo>
                  <a:cubicBezTo>
                    <a:pt x="7405" y="6660"/>
                    <a:pt x="6545" y="6922"/>
                    <a:pt x="5665" y="6922"/>
                  </a:cubicBezTo>
                  <a:cubicBezTo>
                    <a:pt x="5662" y="6922"/>
                    <a:pt x="5660" y="6922"/>
                    <a:pt x="5657" y="6922"/>
                  </a:cubicBezTo>
                  <a:cubicBezTo>
                    <a:pt x="3204" y="6922"/>
                    <a:pt x="1213" y="4932"/>
                    <a:pt x="1213" y="2478"/>
                  </a:cubicBezTo>
                  <a:cubicBezTo>
                    <a:pt x="1212" y="1595"/>
                    <a:pt x="1475" y="732"/>
                    <a:pt x="1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0"/>
            <p:cNvSpPr/>
            <p:nvPr/>
          </p:nvSpPr>
          <p:spPr>
            <a:xfrm>
              <a:off x="5675475" y="4065475"/>
              <a:ext cx="310825" cy="316350"/>
            </a:xfrm>
            <a:custGeom>
              <a:avLst/>
              <a:gdLst/>
              <a:ahLst/>
              <a:cxnLst/>
              <a:rect l="l" t="t" r="r" b="b"/>
              <a:pathLst>
                <a:path w="12433" h="12654" extrusionOk="0">
                  <a:moveTo>
                    <a:pt x="5961" y="1"/>
                  </a:moveTo>
                  <a:cubicBezTo>
                    <a:pt x="4679" y="1"/>
                    <a:pt x="3427" y="381"/>
                    <a:pt x="2363" y="1097"/>
                  </a:cubicBezTo>
                  <a:cubicBezTo>
                    <a:pt x="637" y="2258"/>
                    <a:pt x="1" y="4228"/>
                    <a:pt x="1" y="6464"/>
                  </a:cubicBezTo>
                  <a:cubicBezTo>
                    <a:pt x="1" y="10035"/>
                    <a:pt x="2397" y="12654"/>
                    <a:pt x="5969" y="12654"/>
                  </a:cubicBezTo>
                  <a:cubicBezTo>
                    <a:pt x="8204" y="12654"/>
                    <a:pt x="10173" y="11794"/>
                    <a:pt x="11335" y="10069"/>
                  </a:cubicBezTo>
                  <a:cubicBezTo>
                    <a:pt x="12051" y="9003"/>
                    <a:pt x="12433" y="7749"/>
                    <a:pt x="12432" y="6465"/>
                  </a:cubicBezTo>
                  <a:cubicBezTo>
                    <a:pt x="12432" y="2896"/>
                    <a:pt x="9538" y="1"/>
                    <a:pt x="5969" y="1"/>
                  </a:cubicBezTo>
                  <a:cubicBezTo>
                    <a:pt x="5966" y="1"/>
                    <a:pt x="5964" y="1"/>
                    <a:pt x="59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0"/>
            <p:cNvSpPr/>
            <p:nvPr/>
          </p:nvSpPr>
          <p:spPr>
            <a:xfrm>
              <a:off x="5663025" y="4092900"/>
              <a:ext cx="295800" cy="295800"/>
            </a:xfrm>
            <a:custGeom>
              <a:avLst/>
              <a:gdLst/>
              <a:ahLst/>
              <a:cxnLst/>
              <a:rect l="l" t="t" r="r" b="b"/>
              <a:pathLst>
                <a:path w="11832" h="11832" extrusionOk="0">
                  <a:moveTo>
                    <a:pt x="2860" y="0"/>
                  </a:moveTo>
                  <a:lnTo>
                    <a:pt x="2860" y="0"/>
                  </a:lnTo>
                  <a:cubicBezTo>
                    <a:pt x="1135" y="1162"/>
                    <a:pt x="1" y="3131"/>
                    <a:pt x="1" y="5368"/>
                  </a:cubicBezTo>
                  <a:cubicBezTo>
                    <a:pt x="1" y="8938"/>
                    <a:pt x="2894" y="11831"/>
                    <a:pt x="6465" y="11831"/>
                  </a:cubicBezTo>
                  <a:cubicBezTo>
                    <a:pt x="8701" y="11831"/>
                    <a:pt x="10670" y="10697"/>
                    <a:pt x="11832" y="8972"/>
                  </a:cubicBezTo>
                  <a:lnTo>
                    <a:pt x="11832" y="8972"/>
                  </a:lnTo>
                  <a:cubicBezTo>
                    <a:pt x="10770" y="9687"/>
                    <a:pt x="9520" y="10068"/>
                    <a:pt x="8242" y="10068"/>
                  </a:cubicBezTo>
                  <a:cubicBezTo>
                    <a:pt x="8237" y="10068"/>
                    <a:pt x="8233" y="10068"/>
                    <a:pt x="8228" y="10068"/>
                  </a:cubicBezTo>
                  <a:cubicBezTo>
                    <a:pt x="4658" y="10068"/>
                    <a:pt x="1764" y="7175"/>
                    <a:pt x="1764" y="3605"/>
                  </a:cubicBezTo>
                  <a:cubicBezTo>
                    <a:pt x="1762" y="2321"/>
                    <a:pt x="2144" y="1066"/>
                    <a:pt x="2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0"/>
            <p:cNvSpPr/>
            <p:nvPr/>
          </p:nvSpPr>
          <p:spPr>
            <a:xfrm>
              <a:off x="5770475" y="4138075"/>
              <a:ext cx="82275" cy="78900"/>
            </a:xfrm>
            <a:custGeom>
              <a:avLst/>
              <a:gdLst/>
              <a:ahLst/>
              <a:cxnLst/>
              <a:rect l="l" t="t" r="r" b="b"/>
              <a:pathLst>
                <a:path w="3291" h="3156" extrusionOk="0">
                  <a:moveTo>
                    <a:pt x="1764" y="0"/>
                  </a:moveTo>
                  <a:cubicBezTo>
                    <a:pt x="1163" y="0"/>
                    <a:pt x="638" y="253"/>
                    <a:pt x="359" y="741"/>
                  </a:cubicBezTo>
                  <a:cubicBezTo>
                    <a:pt x="1" y="1374"/>
                    <a:pt x="108" y="2168"/>
                    <a:pt x="622" y="2683"/>
                  </a:cubicBezTo>
                  <a:cubicBezTo>
                    <a:pt x="933" y="2994"/>
                    <a:pt x="1347" y="3156"/>
                    <a:pt x="1765" y="3156"/>
                  </a:cubicBezTo>
                  <a:cubicBezTo>
                    <a:pt x="2038" y="3156"/>
                    <a:pt x="2312" y="3087"/>
                    <a:pt x="2562" y="2946"/>
                  </a:cubicBezTo>
                  <a:cubicBezTo>
                    <a:pt x="3050" y="2667"/>
                    <a:pt x="3290" y="2142"/>
                    <a:pt x="3290" y="1541"/>
                  </a:cubicBezTo>
                  <a:cubicBezTo>
                    <a:pt x="3290" y="648"/>
                    <a:pt x="2657" y="0"/>
                    <a:pt x="17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0"/>
            <p:cNvSpPr/>
            <p:nvPr/>
          </p:nvSpPr>
          <p:spPr>
            <a:xfrm>
              <a:off x="5883575" y="4229250"/>
              <a:ext cx="39525" cy="38250"/>
            </a:xfrm>
            <a:custGeom>
              <a:avLst/>
              <a:gdLst/>
              <a:ahLst/>
              <a:cxnLst/>
              <a:rect l="l" t="t" r="r" b="b"/>
              <a:pathLst>
                <a:path w="1581" h="1530" extrusionOk="0">
                  <a:moveTo>
                    <a:pt x="875" y="1"/>
                  </a:moveTo>
                  <a:cubicBezTo>
                    <a:pt x="548" y="1"/>
                    <a:pt x="265" y="110"/>
                    <a:pt x="139" y="390"/>
                  </a:cubicBezTo>
                  <a:cubicBezTo>
                    <a:pt x="0" y="695"/>
                    <a:pt x="65" y="1056"/>
                    <a:pt x="303" y="1294"/>
                  </a:cubicBezTo>
                  <a:cubicBezTo>
                    <a:pt x="458" y="1448"/>
                    <a:pt x="664" y="1530"/>
                    <a:pt x="874" y="1530"/>
                  </a:cubicBezTo>
                  <a:cubicBezTo>
                    <a:pt x="987" y="1530"/>
                    <a:pt x="1100" y="1506"/>
                    <a:pt x="1207" y="1458"/>
                  </a:cubicBezTo>
                  <a:cubicBezTo>
                    <a:pt x="1489" y="1332"/>
                    <a:pt x="1581" y="1049"/>
                    <a:pt x="1581" y="722"/>
                  </a:cubicBezTo>
                  <a:lnTo>
                    <a:pt x="1581" y="721"/>
                  </a:lnTo>
                  <a:cubicBezTo>
                    <a:pt x="1581" y="275"/>
                    <a:pt x="1322" y="1"/>
                    <a:pt x="8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0"/>
            <p:cNvSpPr/>
            <p:nvPr/>
          </p:nvSpPr>
          <p:spPr>
            <a:xfrm>
              <a:off x="5751675" y="4269425"/>
              <a:ext cx="50275" cy="48575"/>
            </a:xfrm>
            <a:custGeom>
              <a:avLst/>
              <a:gdLst/>
              <a:ahLst/>
              <a:cxnLst/>
              <a:rect l="l" t="t" r="r" b="b"/>
              <a:pathLst>
                <a:path w="2011" h="1943" extrusionOk="0">
                  <a:moveTo>
                    <a:pt x="1101" y="1"/>
                  </a:moveTo>
                  <a:cubicBezTo>
                    <a:pt x="719" y="1"/>
                    <a:pt x="385" y="135"/>
                    <a:pt x="214" y="449"/>
                  </a:cubicBezTo>
                  <a:cubicBezTo>
                    <a:pt x="0" y="843"/>
                    <a:pt x="71" y="1331"/>
                    <a:pt x="387" y="1646"/>
                  </a:cubicBezTo>
                  <a:cubicBezTo>
                    <a:pt x="581" y="1841"/>
                    <a:pt x="840" y="1943"/>
                    <a:pt x="1102" y="1943"/>
                  </a:cubicBezTo>
                  <a:cubicBezTo>
                    <a:pt x="1267" y="1943"/>
                    <a:pt x="1433" y="1903"/>
                    <a:pt x="1585" y="1820"/>
                  </a:cubicBezTo>
                  <a:cubicBezTo>
                    <a:pt x="1898" y="1649"/>
                    <a:pt x="2011" y="1315"/>
                    <a:pt x="2011" y="933"/>
                  </a:cubicBezTo>
                  <a:cubicBezTo>
                    <a:pt x="2011" y="374"/>
                    <a:pt x="1658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0"/>
            <p:cNvSpPr/>
            <p:nvPr/>
          </p:nvSpPr>
          <p:spPr>
            <a:xfrm>
              <a:off x="5702000" y="4196775"/>
              <a:ext cx="42650" cy="30350"/>
            </a:xfrm>
            <a:custGeom>
              <a:avLst/>
              <a:gdLst/>
              <a:ahLst/>
              <a:cxnLst/>
              <a:rect l="l" t="t" r="r" b="b"/>
              <a:pathLst>
                <a:path w="1706" h="1214" extrusionOk="0">
                  <a:moveTo>
                    <a:pt x="463" y="1"/>
                  </a:moveTo>
                  <a:cubicBezTo>
                    <a:pt x="315" y="1"/>
                    <a:pt x="172" y="83"/>
                    <a:pt x="101" y="224"/>
                  </a:cubicBezTo>
                  <a:cubicBezTo>
                    <a:pt x="1" y="424"/>
                    <a:pt x="81" y="667"/>
                    <a:pt x="281" y="766"/>
                  </a:cubicBezTo>
                  <a:lnTo>
                    <a:pt x="1089" y="1171"/>
                  </a:lnTo>
                  <a:cubicBezTo>
                    <a:pt x="1145" y="1199"/>
                    <a:pt x="1206" y="1213"/>
                    <a:pt x="1270" y="1213"/>
                  </a:cubicBezTo>
                  <a:cubicBezTo>
                    <a:pt x="1457" y="1213"/>
                    <a:pt x="1619" y="1085"/>
                    <a:pt x="1663" y="902"/>
                  </a:cubicBezTo>
                  <a:cubicBezTo>
                    <a:pt x="1706" y="719"/>
                    <a:pt x="1618" y="531"/>
                    <a:pt x="1451" y="448"/>
                  </a:cubicBezTo>
                  <a:lnTo>
                    <a:pt x="643" y="43"/>
                  </a:lnTo>
                  <a:cubicBezTo>
                    <a:pt x="585" y="14"/>
                    <a:pt x="524" y="1"/>
                    <a:pt x="4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0"/>
            <p:cNvSpPr/>
            <p:nvPr/>
          </p:nvSpPr>
          <p:spPr>
            <a:xfrm>
              <a:off x="5891950" y="4166525"/>
              <a:ext cx="34650" cy="30275"/>
            </a:xfrm>
            <a:custGeom>
              <a:avLst/>
              <a:gdLst/>
              <a:ahLst/>
              <a:cxnLst/>
              <a:rect l="l" t="t" r="r" b="b"/>
              <a:pathLst>
                <a:path w="1386" h="1211" extrusionOk="0">
                  <a:moveTo>
                    <a:pt x="943" y="1"/>
                  </a:moveTo>
                  <a:cubicBezTo>
                    <a:pt x="840" y="1"/>
                    <a:pt x="737" y="39"/>
                    <a:pt x="658" y="117"/>
                  </a:cubicBezTo>
                  <a:lnTo>
                    <a:pt x="255" y="522"/>
                  </a:lnTo>
                  <a:cubicBezTo>
                    <a:pt x="1" y="775"/>
                    <a:pt x="180" y="1211"/>
                    <a:pt x="541" y="1211"/>
                  </a:cubicBezTo>
                  <a:cubicBezTo>
                    <a:pt x="647" y="1211"/>
                    <a:pt x="750" y="1168"/>
                    <a:pt x="825" y="1092"/>
                  </a:cubicBezTo>
                  <a:lnTo>
                    <a:pt x="1230" y="689"/>
                  </a:lnTo>
                  <a:cubicBezTo>
                    <a:pt x="1386" y="530"/>
                    <a:pt x="1386" y="276"/>
                    <a:pt x="1229" y="118"/>
                  </a:cubicBezTo>
                  <a:cubicBezTo>
                    <a:pt x="1150" y="40"/>
                    <a:pt x="1047" y="1"/>
                    <a:pt x="9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0"/>
            <p:cNvSpPr/>
            <p:nvPr/>
          </p:nvSpPr>
          <p:spPr>
            <a:xfrm>
              <a:off x="5843325" y="4287575"/>
              <a:ext cx="34125" cy="40525"/>
            </a:xfrm>
            <a:custGeom>
              <a:avLst/>
              <a:gdLst/>
              <a:ahLst/>
              <a:cxnLst/>
              <a:rect l="l" t="t" r="r" b="b"/>
              <a:pathLst>
                <a:path w="1365" h="1621" extrusionOk="0">
                  <a:moveTo>
                    <a:pt x="463" y="0"/>
                  </a:moveTo>
                  <a:cubicBezTo>
                    <a:pt x="402" y="0"/>
                    <a:pt x="340" y="14"/>
                    <a:pt x="282" y="43"/>
                  </a:cubicBezTo>
                  <a:cubicBezTo>
                    <a:pt x="81" y="144"/>
                    <a:pt x="0" y="390"/>
                    <a:pt x="103" y="589"/>
                  </a:cubicBezTo>
                  <a:lnTo>
                    <a:pt x="508" y="1397"/>
                  </a:lnTo>
                  <a:cubicBezTo>
                    <a:pt x="576" y="1534"/>
                    <a:pt x="716" y="1621"/>
                    <a:pt x="869" y="1621"/>
                  </a:cubicBezTo>
                  <a:cubicBezTo>
                    <a:pt x="1169" y="1621"/>
                    <a:pt x="1364" y="1305"/>
                    <a:pt x="1231" y="1036"/>
                  </a:cubicBezTo>
                  <a:lnTo>
                    <a:pt x="826" y="228"/>
                  </a:lnTo>
                  <a:cubicBezTo>
                    <a:pt x="757" y="84"/>
                    <a:pt x="613" y="0"/>
                    <a:pt x="4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0"/>
            <p:cNvSpPr/>
            <p:nvPr/>
          </p:nvSpPr>
          <p:spPr>
            <a:xfrm>
              <a:off x="5779425" y="4136200"/>
              <a:ext cx="78875" cy="75525"/>
            </a:xfrm>
            <a:custGeom>
              <a:avLst/>
              <a:gdLst/>
              <a:ahLst/>
              <a:cxnLst/>
              <a:rect l="l" t="t" r="r" b="b"/>
              <a:pathLst>
                <a:path w="3155" h="3021" extrusionOk="0">
                  <a:moveTo>
                    <a:pt x="1402" y="0"/>
                  </a:moveTo>
                  <a:cubicBezTo>
                    <a:pt x="822" y="0"/>
                    <a:pt x="286" y="313"/>
                    <a:pt x="1" y="816"/>
                  </a:cubicBezTo>
                  <a:cubicBezTo>
                    <a:pt x="250" y="675"/>
                    <a:pt x="525" y="606"/>
                    <a:pt x="797" y="606"/>
                  </a:cubicBezTo>
                  <a:cubicBezTo>
                    <a:pt x="1216" y="606"/>
                    <a:pt x="1630" y="769"/>
                    <a:pt x="1942" y="1080"/>
                  </a:cubicBezTo>
                  <a:cubicBezTo>
                    <a:pt x="2456" y="1593"/>
                    <a:pt x="2563" y="2388"/>
                    <a:pt x="2204" y="3021"/>
                  </a:cubicBezTo>
                  <a:cubicBezTo>
                    <a:pt x="2842" y="2659"/>
                    <a:pt x="3155" y="1912"/>
                    <a:pt x="2968" y="1203"/>
                  </a:cubicBezTo>
                  <a:cubicBezTo>
                    <a:pt x="2780" y="494"/>
                    <a:pt x="2139" y="0"/>
                    <a:pt x="1406" y="0"/>
                  </a:cubicBezTo>
                  <a:cubicBezTo>
                    <a:pt x="1405" y="0"/>
                    <a:pt x="1403" y="0"/>
                    <a:pt x="1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0"/>
            <p:cNvSpPr/>
            <p:nvPr/>
          </p:nvSpPr>
          <p:spPr>
            <a:xfrm>
              <a:off x="5887025" y="4227100"/>
              <a:ext cx="40225" cy="38650"/>
            </a:xfrm>
            <a:custGeom>
              <a:avLst/>
              <a:gdLst/>
              <a:ahLst/>
              <a:cxnLst/>
              <a:rect l="l" t="t" r="r" b="b"/>
              <a:pathLst>
                <a:path w="1609" h="1546" extrusionOk="0">
                  <a:moveTo>
                    <a:pt x="738" y="0"/>
                  </a:moveTo>
                  <a:cubicBezTo>
                    <a:pt x="420" y="0"/>
                    <a:pt x="131" y="186"/>
                    <a:pt x="1" y="476"/>
                  </a:cubicBezTo>
                  <a:cubicBezTo>
                    <a:pt x="107" y="427"/>
                    <a:pt x="220" y="404"/>
                    <a:pt x="332" y="404"/>
                  </a:cubicBezTo>
                  <a:cubicBezTo>
                    <a:pt x="543" y="404"/>
                    <a:pt x="750" y="486"/>
                    <a:pt x="905" y="641"/>
                  </a:cubicBezTo>
                  <a:cubicBezTo>
                    <a:pt x="1143" y="879"/>
                    <a:pt x="1208" y="1238"/>
                    <a:pt x="1071" y="1545"/>
                  </a:cubicBezTo>
                  <a:cubicBezTo>
                    <a:pt x="1417" y="1388"/>
                    <a:pt x="1608" y="1010"/>
                    <a:pt x="1527" y="638"/>
                  </a:cubicBezTo>
                  <a:cubicBezTo>
                    <a:pt x="1447" y="266"/>
                    <a:pt x="1119" y="0"/>
                    <a:pt x="7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0"/>
            <p:cNvSpPr/>
            <p:nvPr/>
          </p:nvSpPr>
          <p:spPr>
            <a:xfrm>
              <a:off x="5757000" y="4267500"/>
              <a:ext cx="49525" cy="47450"/>
            </a:xfrm>
            <a:custGeom>
              <a:avLst/>
              <a:gdLst/>
              <a:ahLst/>
              <a:cxnLst/>
              <a:rect l="l" t="t" r="r" b="b"/>
              <a:pathLst>
                <a:path w="1981" h="1898" extrusionOk="0">
                  <a:moveTo>
                    <a:pt x="888" y="0"/>
                  </a:moveTo>
                  <a:cubicBezTo>
                    <a:pt x="519" y="0"/>
                    <a:pt x="178" y="201"/>
                    <a:pt x="1" y="526"/>
                  </a:cubicBezTo>
                  <a:cubicBezTo>
                    <a:pt x="153" y="444"/>
                    <a:pt x="319" y="403"/>
                    <a:pt x="484" y="403"/>
                  </a:cubicBezTo>
                  <a:cubicBezTo>
                    <a:pt x="745" y="403"/>
                    <a:pt x="1004" y="505"/>
                    <a:pt x="1198" y="699"/>
                  </a:cubicBezTo>
                  <a:cubicBezTo>
                    <a:pt x="1515" y="1016"/>
                    <a:pt x="1586" y="1504"/>
                    <a:pt x="1370" y="1897"/>
                  </a:cubicBezTo>
                  <a:cubicBezTo>
                    <a:pt x="1777" y="1675"/>
                    <a:pt x="1980" y="1208"/>
                    <a:pt x="1867" y="760"/>
                  </a:cubicBezTo>
                  <a:cubicBezTo>
                    <a:pt x="1752" y="313"/>
                    <a:pt x="1349" y="0"/>
                    <a:pt x="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3" name="Google Shape;2063;p50"/>
          <p:cNvGrpSpPr/>
          <p:nvPr/>
        </p:nvGrpSpPr>
        <p:grpSpPr>
          <a:xfrm>
            <a:off x="6760186" y="4105629"/>
            <a:ext cx="552267" cy="526585"/>
            <a:chOff x="6423900" y="3915825"/>
            <a:chExt cx="637575" cy="607925"/>
          </a:xfrm>
        </p:grpSpPr>
        <p:sp>
          <p:nvSpPr>
            <p:cNvPr id="2064" name="Google Shape;2064;p50"/>
            <p:cNvSpPr/>
            <p:nvPr/>
          </p:nvSpPr>
          <p:spPr>
            <a:xfrm>
              <a:off x="6613175" y="4122925"/>
              <a:ext cx="259050" cy="199275"/>
            </a:xfrm>
            <a:custGeom>
              <a:avLst/>
              <a:gdLst/>
              <a:ahLst/>
              <a:cxnLst/>
              <a:rect l="l" t="t" r="r" b="b"/>
              <a:pathLst>
                <a:path w="10362" h="7971" extrusionOk="0">
                  <a:moveTo>
                    <a:pt x="5181" y="1"/>
                  </a:moveTo>
                  <a:cubicBezTo>
                    <a:pt x="2321" y="1"/>
                    <a:pt x="0" y="1785"/>
                    <a:pt x="0" y="3985"/>
                  </a:cubicBezTo>
                  <a:cubicBezTo>
                    <a:pt x="0" y="6185"/>
                    <a:pt x="2321" y="7970"/>
                    <a:pt x="5181" y="7970"/>
                  </a:cubicBezTo>
                  <a:cubicBezTo>
                    <a:pt x="8042" y="7970"/>
                    <a:pt x="10361" y="6186"/>
                    <a:pt x="10361" y="3985"/>
                  </a:cubicBezTo>
                  <a:cubicBezTo>
                    <a:pt x="10361" y="1785"/>
                    <a:pt x="8042" y="1"/>
                    <a:pt x="51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0"/>
            <p:cNvSpPr/>
            <p:nvPr/>
          </p:nvSpPr>
          <p:spPr>
            <a:xfrm>
              <a:off x="6514725" y="3961975"/>
              <a:ext cx="143375" cy="152825"/>
            </a:xfrm>
            <a:custGeom>
              <a:avLst/>
              <a:gdLst/>
              <a:ahLst/>
              <a:cxnLst/>
              <a:rect l="l" t="t" r="r" b="b"/>
              <a:pathLst>
                <a:path w="5735" h="6113" extrusionOk="0">
                  <a:moveTo>
                    <a:pt x="2409" y="111"/>
                  </a:moveTo>
                  <a:cubicBezTo>
                    <a:pt x="2398" y="111"/>
                    <a:pt x="2389" y="112"/>
                    <a:pt x="2382" y="114"/>
                  </a:cubicBezTo>
                  <a:cubicBezTo>
                    <a:pt x="511" y="639"/>
                    <a:pt x="1222" y="1"/>
                    <a:pt x="128" y="1547"/>
                  </a:cubicBezTo>
                  <a:cubicBezTo>
                    <a:pt x="1" y="1729"/>
                    <a:pt x="504" y="3063"/>
                    <a:pt x="504" y="3063"/>
                  </a:cubicBezTo>
                  <a:lnTo>
                    <a:pt x="5059" y="6047"/>
                  </a:lnTo>
                  <a:cubicBezTo>
                    <a:pt x="5129" y="6092"/>
                    <a:pt x="5203" y="6113"/>
                    <a:pt x="5276" y="6113"/>
                  </a:cubicBezTo>
                  <a:cubicBezTo>
                    <a:pt x="5519" y="6113"/>
                    <a:pt x="5735" y="5882"/>
                    <a:pt x="5663" y="5611"/>
                  </a:cubicBezTo>
                  <a:lnTo>
                    <a:pt x="4456" y="1083"/>
                  </a:lnTo>
                  <a:cubicBezTo>
                    <a:pt x="4401" y="878"/>
                    <a:pt x="2714" y="111"/>
                    <a:pt x="2409" y="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0"/>
            <p:cNvSpPr/>
            <p:nvPr/>
          </p:nvSpPr>
          <p:spPr>
            <a:xfrm>
              <a:off x="6809675" y="3990250"/>
              <a:ext cx="151175" cy="103500"/>
            </a:xfrm>
            <a:custGeom>
              <a:avLst/>
              <a:gdLst/>
              <a:ahLst/>
              <a:cxnLst/>
              <a:rect l="l" t="t" r="r" b="b"/>
              <a:pathLst>
                <a:path w="6047" h="4140" extrusionOk="0">
                  <a:moveTo>
                    <a:pt x="3546" y="1"/>
                  </a:moveTo>
                  <a:cubicBezTo>
                    <a:pt x="3158" y="1"/>
                    <a:pt x="2349" y="211"/>
                    <a:pt x="2249" y="364"/>
                  </a:cubicBezTo>
                  <a:lnTo>
                    <a:pt x="181" y="3522"/>
                  </a:lnTo>
                  <a:cubicBezTo>
                    <a:pt x="1" y="3796"/>
                    <a:pt x="209" y="4139"/>
                    <a:pt x="509" y="4139"/>
                  </a:cubicBezTo>
                  <a:cubicBezTo>
                    <a:pt x="544" y="4139"/>
                    <a:pt x="580" y="4135"/>
                    <a:pt x="617" y="4125"/>
                  </a:cubicBezTo>
                  <a:lnTo>
                    <a:pt x="5685" y="2774"/>
                  </a:lnTo>
                  <a:cubicBezTo>
                    <a:pt x="5897" y="2717"/>
                    <a:pt x="6047" y="1523"/>
                    <a:pt x="5987" y="1312"/>
                  </a:cubicBezTo>
                  <a:cubicBezTo>
                    <a:pt x="5767" y="525"/>
                    <a:pt x="5606" y="368"/>
                    <a:pt x="5378" y="368"/>
                  </a:cubicBezTo>
                  <a:cubicBezTo>
                    <a:pt x="5226" y="368"/>
                    <a:pt x="5044" y="439"/>
                    <a:pt x="4793" y="439"/>
                  </a:cubicBezTo>
                  <a:cubicBezTo>
                    <a:pt x="4529" y="439"/>
                    <a:pt x="4190" y="359"/>
                    <a:pt x="3729" y="34"/>
                  </a:cubicBezTo>
                  <a:cubicBezTo>
                    <a:pt x="3697" y="11"/>
                    <a:pt x="3631" y="1"/>
                    <a:pt x="35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0"/>
            <p:cNvSpPr/>
            <p:nvPr/>
          </p:nvSpPr>
          <p:spPr>
            <a:xfrm>
              <a:off x="6817300" y="4344300"/>
              <a:ext cx="162050" cy="179450"/>
            </a:xfrm>
            <a:custGeom>
              <a:avLst/>
              <a:gdLst/>
              <a:ahLst/>
              <a:cxnLst/>
              <a:rect l="l" t="t" r="r" b="b"/>
              <a:pathLst>
                <a:path w="6482" h="7178" extrusionOk="0">
                  <a:moveTo>
                    <a:pt x="459" y="1"/>
                  </a:moveTo>
                  <a:cubicBezTo>
                    <a:pt x="216" y="1"/>
                    <a:pt x="1" y="231"/>
                    <a:pt x="74" y="503"/>
                  </a:cubicBezTo>
                  <a:lnTo>
                    <a:pt x="1775" y="6880"/>
                  </a:lnTo>
                  <a:cubicBezTo>
                    <a:pt x="1822" y="7057"/>
                    <a:pt x="1981" y="7178"/>
                    <a:pt x="2155" y="7178"/>
                  </a:cubicBezTo>
                  <a:cubicBezTo>
                    <a:pt x="2190" y="7178"/>
                    <a:pt x="2225" y="7173"/>
                    <a:pt x="2260" y="7163"/>
                  </a:cubicBezTo>
                  <a:cubicBezTo>
                    <a:pt x="3912" y="6689"/>
                    <a:pt x="5354" y="5669"/>
                    <a:pt x="6353" y="4268"/>
                  </a:cubicBezTo>
                  <a:cubicBezTo>
                    <a:pt x="6482" y="4089"/>
                    <a:pt x="6427" y="3834"/>
                    <a:pt x="6241" y="3712"/>
                  </a:cubicBezTo>
                  <a:lnTo>
                    <a:pt x="4112" y="2317"/>
                  </a:lnTo>
                  <a:lnTo>
                    <a:pt x="3410" y="2136"/>
                  </a:lnTo>
                  <a:lnTo>
                    <a:pt x="3243" y="1748"/>
                  </a:lnTo>
                  <a:lnTo>
                    <a:pt x="677" y="68"/>
                  </a:lnTo>
                  <a:cubicBezTo>
                    <a:pt x="606" y="21"/>
                    <a:pt x="531" y="1"/>
                    <a:pt x="4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0"/>
            <p:cNvSpPr/>
            <p:nvPr/>
          </p:nvSpPr>
          <p:spPr>
            <a:xfrm>
              <a:off x="6785775" y="3926950"/>
              <a:ext cx="64275" cy="78825"/>
            </a:xfrm>
            <a:custGeom>
              <a:avLst/>
              <a:gdLst/>
              <a:ahLst/>
              <a:cxnLst/>
              <a:rect l="l" t="t" r="r" b="b"/>
              <a:pathLst>
                <a:path w="2571" h="3153" extrusionOk="0">
                  <a:moveTo>
                    <a:pt x="729" y="1"/>
                  </a:moveTo>
                  <a:cubicBezTo>
                    <a:pt x="621" y="1"/>
                    <a:pt x="513" y="6"/>
                    <a:pt x="405" y="15"/>
                  </a:cubicBezTo>
                  <a:cubicBezTo>
                    <a:pt x="168" y="37"/>
                    <a:pt x="1" y="260"/>
                    <a:pt x="47" y="494"/>
                  </a:cubicBezTo>
                  <a:lnTo>
                    <a:pt x="47" y="495"/>
                  </a:lnTo>
                  <a:lnTo>
                    <a:pt x="517" y="2832"/>
                  </a:lnTo>
                  <a:cubicBezTo>
                    <a:pt x="559" y="3039"/>
                    <a:pt x="734" y="3153"/>
                    <a:pt x="910" y="3153"/>
                  </a:cubicBezTo>
                  <a:cubicBezTo>
                    <a:pt x="1041" y="3153"/>
                    <a:pt x="1173" y="3090"/>
                    <a:pt x="1251" y="2957"/>
                  </a:cubicBezTo>
                  <a:lnTo>
                    <a:pt x="2451" y="918"/>
                  </a:lnTo>
                  <a:cubicBezTo>
                    <a:pt x="2570" y="714"/>
                    <a:pt x="2489" y="453"/>
                    <a:pt x="2277" y="351"/>
                  </a:cubicBezTo>
                  <a:cubicBezTo>
                    <a:pt x="1792" y="120"/>
                    <a:pt x="1263" y="1"/>
                    <a:pt x="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0"/>
            <p:cNvSpPr/>
            <p:nvPr/>
          </p:nvSpPr>
          <p:spPr>
            <a:xfrm>
              <a:off x="6519575" y="4397300"/>
              <a:ext cx="63825" cy="57225"/>
            </a:xfrm>
            <a:custGeom>
              <a:avLst/>
              <a:gdLst/>
              <a:ahLst/>
              <a:cxnLst/>
              <a:rect l="l" t="t" r="r" b="b"/>
              <a:pathLst>
                <a:path w="2553" h="2289" extrusionOk="0">
                  <a:moveTo>
                    <a:pt x="2042" y="0"/>
                  </a:moveTo>
                  <a:cubicBezTo>
                    <a:pt x="2009" y="0"/>
                    <a:pt x="1974" y="4"/>
                    <a:pt x="1939" y="13"/>
                  </a:cubicBezTo>
                  <a:lnTo>
                    <a:pt x="453" y="398"/>
                  </a:lnTo>
                  <a:lnTo>
                    <a:pt x="1" y="1028"/>
                  </a:lnTo>
                  <a:cubicBezTo>
                    <a:pt x="218" y="1643"/>
                    <a:pt x="172" y="1877"/>
                    <a:pt x="664" y="2288"/>
                  </a:cubicBezTo>
                  <a:lnTo>
                    <a:pt x="1447" y="2008"/>
                  </a:lnTo>
                  <a:lnTo>
                    <a:pt x="2370" y="620"/>
                  </a:lnTo>
                  <a:cubicBezTo>
                    <a:pt x="2553" y="346"/>
                    <a:pt x="2344" y="0"/>
                    <a:pt x="20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0"/>
            <p:cNvSpPr/>
            <p:nvPr/>
          </p:nvSpPr>
          <p:spPr>
            <a:xfrm>
              <a:off x="6478750" y="4281100"/>
              <a:ext cx="41875" cy="31875"/>
            </a:xfrm>
            <a:custGeom>
              <a:avLst/>
              <a:gdLst/>
              <a:ahLst/>
              <a:cxnLst/>
              <a:rect l="l" t="t" r="r" b="b"/>
              <a:pathLst>
                <a:path w="1675" h="1275" extrusionOk="0">
                  <a:moveTo>
                    <a:pt x="435" y="1"/>
                  </a:moveTo>
                  <a:cubicBezTo>
                    <a:pt x="198" y="1"/>
                    <a:pt x="0" y="207"/>
                    <a:pt x="39" y="442"/>
                  </a:cubicBezTo>
                  <a:cubicBezTo>
                    <a:pt x="73" y="653"/>
                    <a:pt x="139" y="857"/>
                    <a:pt x="237" y="1048"/>
                  </a:cubicBezTo>
                  <a:cubicBezTo>
                    <a:pt x="310" y="1193"/>
                    <a:pt x="455" y="1274"/>
                    <a:pt x="601" y="1274"/>
                  </a:cubicBezTo>
                  <a:cubicBezTo>
                    <a:pt x="690" y="1274"/>
                    <a:pt x="780" y="1244"/>
                    <a:pt x="855" y="1181"/>
                  </a:cubicBezTo>
                  <a:lnTo>
                    <a:pt x="855" y="1179"/>
                  </a:lnTo>
                  <a:lnTo>
                    <a:pt x="1396" y="722"/>
                  </a:lnTo>
                  <a:cubicBezTo>
                    <a:pt x="1675" y="486"/>
                    <a:pt x="1515" y="30"/>
                    <a:pt x="1148" y="21"/>
                  </a:cubicBezTo>
                  <a:lnTo>
                    <a:pt x="447" y="1"/>
                  </a:lnTo>
                  <a:cubicBezTo>
                    <a:pt x="443" y="1"/>
                    <a:pt x="439" y="1"/>
                    <a:pt x="4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0"/>
            <p:cNvSpPr/>
            <p:nvPr/>
          </p:nvSpPr>
          <p:spPr>
            <a:xfrm>
              <a:off x="6982725" y="4127700"/>
              <a:ext cx="41900" cy="31875"/>
            </a:xfrm>
            <a:custGeom>
              <a:avLst/>
              <a:gdLst/>
              <a:ahLst/>
              <a:cxnLst/>
              <a:rect l="l" t="t" r="r" b="b"/>
              <a:pathLst>
                <a:path w="1676" h="1275" extrusionOk="0">
                  <a:moveTo>
                    <a:pt x="1074" y="0"/>
                  </a:moveTo>
                  <a:cubicBezTo>
                    <a:pt x="985" y="0"/>
                    <a:pt x="895" y="30"/>
                    <a:pt x="820" y="94"/>
                  </a:cubicBezTo>
                  <a:lnTo>
                    <a:pt x="820" y="95"/>
                  </a:lnTo>
                  <a:lnTo>
                    <a:pt x="281" y="552"/>
                  </a:lnTo>
                  <a:cubicBezTo>
                    <a:pt x="1" y="789"/>
                    <a:pt x="160" y="1244"/>
                    <a:pt x="527" y="1254"/>
                  </a:cubicBezTo>
                  <a:lnTo>
                    <a:pt x="1230" y="1274"/>
                  </a:lnTo>
                  <a:cubicBezTo>
                    <a:pt x="1234" y="1274"/>
                    <a:pt x="1238" y="1274"/>
                    <a:pt x="1242" y="1274"/>
                  </a:cubicBezTo>
                  <a:cubicBezTo>
                    <a:pt x="1477" y="1274"/>
                    <a:pt x="1675" y="1068"/>
                    <a:pt x="1636" y="831"/>
                  </a:cubicBezTo>
                  <a:cubicBezTo>
                    <a:pt x="1602" y="622"/>
                    <a:pt x="1536" y="418"/>
                    <a:pt x="1438" y="227"/>
                  </a:cubicBezTo>
                  <a:cubicBezTo>
                    <a:pt x="1365" y="82"/>
                    <a:pt x="1221" y="0"/>
                    <a:pt x="10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0"/>
            <p:cNvSpPr/>
            <p:nvPr/>
          </p:nvSpPr>
          <p:spPr>
            <a:xfrm>
              <a:off x="6640875" y="4357925"/>
              <a:ext cx="56650" cy="101900"/>
            </a:xfrm>
            <a:custGeom>
              <a:avLst/>
              <a:gdLst/>
              <a:ahLst/>
              <a:cxnLst/>
              <a:rect l="l" t="t" r="r" b="b"/>
              <a:pathLst>
                <a:path w="2266" h="4076" extrusionOk="0">
                  <a:moveTo>
                    <a:pt x="1828" y="0"/>
                  </a:moveTo>
                  <a:cubicBezTo>
                    <a:pt x="1702" y="0"/>
                    <a:pt x="1575" y="59"/>
                    <a:pt x="1494" y="193"/>
                  </a:cubicBezTo>
                  <a:lnTo>
                    <a:pt x="0" y="2655"/>
                  </a:lnTo>
                  <a:lnTo>
                    <a:pt x="1034" y="4076"/>
                  </a:lnTo>
                  <a:lnTo>
                    <a:pt x="1846" y="3348"/>
                  </a:lnTo>
                  <a:lnTo>
                    <a:pt x="2230" y="452"/>
                  </a:lnTo>
                  <a:cubicBezTo>
                    <a:pt x="2266" y="180"/>
                    <a:pt x="2049" y="0"/>
                    <a:pt x="1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0"/>
            <p:cNvSpPr/>
            <p:nvPr/>
          </p:nvSpPr>
          <p:spPr>
            <a:xfrm>
              <a:off x="6620175" y="4424300"/>
              <a:ext cx="66850" cy="64700"/>
            </a:xfrm>
            <a:custGeom>
              <a:avLst/>
              <a:gdLst/>
              <a:ahLst/>
              <a:cxnLst/>
              <a:rect l="l" t="t" r="r" b="b"/>
              <a:pathLst>
                <a:path w="2674" h="2588" extrusionOk="0">
                  <a:moveTo>
                    <a:pt x="828" y="0"/>
                  </a:moveTo>
                  <a:lnTo>
                    <a:pt x="101" y="1198"/>
                  </a:lnTo>
                  <a:cubicBezTo>
                    <a:pt x="0" y="1367"/>
                    <a:pt x="34" y="1582"/>
                    <a:pt x="181" y="1711"/>
                  </a:cubicBezTo>
                  <a:cubicBezTo>
                    <a:pt x="695" y="2169"/>
                    <a:pt x="1329" y="2472"/>
                    <a:pt x="2008" y="2582"/>
                  </a:cubicBezTo>
                  <a:cubicBezTo>
                    <a:pt x="2029" y="2585"/>
                    <a:pt x="2051" y="2587"/>
                    <a:pt x="2072" y="2587"/>
                  </a:cubicBezTo>
                  <a:cubicBezTo>
                    <a:pt x="2269" y="2587"/>
                    <a:pt x="2441" y="2440"/>
                    <a:pt x="2468" y="2238"/>
                  </a:cubicBezTo>
                  <a:lnTo>
                    <a:pt x="2673" y="693"/>
                  </a:lnTo>
                  <a:cubicBezTo>
                    <a:pt x="2034" y="531"/>
                    <a:pt x="1415" y="299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0"/>
            <p:cNvSpPr/>
            <p:nvPr/>
          </p:nvSpPr>
          <p:spPr>
            <a:xfrm>
              <a:off x="6501900" y="4407250"/>
              <a:ext cx="53850" cy="59675"/>
            </a:xfrm>
            <a:custGeom>
              <a:avLst/>
              <a:gdLst/>
              <a:ahLst/>
              <a:cxnLst/>
              <a:rect l="l" t="t" r="r" b="b"/>
              <a:pathLst>
                <a:path w="2154" h="2387" extrusionOk="0">
                  <a:moveTo>
                    <a:pt x="1160" y="0"/>
                  </a:moveTo>
                  <a:lnTo>
                    <a:pt x="355" y="208"/>
                  </a:lnTo>
                  <a:cubicBezTo>
                    <a:pt x="129" y="267"/>
                    <a:pt x="0" y="507"/>
                    <a:pt x="77" y="729"/>
                  </a:cubicBezTo>
                  <a:cubicBezTo>
                    <a:pt x="294" y="1340"/>
                    <a:pt x="671" y="1880"/>
                    <a:pt x="1169" y="2296"/>
                  </a:cubicBezTo>
                  <a:cubicBezTo>
                    <a:pt x="1244" y="2358"/>
                    <a:pt x="1333" y="2387"/>
                    <a:pt x="1422" y="2387"/>
                  </a:cubicBezTo>
                  <a:cubicBezTo>
                    <a:pt x="1551" y="2387"/>
                    <a:pt x="1678" y="2325"/>
                    <a:pt x="1756" y="2209"/>
                  </a:cubicBezTo>
                  <a:lnTo>
                    <a:pt x="2154" y="1610"/>
                  </a:lnTo>
                  <a:cubicBezTo>
                    <a:pt x="1614" y="1234"/>
                    <a:pt x="1255" y="652"/>
                    <a:pt x="1160" y="1"/>
                  </a:cubicBezTo>
                  <a:lnTo>
                    <a:pt x="11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0"/>
            <p:cNvSpPr/>
            <p:nvPr/>
          </p:nvSpPr>
          <p:spPr>
            <a:xfrm>
              <a:off x="6479075" y="3915825"/>
              <a:ext cx="147075" cy="122700"/>
            </a:xfrm>
            <a:custGeom>
              <a:avLst/>
              <a:gdLst/>
              <a:ahLst/>
              <a:cxnLst/>
              <a:rect l="l" t="t" r="r" b="b"/>
              <a:pathLst>
                <a:path w="5883" h="4908" extrusionOk="0">
                  <a:moveTo>
                    <a:pt x="4797" y="0"/>
                  </a:moveTo>
                  <a:cubicBezTo>
                    <a:pt x="4763" y="0"/>
                    <a:pt x="4728" y="5"/>
                    <a:pt x="4694" y="15"/>
                  </a:cubicBezTo>
                  <a:cubicBezTo>
                    <a:pt x="2847" y="535"/>
                    <a:pt x="1234" y="1676"/>
                    <a:pt x="128" y="3243"/>
                  </a:cubicBezTo>
                  <a:cubicBezTo>
                    <a:pt x="1" y="3425"/>
                    <a:pt x="54" y="3679"/>
                    <a:pt x="241" y="3801"/>
                  </a:cubicBezTo>
                  <a:lnTo>
                    <a:pt x="1930" y="4907"/>
                  </a:lnTo>
                  <a:cubicBezTo>
                    <a:pt x="2011" y="4234"/>
                    <a:pt x="2307" y="3105"/>
                    <a:pt x="3399" y="2843"/>
                  </a:cubicBezTo>
                  <a:cubicBezTo>
                    <a:pt x="3484" y="2823"/>
                    <a:pt x="3573" y="2814"/>
                    <a:pt x="3665" y="2814"/>
                  </a:cubicBezTo>
                  <a:cubicBezTo>
                    <a:pt x="4129" y="2814"/>
                    <a:pt x="4679" y="3028"/>
                    <a:pt x="5257" y="3028"/>
                  </a:cubicBezTo>
                  <a:cubicBezTo>
                    <a:pt x="5463" y="3028"/>
                    <a:pt x="5672" y="3001"/>
                    <a:pt x="5882" y="2928"/>
                  </a:cubicBezTo>
                  <a:lnTo>
                    <a:pt x="5180" y="299"/>
                  </a:lnTo>
                  <a:cubicBezTo>
                    <a:pt x="5133" y="122"/>
                    <a:pt x="4972" y="0"/>
                    <a:pt x="47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0"/>
            <p:cNvSpPr/>
            <p:nvPr/>
          </p:nvSpPr>
          <p:spPr>
            <a:xfrm>
              <a:off x="6865900" y="3917625"/>
              <a:ext cx="146700" cy="141975"/>
            </a:xfrm>
            <a:custGeom>
              <a:avLst/>
              <a:gdLst/>
              <a:ahLst/>
              <a:cxnLst/>
              <a:rect l="l" t="t" r="r" b="b"/>
              <a:pathLst>
                <a:path w="5868" h="5679" extrusionOk="0">
                  <a:moveTo>
                    <a:pt x="2359" y="0"/>
                  </a:moveTo>
                  <a:cubicBezTo>
                    <a:pt x="2228" y="0"/>
                    <a:pt x="2099" y="66"/>
                    <a:pt x="2022" y="183"/>
                  </a:cubicBezTo>
                  <a:lnTo>
                    <a:pt x="0" y="3269"/>
                  </a:lnTo>
                  <a:cubicBezTo>
                    <a:pt x="108" y="3633"/>
                    <a:pt x="457" y="4300"/>
                    <a:pt x="1598" y="4432"/>
                  </a:cubicBezTo>
                  <a:cubicBezTo>
                    <a:pt x="2911" y="4583"/>
                    <a:pt x="3314" y="5298"/>
                    <a:pt x="3436" y="5679"/>
                  </a:cubicBezTo>
                  <a:lnTo>
                    <a:pt x="5524" y="5123"/>
                  </a:lnTo>
                  <a:cubicBezTo>
                    <a:pt x="5736" y="5066"/>
                    <a:pt x="5868" y="4847"/>
                    <a:pt x="5808" y="4636"/>
                  </a:cubicBezTo>
                  <a:cubicBezTo>
                    <a:pt x="5288" y="2789"/>
                    <a:pt x="4147" y="1177"/>
                    <a:pt x="2580" y="70"/>
                  </a:cubicBezTo>
                  <a:cubicBezTo>
                    <a:pt x="2513" y="23"/>
                    <a:pt x="2436" y="0"/>
                    <a:pt x="2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0"/>
            <p:cNvSpPr/>
            <p:nvPr/>
          </p:nvSpPr>
          <p:spPr>
            <a:xfrm>
              <a:off x="6423900" y="3993600"/>
              <a:ext cx="637575" cy="457850"/>
            </a:xfrm>
            <a:custGeom>
              <a:avLst/>
              <a:gdLst/>
              <a:ahLst/>
              <a:cxnLst/>
              <a:rect l="l" t="t" r="r" b="b"/>
              <a:pathLst>
                <a:path w="25503" h="18314" extrusionOk="0">
                  <a:moveTo>
                    <a:pt x="12752" y="1"/>
                  </a:moveTo>
                  <a:cubicBezTo>
                    <a:pt x="12535" y="1"/>
                    <a:pt x="12358" y="175"/>
                    <a:pt x="12353" y="391"/>
                  </a:cubicBezTo>
                  <a:lnTo>
                    <a:pt x="12353" y="6803"/>
                  </a:lnTo>
                  <a:cubicBezTo>
                    <a:pt x="11787" y="6898"/>
                    <a:pt x="11275" y="7193"/>
                    <a:pt x="10910" y="7634"/>
                  </a:cubicBezTo>
                  <a:lnTo>
                    <a:pt x="4007" y="3648"/>
                  </a:lnTo>
                  <a:cubicBezTo>
                    <a:pt x="3947" y="3616"/>
                    <a:pt x="3882" y="3601"/>
                    <a:pt x="3819" y="3601"/>
                  </a:cubicBezTo>
                  <a:cubicBezTo>
                    <a:pt x="3681" y="3601"/>
                    <a:pt x="3547" y="3672"/>
                    <a:pt x="3472" y="3800"/>
                  </a:cubicBezTo>
                  <a:cubicBezTo>
                    <a:pt x="3365" y="3986"/>
                    <a:pt x="3426" y="4226"/>
                    <a:pt x="3608" y="4339"/>
                  </a:cubicBezTo>
                  <a:lnTo>
                    <a:pt x="10513" y="8324"/>
                  </a:lnTo>
                  <a:cubicBezTo>
                    <a:pt x="10460" y="8466"/>
                    <a:pt x="10422" y="8610"/>
                    <a:pt x="10397" y="8759"/>
                  </a:cubicBezTo>
                  <a:lnTo>
                    <a:pt x="399" y="8759"/>
                  </a:lnTo>
                  <a:cubicBezTo>
                    <a:pt x="179" y="8759"/>
                    <a:pt x="0" y="8937"/>
                    <a:pt x="0" y="9158"/>
                  </a:cubicBezTo>
                  <a:cubicBezTo>
                    <a:pt x="0" y="9377"/>
                    <a:pt x="179" y="9555"/>
                    <a:pt x="399" y="9555"/>
                  </a:cubicBezTo>
                  <a:lnTo>
                    <a:pt x="10397" y="9555"/>
                  </a:lnTo>
                  <a:cubicBezTo>
                    <a:pt x="10422" y="9704"/>
                    <a:pt x="10460" y="9850"/>
                    <a:pt x="10513" y="9990"/>
                  </a:cubicBezTo>
                  <a:lnTo>
                    <a:pt x="3608" y="13977"/>
                  </a:lnTo>
                  <a:cubicBezTo>
                    <a:pt x="3426" y="14090"/>
                    <a:pt x="3365" y="14328"/>
                    <a:pt x="3472" y="14514"/>
                  </a:cubicBezTo>
                  <a:cubicBezTo>
                    <a:pt x="3547" y="14642"/>
                    <a:pt x="3681" y="14713"/>
                    <a:pt x="3819" y="14713"/>
                  </a:cubicBezTo>
                  <a:cubicBezTo>
                    <a:pt x="3882" y="14713"/>
                    <a:pt x="3947" y="14698"/>
                    <a:pt x="4007" y="14666"/>
                  </a:cubicBezTo>
                  <a:lnTo>
                    <a:pt x="10910" y="10680"/>
                  </a:lnTo>
                  <a:cubicBezTo>
                    <a:pt x="11275" y="11122"/>
                    <a:pt x="11787" y="11417"/>
                    <a:pt x="12353" y="11512"/>
                  </a:cubicBezTo>
                  <a:lnTo>
                    <a:pt x="12353" y="17923"/>
                  </a:lnTo>
                  <a:cubicBezTo>
                    <a:pt x="12358" y="18141"/>
                    <a:pt x="12535" y="18313"/>
                    <a:pt x="12752" y="18313"/>
                  </a:cubicBezTo>
                  <a:cubicBezTo>
                    <a:pt x="12969" y="18313"/>
                    <a:pt x="13146" y="18141"/>
                    <a:pt x="13150" y="17923"/>
                  </a:cubicBezTo>
                  <a:lnTo>
                    <a:pt x="13150" y="11513"/>
                  </a:lnTo>
                  <a:cubicBezTo>
                    <a:pt x="13716" y="11419"/>
                    <a:pt x="14228" y="11123"/>
                    <a:pt x="14593" y="10682"/>
                  </a:cubicBezTo>
                  <a:lnTo>
                    <a:pt x="21496" y="14667"/>
                  </a:lnTo>
                  <a:cubicBezTo>
                    <a:pt x="21556" y="14699"/>
                    <a:pt x="21621" y="14715"/>
                    <a:pt x="21685" y="14715"/>
                  </a:cubicBezTo>
                  <a:cubicBezTo>
                    <a:pt x="21823" y="14715"/>
                    <a:pt x="21958" y="14643"/>
                    <a:pt x="22031" y="14516"/>
                  </a:cubicBezTo>
                  <a:cubicBezTo>
                    <a:pt x="22139" y="14329"/>
                    <a:pt x="22079" y="14090"/>
                    <a:pt x="21895" y="13977"/>
                  </a:cubicBezTo>
                  <a:lnTo>
                    <a:pt x="14991" y="9991"/>
                  </a:lnTo>
                  <a:cubicBezTo>
                    <a:pt x="15043" y="9850"/>
                    <a:pt x="15081" y="9705"/>
                    <a:pt x="15107" y="9557"/>
                  </a:cubicBezTo>
                  <a:lnTo>
                    <a:pt x="25104" y="9557"/>
                  </a:lnTo>
                  <a:cubicBezTo>
                    <a:pt x="25325" y="9557"/>
                    <a:pt x="25503" y="9378"/>
                    <a:pt x="25503" y="9158"/>
                  </a:cubicBezTo>
                  <a:cubicBezTo>
                    <a:pt x="25503" y="8938"/>
                    <a:pt x="25325" y="8760"/>
                    <a:pt x="25104" y="8760"/>
                  </a:cubicBezTo>
                  <a:lnTo>
                    <a:pt x="15107" y="8760"/>
                  </a:lnTo>
                  <a:cubicBezTo>
                    <a:pt x="15081" y="8612"/>
                    <a:pt x="15043" y="8466"/>
                    <a:pt x="14991" y="8326"/>
                  </a:cubicBezTo>
                  <a:lnTo>
                    <a:pt x="21895" y="4339"/>
                  </a:lnTo>
                  <a:cubicBezTo>
                    <a:pt x="22079" y="4226"/>
                    <a:pt x="22139" y="3988"/>
                    <a:pt x="22031" y="3801"/>
                  </a:cubicBezTo>
                  <a:cubicBezTo>
                    <a:pt x="21958" y="3674"/>
                    <a:pt x="21823" y="3602"/>
                    <a:pt x="21685" y="3602"/>
                  </a:cubicBezTo>
                  <a:cubicBezTo>
                    <a:pt x="21621" y="3602"/>
                    <a:pt x="21556" y="3617"/>
                    <a:pt x="21496" y="3650"/>
                  </a:cubicBezTo>
                  <a:lnTo>
                    <a:pt x="14593" y="7635"/>
                  </a:lnTo>
                  <a:cubicBezTo>
                    <a:pt x="14228" y="7194"/>
                    <a:pt x="13716" y="6898"/>
                    <a:pt x="13150" y="6803"/>
                  </a:cubicBezTo>
                  <a:lnTo>
                    <a:pt x="13150" y="391"/>
                  </a:lnTo>
                  <a:cubicBezTo>
                    <a:pt x="13146" y="175"/>
                    <a:pt x="12969" y="1"/>
                    <a:pt x="127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0"/>
            <p:cNvSpPr/>
            <p:nvPr/>
          </p:nvSpPr>
          <p:spPr>
            <a:xfrm>
              <a:off x="6612950" y="4122925"/>
              <a:ext cx="259450" cy="199225"/>
            </a:xfrm>
            <a:custGeom>
              <a:avLst/>
              <a:gdLst/>
              <a:ahLst/>
              <a:cxnLst/>
              <a:rect l="l" t="t" r="r" b="b"/>
              <a:pathLst>
                <a:path w="10378" h="7969" extrusionOk="0">
                  <a:moveTo>
                    <a:pt x="5189" y="1"/>
                  </a:moveTo>
                  <a:cubicBezTo>
                    <a:pt x="5055" y="1"/>
                    <a:pt x="4923" y="5"/>
                    <a:pt x="4790" y="12"/>
                  </a:cubicBezTo>
                  <a:lnTo>
                    <a:pt x="4790" y="360"/>
                  </a:lnTo>
                  <a:cubicBezTo>
                    <a:pt x="4790" y="620"/>
                    <a:pt x="4612" y="841"/>
                    <a:pt x="4360" y="909"/>
                  </a:cubicBezTo>
                  <a:cubicBezTo>
                    <a:pt x="3824" y="1053"/>
                    <a:pt x="3336" y="1336"/>
                    <a:pt x="2942" y="1728"/>
                  </a:cubicBezTo>
                  <a:cubicBezTo>
                    <a:pt x="2829" y="1842"/>
                    <a:pt x="2679" y="1903"/>
                    <a:pt x="2529" y="1903"/>
                  </a:cubicBezTo>
                  <a:cubicBezTo>
                    <a:pt x="2433" y="1903"/>
                    <a:pt x="2338" y="1878"/>
                    <a:pt x="2250" y="1827"/>
                  </a:cubicBezTo>
                  <a:lnTo>
                    <a:pt x="1356" y="1312"/>
                  </a:lnTo>
                  <a:cubicBezTo>
                    <a:pt x="1145" y="1489"/>
                    <a:pt x="953" y="1686"/>
                    <a:pt x="780" y="1899"/>
                  </a:cubicBezTo>
                  <a:lnTo>
                    <a:pt x="1850" y="2518"/>
                  </a:lnTo>
                  <a:cubicBezTo>
                    <a:pt x="2072" y="2645"/>
                    <a:pt x="2180" y="2907"/>
                    <a:pt x="2113" y="3154"/>
                  </a:cubicBezTo>
                  <a:cubicBezTo>
                    <a:pt x="2113" y="3157"/>
                    <a:pt x="2112" y="3160"/>
                    <a:pt x="2110" y="3163"/>
                  </a:cubicBezTo>
                  <a:cubicBezTo>
                    <a:pt x="2045" y="3412"/>
                    <a:pt x="1822" y="3586"/>
                    <a:pt x="1564" y="3587"/>
                  </a:cubicBezTo>
                  <a:lnTo>
                    <a:pt x="35" y="3587"/>
                  </a:lnTo>
                  <a:cubicBezTo>
                    <a:pt x="1" y="3852"/>
                    <a:pt x="1" y="4119"/>
                    <a:pt x="35" y="4384"/>
                  </a:cubicBezTo>
                  <a:lnTo>
                    <a:pt x="1564" y="4384"/>
                  </a:lnTo>
                  <a:cubicBezTo>
                    <a:pt x="1822" y="4384"/>
                    <a:pt x="2047" y="4559"/>
                    <a:pt x="2110" y="4808"/>
                  </a:cubicBezTo>
                  <a:cubicBezTo>
                    <a:pt x="2110" y="4811"/>
                    <a:pt x="2112" y="4814"/>
                    <a:pt x="2113" y="4817"/>
                  </a:cubicBezTo>
                  <a:cubicBezTo>
                    <a:pt x="2180" y="5064"/>
                    <a:pt x="2072" y="5325"/>
                    <a:pt x="1850" y="5453"/>
                  </a:cubicBezTo>
                  <a:lnTo>
                    <a:pt x="776" y="6074"/>
                  </a:lnTo>
                  <a:cubicBezTo>
                    <a:pt x="949" y="6288"/>
                    <a:pt x="1143" y="6485"/>
                    <a:pt x="1352" y="6662"/>
                  </a:cubicBezTo>
                  <a:lnTo>
                    <a:pt x="2250" y="6142"/>
                  </a:lnTo>
                  <a:cubicBezTo>
                    <a:pt x="2338" y="6092"/>
                    <a:pt x="2433" y="6068"/>
                    <a:pt x="2528" y="6068"/>
                  </a:cubicBezTo>
                  <a:cubicBezTo>
                    <a:pt x="2679" y="6068"/>
                    <a:pt x="2829" y="6129"/>
                    <a:pt x="2942" y="6241"/>
                  </a:cubicBezTo>
                  <a:cubicBezTo>
                    <a:pt x="3336" y="6635"/>
                    <a:pt x="3824" y="6916"/>
                    <a:pt x="4360" y="7062"/>
                  </a:cubicBezTo>
                  <a:cubicBezTo>
                    <a:pt x="4612" y="7130"/>
                    <a:pt x="4790" y="7351"/>
                    <a:pt x="4790" y="7610"/>
                  </a:cubicBezTo>
                  <a:lnTo>
                    <a:pt x="4790" y="7958"/>
                  </a:lnTo>
                  <a:cubicBezTo>
                    <a:pt x="4923" y="7966"/>
                    <a:pt x="5055" y="7969"/>
                    <a:pt x="5189" y="7969"/>
                  </a:cubicBezTo>
                  <a:cubicBezTo>
                    <a:pt x="5323" y="7969"/>
                    <a:pt x="5455" y="7966"/>
                    <a:pt x="5588" y="7958"/>
                  </a:cubicBezTo>
                  <a:lnTo>
                    <a:pt x="5588" y="7610"/>
                  </a:lnTo>
                  <a:cubicBezTo>
                    <a:pt x="5588" y="7349"/>
                    <a:pt x="5766" y="7129"/>
                    <a:pt x="6018" y="7062"/>
                  </a:cubicBezTo>
                  <a:cubicBezTo>
                    <a:pt x="6554" y="6916"/>
                    <a:pt x="7042" y="6635"/>
                    <a:pt x="7436" y="6241"/>
                  </a:cubicBezTo>
                  <a:cubicBezTo>
                    <a:pt x="7549" y="6129"/>
                    <a:pt x="7699" y="6068"/>
                    <a:pt x="7850" y="6068"/>
                  </a:cubicBezTo>
                  <a:cubicBezTo>
                    <a:pt x="7945" y="6068"/>
                    <a:pt x="8041" y="6092"/>
                    <a:pt x="8128" y="6142"/>
                  </a:cubicBezTo>
                  <a:lnTo>
                    <a:pt x="9026" y="6662"/>
                  </a:lnTo>
                  <a:cubicBezTo>
                    <a:pt x="9237" y="6485"/>
                    <a:pt x="9429" y="6288"/>
                    <a:pt x="9602" y="6073"/>
                  </a:cubicBezTo>
                  <a:lnTo>
                    <a:pt x="8528" y="5453"/>
                  </a:lnTo>
                  <a:cubicBezTo>
                    <a:pt x="8306" y="5325"/>
                    <a:pt x="8198" y="5064"/>
                    <a:pt x="8266" y="4817"/>
                  </a:cubicBezTo>
                  <a:cubicBezTo>
                    <a:pt x="8266" y="4814"/>
                    <a:pt x="8268" y="4811"/>
                    <a:pt x="8268" y="4808"/>
                  </a:cubicBezTo>
                  <a:cubicBezTo>
                    <a:pt x="8333" y="4559"/>
                    <a:pt x="8556" y="4384"/>
                    <a:pt x="8814" y="4384"/>
                  </a:cubicBezTo>
                  <a:lnTo>
                    <a:pt x="10343" y="4384"/>
                  </a:lnTo>
                  <a:cubicBezTo>
                    <a:pt x="10377" y="4119"/>
                    <a:pt x="10377" y="3850"/>
                    <a:pt x="10343" y="3587"/>
                  </a:cubicBezTo>
                  <a:lnTo>
                    <a:pt x="8814" y="3587"/>
                  </a:lnTo>
                  <a:cubicBezTo>
                    <a:pt x="8556" y="3586"/>
                    <a:pt x="8333" y="3412"/>
                    <a:pt x="8268" y="3163"/>
                  </a:cubicBezTo>
                  <a:cubicBezTo>
                    <a:pt x="8268" y="3160"/>
                    <a:pt x="8266" y="3157"/>
                    <a:pt x="8266" y="3154"/>
                  </a:cubicBezTo>
                  <a:cubicBezTo>
                    <a:pt x="8198" y="2907"/>
                    <a:pt x="8306" y="2645"/>
                    <a:pt x="8528" y="2518"/>
                  </a:cubicBezTo>
                  <a:lnTo>
                    <a:pt x="9602" y="1896"/>
                  </a:lnTo>
                  <a:cubicBezTo>
                    <a:pt x="9429" y="1683"/>
                    <a:pt x="9237" y="1486"/>
                    <a:pt x="9027" y="1309"/>
                  </a:cubicBezTo>
                  <a:lnTo>
                    <a:pt x="8128" y="1827"/>
                  </a:lnTo>
                  <a:cubicBezTo>
                    <a:pt x="8040" y="1878"/>
                    <a:pt x="7945" y="1903"/>
                    <a:pt x="7849" y="1903"/>
                  </a:cubicBezTo>
                  <a:cubicBezTo>
                    <a:pt x="7699" y="1903"/>
                    <a:pt x="7549" y="1842"/>
                    <a:pt x="7436" y="1728"/>
                  </a:cubicBezTo>
                  <a:cubicBezTo>
                    <a:pt x="7042" y="1336"/>
                    <a:pt x="6554" y="1053"/>
                    <a:pt x="6018" y="909"/>
                  </a:cubicBezTo>
                  <a:cubicBezTo>
                    <a:pt x="5766" y="841"/>
                    <a:pt x="5588" y="620"/>
                    <a:pt x="5588" y="360"/>
                  </a:cubicBezTo>
                  <a:lnTo>
                    <a:pt x="5588" y="12"/>
                  </a:lnTo>
                  <a:cubicBezTo>
                    <a:pt x="5456" y="5"/>
                    <a:pt x="5323" y="1"/>
                    <a:pt x="51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0"/>
            <p:cNvSpPr/>
            <p:nvPr/>
          </p:nvSpPr>
          <p:spPr>
            <a:xfrm>
              <a:off x="6865400" y="4388000"/>
              <a:ext cx="54700" cy="70550"/>
            </a:xfrm>
            <a:custGeom>
              <a:avLst/>
              <a:gdLst/>
              <a:ahLst/>
              <a:cxnLst/>
              <a:rect l="l" t="t" r="r" b="b"/>
              <a:pathLst>
                <a:path w="2188" h="2822" extrusionOk="0">
                  <a:moveTo>
                    <a:pt x="1319" y="0"/>
                  </a:moveTo>
                  <a:cubicBezTo>
                    <a:pt x="634" y="319"/>
                    <a:pt x="203" y="886"/>
                    <a:pt x="105" y="1427"/>
                  </a:cubicBezTo>
                  <a:cubicBezTo>
                    <a:pt x="1" y="2008"/>
                    <a:pt x="268" y="2529"/>
                    <a:pt x="806" y="2782"/>
                  </a:cubicBezTo>
                  <a:cubicBezTo>
                    <a:pt x="862" y="2809"/>
                    <a:pt x="921" y="2822"/>
                    <a:pt x="979" y="2822"/>
                  </a:cubicBezTo>
                  <a:cubicBezTo>
                    <a:pt x="1128" y="2822"/>
                    <a:pt x="1271" y="2738"/>
                    <a:pt x="1339" y="2594"/>
                  </a:cubicBezTo>
                  <a:cubicBezTo>
                    <a:pt x="1434" y="2394"/>
                    <a:pt x="1347" y="2155"/>
                    <a:pt x="1147" y="2062"/>
                  </a:cubicBezTo>
                  <a:cubicBezTo>
                    <a:pt x="931" y="1960"/>
                    <a:pt x="848" y="1799"/>
                    <a:pt x="889" y="1568"/>
                  </a:cubicBezTo>
                  <a:cubicBezTo>
                    <a:pt x="965" y="1148"/>
                    <a:pt x="1445" y="674"/>
                    <a:pt x="2188" y="571"/>
                  </a:cubicBezTo>
                  <a:lnTo>
                    <a:pt x="13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0"/>
            <p:cNvSpPr/>
            <p:nvPr/>
          </p:nvSpPr>
          <p:spPr>
            <a:xfrm>
              <a:off x="6688975" y="4172725"/>
              <a:ext cx="103550" cy="99625"/>
            </a:xfrm>
            <a:custGeom>
              <a:avLst/>
              <a:gdLst/>
              <a:ahLst/>
              <a:cxnLst/>
              <a:rect l="l" t="t" r="r" b="b"/>
              <a:pathLst>
                <a:path w="4142" h="3985" extrusionOk="0">
                  <a:moveTo>
                    <a:pt x="2146" y="1"/>
                  </a:moveTo>
                  <a:cubicBezTo>
                    <a:pt x="1341" y="1"/>
                    <a:pt x="617" y="486"/>
                    <a:pt x="309" y="1230"/>
                  </a:cubicBezTo>
                  <a:cubicBezTo>
                    <a:pt x="0" y="1974"/>
                    <a:pt x="170" y="2830"/>
                    <a:pt x="740" y="3401"/>
                  </a:cubicBezTo>
                  <a:cubicBezTo>
                    <a:pt x="1121" y="3782"/>
                    <a:pt x="1631" y="3985"/>
                    <a:pt x="2150" y="3985"/>
                  </a:cubicBezTo>
                  <a:cubicBezTo>
                    <a:pt x="2406" y="3985"/>
                    <a:pt x="2664" y="3935"/>
                    <a:pt x="2911" y="3833"/>
                  </a:cubicBezTo>
                  <a:cubicBezTo>
                    <a:pt x="3655" y="3525"/>
                    <a:pt x="4142" y="2799"/>
                    <a:pt x="4142" y="1993"/>
                  </a:cubicBezTo>
                  <a:cubicBezTo>
                    <a:pt x="4142" y="893"/>
                    <a:pt x="3250" y="1"/>
                    <a:pt x="2152" y="1"/>
                  </a:cubicBezTo>
                  <a:cubicBezTo>
                    <a:pt x="2151" y="1"/>
                    <a:pt x="2150" y="1"/>
                    <a:pt x="2149" y="1"/>
                  </a:cubicBezTo>
                  <a:cubicBezTo>
                    <a:pt x="2148" y="1"/>
                    <a:pt x="2147" y="1"/>
                    <a:pt x="21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0"/>
            <p:cNvSpPr/>
            <p:nvPr/>
          </p:nvSpPr>
          <p:spPr>
            <a:xfrm>
              <a:off x="6721200" y="4202625"/>
              <a:ext cx="41425" cy="39875"/>
            </a:xfrm>
            <a:custGeom>
              <a:avLst/>
              <a:gdLst/>
              <a:ahLst/>
              <a:cxnLst/>
              <a:rect l="l" t="t" r="r" b="b"/>
              <a:pathLst>
                <a:path w="1657" h="1595" extrusionOk="0">
                  <a:moveTo>
                    <a:pt x="860" y="0"/>
                  </a:moveTo>
                  <a:cubicBezTo>
                    <a:pt x="538" y="0"/>
                    <a:pt x="246" y="194"/>
                    <a:pt x="123" y="493"/>
                  </a:cubicBezTo>
                  <a:cubicBezTo>
                    <a:pt x="0" y="790"/>
                    <a:pt x="68" y="1132"/>
                    <a:pt x="296" y="1361"/>
                  </a:cubicBezTo>
                  <a:cubicBezTo>
                    <a:pt x="448" y="1514"/>
                    <a:pt x="653" y="1594"/>
                    <a:pt x="860" y="1594"/>
                  </a:cubicBezTo>
                  <a:cubicBezTo>
                    <a:pt x="963" y="1594"/>
                    <a:pt x="1066" y="1575"/>
                    <a:pt x="1165" y="1534"/>
                  </a:cubicBezTo>
                  <a:cubicBezTo>
                    <a:pt x="1463" y="1409"/>
                    <a:pt x="1657" y="1119"/>
                    <a:pt x="1657" y="797"/>
                  </a:cubicBezTo>
                  <a:cubicBezTo>
                    <a:pt x="1657" y="357"/>
                    <a:pt x="1300" y="0"/>
                    <a:pt x="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2" name="Google Shape;2082;p50"/>
          <p:cNvGrpSpPr/>
          <p:nvPr/>
        </p:nvGrpSpPr>
        <p:grpSpPr>
          <a:xfrm>
            <a:off x="2432023" y="3410360"/>
            <a:ext cx="554086" cy="181447"/>
            <a:chOff x="2094925" y="2334675"/>
            <a:chExt cx="639675" cy="209475"/>
          </a:xfrm>
        </p:grpSpPr>
        <p:sp>
          <p:nvSpPr>
            <p:cNvPr id="2083" name="Google Shape;2083;p50"/>
            <p:cNvSpPr/>
            <p:nvPr/>
          </p:nvSpPr>
          <p:spPr>
            <a:xfrm>
              <a:off x="2368025" y="2376550"/>
              <a:ext cx="62850" cy="41925"/>
            </a:xfrm>
            <a:custGeom>
              <a:avLst/>
              <a:gdLst/>
              <a:ahLst/>
              <a:cxnLst/>
              <a:rect l="l" t="t" r="r" b="b"/>
              <a:pathLst>
                <a:path w="2514" h="1677" extrusionOk="0">
                  <a:moveTo>
                    <a:pt x="838" y="0"/>
                  </a:moveTo>
                  <a:cubicBezTo>
                    <a:pt x="376" y="0"/>
                    <a:pt x="1" y="377"/>
                    <a:pt x="1" y="839"/>
                  </a:cubicBezTo>
                  <a:lnTo>
                    <a:pt x="1" y="1677"/>
                  </a:lnTo>
                  <a:lnTo>
                    <a:pt x="2513" y="1677"/>
                  </a:lnTo>
                  <a:lnTo>
                    <a:pt x="2513" y="839"/>
                  </a:lnTo>
                  <a:cubicBezTo>
                    <a:pt x="2513" y="377"/>
                    <a:pt x="2139" y="2"/>
                    <a:pt x="1676" y="2"/>
                  </a:cubicBezTo>
                  <a:lnTo>
                    <a:pt x="16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0"/>
            <p:cNvSpPr/>
            <p:nvPr/>
          </p:nvSpPr>
          <p:spPr>
            <a:xfrm>
              <a:off x="2115875" y="2334675"/>
              <a:ext cx="178850" cy="104150"/>
            </a:xfrm>
            <a:custGeom>
              <a:avLst/>
              <a:gdLst/>
              <a:ahLst/>
              <a:cxnLst/>
              <a:rect l="l" t="t" r="r" b="b"/>
              <a:pathLst>
                <a:path w="7154" h="4166" extrusionOk="0">
                  <a:moveTo>
                    <a:pt x="164" y="0"/>
                  </a:moveTo>
                  <a:lnTo>
                    <a:pt x="0" y="379"/>
                  </a:lnTo>
                  <a:lnTo>
                    <a:pt x="3273" y="4165"/>
                  </a:lnTo>
                  <a:lnTo>
                    <a:pt x="7154" y="2933"/>
                  </a:lnTo>
                  <a:lnTo>
                    <a:pt x="2616" y="286"/>
                  </a:lnTo>
                  <a:cubicBezTo>
                    <a:pt x="2297" y="99"/>
                    <a:pt x="1932" y="0"/>
                    <a:pt x="15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0"/>
            <p:cNvSpPr/>
            <p:nvPr/>
          </p:nvSpPr>
          <p:spPr>
            <a:xfrm>
              <a:off x="2094925" y="2334675"/>
              <a:ext cx="126575" cy="125725"/>
            </a:xfrm>
            <a:custGeom>
              <a:avLst/>
              <a:gdLst/>
              <a:ahLst/>
              <a:cxnLst/>
              <a:rect l="l" t="t" r="r" b="b"/>
              <a:pathLst>
                <a:path w="5063" h="5029" extrusionOk="0">
                  <a:moveTo>
                    <a:pt x="555" y="0"/>
                  </a:moveTo>
                  <a:cubicBezTo>
                    <a:pt x="193" y="0"/>
                    <a:pt x="1" y="430"/>
                    <a:pt x="244" y="699"/>
                  </a:cubicBezTo>
                  <a:lnTo>
                    <a:pt x="4139" y="5029"/>
                  </a:lnTo>
                  <a:lnTo>
                    <a:pt x="5063" y="4526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0"/>
            <p:cNvSpPr/>
            <p:nvPr/>
          </p:nvSpPr>
          <p:spPr>
            <a:xfrm>
              <a:off x="2185700" y="2408000"/>
              <a:ext cx="546950" cy="119675"/>
            </a:xfrm>
            <a:custGeom>
              <a:avLst/>
              <a:gdLst/>
              <a:ahLst/>
              <a:cxnLst/>
              <a:rect l="l" t="t" r="r" b="b"/>
              <a:pathLst>
                <a:path w="21878" h="4787" extrusionOk="0">
                  <a:moveTo>
                    <a:pt x="2" y="0"/>
                  </a:moveTo>
                  <a:lnTo>
                    <a:pt x="0" y="842"/>
                  </a:lnTo>
                  <a:lnTo>
                    <a:pt x="3510" y="4787"/>
                  </a:lnTo>
                  <a:lnTo>
                    <a:pt x="20452" y="4787"/>
                  </a:lnTo>
                  <a:lnTo>
                    <a:pt x="21878" y="3352"/>
                  </a:lnTo>
                  <a:cubicBezTo>
                    <a:pt x="21760" y="2974"/>
                    <a:pt x="21513" y="2650"/>
                    <a:pt x="21179" y="2438"/>
                  </a:cubicBezTo>
                  <a:lnTo>
                    <a:pt x="20639" y="2094"/>
                  </a:lnTo>
                  <a:lnTo>
                    <a:pt x="18750" y="1648"/>
                  </a:lnTo>
                  <a:lnTo>
                    <a:pt x="18665" y="838"/>
                  </a:lnTo>
                  <a:lnTo>
                    <a:pt x="18583" y="785"/>
                  </a:lnTo>
                  <a:cubicBezTo>
                    <a:pt x="17776" y="272"/>
                    <a:pt x="16840" y="0"/>
                    <a:pt x="15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0"/>
            <p:cNvSpPr/>
            <p:nvPr/>
          </p:nvSpPr>
          <p:spPr>
            <a:xfrm>
              <a:off x="2160925" y="2408000"/>
              <a:ext cx="573675" cy="136150"/>
            </a:xfrm>
            <a:custGeom>
              <a:avLst/>
              <a:gdLst/>
              <a:ahLst/>
              <a:cxnLst/>
              <a:rect l="l" t="t" r="r" b="b"/>
              <a:pathLst>
                <a:path w="22947" h="5446" extrusionOk="0">
                  <a:moveTo>
                    <a:pt x="554" y="0"/>
                  </a:moveTo>
                  <a:cubicBezTo>
                    <a:pt x="192" y="0"/>
                    <a:pt x="1" y="429"/>
                    <a:pt x="243" y="698"/>
                  </a:cubicBezTo>
                  <a:lnTo>
                    <a:pt x="4501" y="5446"/>
                  </a:lnTo>
                  <a:lnTo>
                    <a:pt x="21690" y="5446"/>
                  </a:lnTo>
                  <a:cubicBezTo>
                    <a:pt x="22384" y="5446"/>
                    <a:pt x="22947" y="4883"/>
                    <a:pt x="22947" y="4188"/>
                  </a:cubicBezTo>
                  <a:lnTo>
                    <a:pt x="22658" y="3771"/>
                  </a:lnTo>
                  <a:lnTo>
                    <a:pt x="4375" y="3771"/>
                  </a:lnTo>
                  <a:lnTo>
                    <a:pt x="9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0"/>
            <p:cNvSpPr/>
            <p:nvPr/>
          </p:nvSpPr>
          <p:spPr>
            <a:xfrm>
              <a:off x="2702950" y="2491750"/>
              <a:ext cx="31650" cy="20975"/>
            </a:xfrm>
            <a:custGeom>
              <a:avLst/>
              <a:gdLst/>
              <a:ahLst/>
              <a:cxnLst/>
              <a:rect l="l" t="t" r="r" b="b"/>
              <a:pathLst>
                <a:path w="1266" h="839" extrusionOk="0">
                  <a:moveTo>
                    <a:pt x="420" y="0"/>
                  </a:moveTo>
                  <a:cubicBezTo>
                    <a:pt x="189" y="0"/>
                    <a:pt x="1" y="188"/>
                    <a:pt x="1" y="419"/>
                  </a:cubicBezTo>
                  <a:cubicBezTo>
                    <a:pt x="1" y="651"/>
                    <a:pt x="188" y="838"/>
                    <a:pt x="418" y="838"/>
                  </a:cubicBezTo>
                  <a:cubicBezTo>
                    <a:pt x="421" y="838"/>
                    <a:pt x="425" y="838"/>
                    <a:pt x="428" y="838"/>
                  </a:cubicBezTo>
                  <a:lnTo>
                    <a:pt x="1266" y="838"/>
                  </a:lnTo>
                  <a:lnTo>
                    <a:pt x="1266" y="501"/>
                  </a:lnTo>
                  <a:cubicBezTo>
                    <a:pt x="1266" y="332"/>
                    <a:pt x="1240" y="163"/>
                    <a:pt x="1189" y="0"/>
                  </a:cubicBezTo>
                  <a:lnTo>
                    <a:pt x="428" y="0"/>
                  </a:lnTo>
                  <a:cubicBezTo>
                    <a:pt x="426" y="0"/>
                    <a:pt x="423" y="0"/>
                    <a:pt x="4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0"/>
            <p:cNvSpPr/>
            <p:nvPr/>
          </p:nvSpPr>
          <p:spPr>
            <a:xfrm>
              <a:off x="2441000" y="2428925"/>
              <a:ext cx="260675" cy="31450"/>
            </a:xfrm>
            <a:custGeom>
              <a:avLst/>
              <a:gdLst/>
              <a:ahLst/>
              <a:cxnLst/>
              <a:rect l="l" t="t" r="r" b="b"/>
              <a:pathLst>
                <a:path w="10427" h="1258" extrusionOk="0">
                  <a:moveTo>
                    <a:pt x="504" y="1"/>
                  </a:moveTo>
                  <a:cubicBezTo>
                    <a:pt x="169" y="1"/>
                    <a:pt x="1" y="405"/>
                    <a:pt x="238" y="643"/>
                  </a:cubicBezTo>
                  <a:lnTo>
                    <a:pt x="238" y="644"/>
                  </a:lnTo>
                  <a:cubicBezTo>
                    <a:pt x="632" y="1036"/>
                    <a:pt x="1164" y="1257"/>
                    <a:pt x="1720" y="1257"/>
                  </a:cubicBezTo>
                  <a:lnTo>
                    <a:pt x="3192" y="1257"/>
                  </a:lnTo>
                  <a:lnTo>
                    <a:pt x="3392" y="799"/>
                  </a:lnTo>
                  <a:lnTo>
                    <a:pt x="4377" y="1257"/>
                  </a:lnTo>
                  <a:lnTo>
                    <a:pt x="10427" y="1257"/>
                  </a:lnTo>
                  <a:lnTo>
                    <a:pt x="8453" y="1"/>
                  </a:lnTo>
                  <a:lnTo>
                    <a:pt x="3120" y="1"/>
                  </a:lnTo>
                  <a:lnTo>
                    <a:pt x="2976" y="238"/>
                  </a:lnTo>
                  <a:lnTo>
                    <a:pt x="19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0"/>
            <p:cNvSpPr/>
            <p:nvPr/>
          </p:nvSpPr>
          <p:spPr>
            <a:xfrm>
              <a:off x="2200475" y="2460350"/>
              <a:ext cx="136175" cy="30975"/>
            </a:xfrm>
            <a:custGeom>
              <a:avLst/>
              <a:gdLst/>
              <a:ahLst/>
              <a:cxnLst/>
              <a:rect l="l" t="t" r="r" b="b"/>
              <a:pathLst>
                <a:path w="5447" h="1239" extrusionOk="0">
                  <a:moveTo>
                    <a:pt x="1" y="0"/>
                  </a:moveTo>
                  <a:lnTo>
                    <a:pt x="1" y="838"/>
                  </a:lnTo>
                  <a:lnTo>
                    <a:pt x="1530" y="1238"/>
                  </a:lnTo>
                  <a:lnTo>
                    <a:pt x="5446" y="838"/>
                  </a:lnTo>
                  <a:cubicBezTo>
                    <a:pt x="5446" y="375"/>
                    <a:pt x="5071" y="0"/>
                    <a:pt x="46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0"/>
            <p:cNvSpPr/>
            <p:nvPr/>
          </p:nvSpPr>
          <p:spPr>
            <a:xfrm>
              <a:off x="2200475" y="2481275"/>
              <a:ext cx="136175" cy="21000"/>
            </a:xfrm>
            <a:custGeom>
              <a:avLst/>
              <a:gdLst/>
              <a:ahLst/>
              <a:cxnLst/>
              <a:rect l="l" t="t" r="r" b="b"/>
              <a:pathLst>
                <a:path w="5447" h="840" extrusionOk="0">
                  <a:moveTo>
                    <a:pt x="1" y="1"/>
                  </a:moveTo>
                  <a:lnTo>
                    <a:pt x="1" y="840"/>
                  </a:lnTo>
                  <a:lnTo>
                    <a:pt x="4609" y="840"/>
                  </a:lnTo>
                  <a:cubicBezTo>
                    <a:pt x="5071" y="840"/>
                    <a:pt x="5446" y="463"/>
                    <a:pt x="54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0"/>
            <p:cNvSpPr/>
            <p:nvPr/>
          </p:nvSpPr>
          <p:spPr>
            <a:xfrm>
              <a:off x="2158550" y="2460350"/>
              <a:ext cx="41950" cy="28500"/>
            </a:xfrm>
            <a:custGeom>
              <a:avLst/>
              <a:gdLst/>
              <a:ahLst/>
              <a:cxnLst/>
              <a:rect l="l" t="t" r="r" b="b"/>
              <a:pathLst>
                <a:path w="1678" h="1140" extrusionOk="0">
                  <a:moveTo>
                    <a:pt x="420" y="0"/>
                  </a:moveTo>
                  <a:cubicBezTo>
                    <a:pt x="189" y="0"/>
                    <a:pt x="1" y="188"/>
                    <a:pt x="1" y="419"/>
                  </a:cubicBezTo>
                  <a:lnTo>
                    <a:pt x="1" y="838"/>
                  </a:lnTo>
                  <a:lnTo>
                    <a:pt x="809" y="1139"/>
                  </a:lnTo>
                  <a:lnTo>
                    <a:pt x="1678" y="838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0"/>
            <p:cNvSpPr/>
            <p:nvPr/>
          </p:nvSpPr>
          <p:spPr>
            <a:xfrm>
              <a:off x="2158550" y="2481275"/>
              <a:ext cx="41950" cy="21000"/>
            </a:xfrm>
            <a:custGeom>
              <a:avLst/>
              <a:gdLst/>
              <a:ahLst/>
              <a:cxnLst/>
              <a:rect l="l" t="t" r="r" b="b"/>
              <a:pathLst>
                <a:path w="1678" h="840" extrusionOk="0">
                  <a:moveTo>
                    <a:pt x="1" y="1"/>
                  </a:moveTo>
                  <a:lnTo>
                    <a:pt x="1" y="419"/>
                  </a:lnTo>
                  <a:cubicBezTo>
                    <a:pt x="1" y="652"/>
                    <a:pt x="189" y="840"/>
                    <a:pt x="420" y="840"/>
                  </a:cubicBezTo>
                  <a:lnTo>
                    <a:pt x="1678" y="840"/>
                  </a:lnTo>
                  <a:lnTo>
                    <a:pt x="16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0"/>
            <p:cNvSpPr/>
            <p:nvPr/>
          </p:nvSpPr>
          <p:spPr>
            <a:xfrm>
              <a:off x="2263300" y="2502250"/>
              <a:ext cx="136175" cy="37850"/>
            </a:xfrm>
            <a:custGeom>
              <a:avLst/>
              <a:gdLst/>
              <a:ahLst/>
              <a:cxnLst/>
              <a:rect l="l" t="t" r="r" b="b"/>
              <a:pathLst>
                <a:path w="5447" h="1514" extrusionOk="0">
                  <a:moveTo>
                    <a:pt x="0" y="1"/>
                  </a:moveTo>
                  <a:lnTo>
                    <a:pt x="0" y="838"/>
                  </a:lnTo>
                  <a:lnTo>
                    <a:pt x="2360" y="1513"/>
                  </a:lnTo>
                  <a:lnTo>
                    <a:pt x="5446" y="838"/>
                  </a:lnTo>
                  <a:cubicBezTo>
                    <a:pt x="5446" y="376"/>
                    <a:pt x="5071" y="1"/>
                    <a:pt x="46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0"/>
            <p:cNvSpPr/>
            <p:nvPr/>
          </p:nvSpPr>
          <p:spPr>
            <a:xfrm>
              <a:off x="2263300" y="2523200"/>
              <a:ext cx="136175" cy="20950"/>
            </a:xfrm>
            <a:custGeom>
              <a:avLst/>
              <a:gdLst/>
              <a:ahLst/>
              <a:cxnLst/>
              <a:rect l="l" t="t" r="r" b="b"/>
              <a:pathLst>
                <a:path w="5447" h="838" extrusionOk="0">
                  <a:moveTo>
                    <a:pt x="0" y="0"/>
                  </a:moveTo>
                  <a:lnTo>
                    <a:pt x="0" y="838"/>
                  </a:lnTo>
                  <a:lnTo>
                    <a:pt x="4608" y="838"/>
                  </a:lnTo>
                  <a:cubicBezTo>
                    <a:pt x="5071" y="838"/>
                    <a:pt x="5446" y="463"/>
                    <a:pt x="5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0"/>
            <p:cNvSpPr/>
            <p:nvPr/>
          </p:nvSpPr>
          <p:spPr>
            <a:xfrm>
              <a:off x="2221425" y="2502250"/>
              <a:ext cx="41925" cy="34400"/>
            </a:xfrm>
            <a:custGeom>
              <a:avLst/>
              <a:gdLst/>
              <a:ahLst/>
              <a:cxnLst/>
              <a:rect l="l" t="t" r="r" b="b"/>
              <a:pathLst>
                <a:path w="1677" h="1376" extrusionOk="0">
                  <a:moveTo>
                    <a:pt x="419" y="1"/>
                  </a:moveTo>
                  <a:cubicBezTo>
                    <a:pt x="188" y="1"/>
                    <a:pt x="0" y="187"/>
                    <a:pt x="0" y="420"/>
                  </a:cubicBezTo>
                  <a:lnTo>
                    <a:pt x="0" y="838"/>
                  </a:lnTo>
                  <a:lnTo>
                    <a:pt x="655" y="1376"/>
                  </a:lnTo>
                  <a:lnTo>
                    <a:pt x="1675" y="838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0"/>
            <p:cNvSpPr/>
            <p:nvPr/>
          </p:nvSpPr>
          <p:spPr>
            <a:xfrm>
              <a:off x="2221425" y="2523200"/>
              <a:ext cx="41900" cy="20950"/>
            </a:xfrm>
            <a:custGeom>
              <a:avLst/>
              <a:gdLst/>
              <a:ahLst/>
              <a:cxnLst/>
              <a:rect l="l" t="t" r="r" b="b"/>
              <a:pathLst>
                <a:path w="1676" h="838" extrusionOk="0">
                  <a:moveTo>
                    <a:pt x="0" y="0"/>
                  </a:moveTo>
                  <a:lnTo>
                    <a:pt x="0" y="419"/>
                  </a:lnTo>
                  <a:cubicBezTo>
                    <a:pt x="0" y="650"/>
                    <a:pt x="187" y="838"/>
                    <a:pt x="419" y="838"/>
                  </a:cubicBezTo>
                  <a:lnTo>
                    <a:pt x="1675" y="838"/>
                  </a:lnTo>
                  <a:lnTo>
                    <a:pt x="1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0"/>
            <p:cNvSpPr/>
            <p:nvPr/>
          </p:nvSpPr>
          <p:spPr>
            <a:xfrm>
              <a:off x="2489350" y="2428925"/>
              <a:ext cx="61075" cy="31450"/>
            </a:xfrm>
            <a:custGeom>
              <a:avLst/>
              <a:gdLst/>
              <a:ahLst/>
              <a:cxnLst/>
              <a:rect l="l" t="t" r="r" b="b"/>
              <a:pathLst>
                <a:path w="2443" h="1258" extrusionOk="0">
                  <a:moveTo>
                    <a:pt x="1" y="1"/>
                  </a:moveTo>
                  <a:lnTo>
                    <a:pt x="1258" y="1257"/>
                  </a:lnTo>
                  <a:lnTo>
                    <a:pt x="2443" y="1257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9" name="Google Shape;2099;p50"/>
          <p:cNvGrpSpPr/>
          <p:nvPr/>
        </p:nvGrpSpPr>
        <p:grpSpPr>
          <a:xfrm>
            <a:off x="3921083" y="3224951"/>
            <a:ext cx="563875" cy="552246"/>
            <a:chOff x="3921083" y="3224951"/>
            <a:chExt cx="563875" cy="552246"/>
          </a:xfrm>
        </p:grpSpPr>
        <p:sp>
          <p:nvSpPr>
            <p:cNvPr id="2100" name="Google Shape;2100;p50"/>
            <p:cNvSpPr/>
            <p:nvPr/>
          </p:nvSpPr>
          <p:spPr>
            <a:xfrm>
              <a:off x="4033256" y="3417248"/>
              <a:ext cx="400899" cy="359949"/>
            </a:xfrm>
            <a:custGeom>
              <a:avLst/>
              <a:gdLst/>
              <a:ahLst/>
              <a:cxnLst/>
              <a:rect l="l" t="t" r="r" b="b"/>
              <a:pathLst>
                <a:path w="18513" h="16622" extrusionOk="0">
                  <a:moveTo>
                    <a:pt x="2594" y="0"/>
                  </a:moveTo>
                  <a:lnTo>
                    <a:pt x="1886" y="170"/>
                  </a:lnTo>
                  <a:cubicBezTo>
                    <a:pt x="934" y="1433"/>
                    <a:pt x="289" y="2901"/>
                    <a:pt x="0" y="4455"/>
                  </a:cubicBezTo>
                  <a:lnTo>
                    <a:pt x="2707" y="13475"/>
                  </a:lnTo>
                  <a:cubicBezTo>
                    <a:pt x="4577" y="15415"/>
                    <a:pt x="7203" y="16622"/>
                    <a:pt x="10111" y="16622"/>
                  </a:cubicBezTo>
                  <a:cubicBezTo>
                    <a:pt x="13581" y="16622"/>
                    <a:pt x="16649" y="14904"/>
                    <a:pt x="18512" y="12271"/>
                  </a:cubicBezTo>
                  <a:lnTo>
                    <a:pt x="18512" y="12271"/>
                  </a:lnTo>
                  <a:cubicBezTo>
                    <a:pt x="16783" y="13495"/>
                    <a:pt x="14718" y="14154"/>
                    <a:pt x="12600" y="14154"/>
                  </a:cubicBezTo>
                  <a:cubicBezTo>
                    <a:pt x="12593" y="14154"/>
                    <a:pt x="12587" y="14154"/>
                    <a:pt x="12580" y="14154"/>
                  </a:cubicBezTo>
                  <a:lnTo>
                    <a:pt x="12578" y="14156"/>
                  </a:lnTo>
                  <a:cubicBezTo>
                    <a:pt x="6899" y="14156"/>
                    <a:pt x="2295" y="9552"/>
                    <a:pt x="2295" y="3873"/>
                  </a:cubicBezTo>
                  <a:cubicBezTo>
                    <a:pt x="2295" y="2606"/>
                    <a:pt x="2529" y="1351"/>
                    <a:pt x="2986" y="170"/>
                  </a:cubicBezTo>
                  <a:lnTo>
                    <a:pt x="25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01" name="Google Shape;2101;p50"/>
            <p:cNvGrpSpPr/>
            <p:nvPr/>
          </p:nvGrpSpPr>
          <p:grpSpPr>
            <a:xfrm>
              <a:off x="3921083" y="3224951"/>
              <a:ext cx="563875" cy="533233"/>
              <a:chOff x="1388600" y="3012200"/>
              <a:chExt cx="650975" cy="615600"/>
            </a:xfrm>
          </p:grpSpPr>
          <p:sp>
            <p:nvSpPr>
              <p:cNvPr id="2102" name="Google Shape;2102;p50"/>
              <p:cNvSpPr/>
              <p:nvPr/>
            </p:nvSpPr>
            <p:spPr>
              <a:xfrm>
                <a:off x="1539400" y="3135600"/>
                <a:ext cx="500175" cy="492200"/>
              </a:xfrm>
              <a:custGeom>
                <a:avLst/>
                <a:gdLst/>
                <a:ahLst/>
                <a:cxnLst/>
                <a:rect l="l" t="t" r="r" b="b"/>
                <a:pathLst>
                  <a:path w="20007" h="19688" extrusionOk="0">
                    <a:moveTo>
                      <a:pt x="9244" y="1"/>
                    </a:moveTo>
                    <a:cubicBezTo>
                      <a:pt x="7361" y="1"/>
                      <a:pt x="5516" y="520"/>
                      <a:pt x="3911" y="1499"/>
                    </a:cubicBezTo>
                    <a:cubicBezTo>
                      <a:pt x="951" y="3305"/>
                      <a:pt x="0" y="6564"/>
                      <a:pt x="0" y="10284"/>
                    </a:cubicBezTo>
                    <a:cubicBezTo>
                      <a:pt x="0" y="15963"/>
                      <a:pt x="3580" y="19687"/>
                      <a:pt x="9259" y="19687"/>
                    </a:cubicBezTo>
                    <a:cubicBezTo>
                      <a:pt x="12728" y="19687"/>
                      <a:pt x="15797" y="18850"/>
                      <a:pt x="17659" y="16216"/>
                    </a:cubicBezTo>
                    <a:cubicBezTo>
                      <a:pt x="19464" y="13656"/>
                      <a:pt x="20006" y="10413"/>
                      <a:pt x="19133" y="7405"/>
                    </a:cubicBezTo>
                    <a:lnTo>
                      <a:pt x="13059" y="727"/>
                    </a:lnTo>
                    <a:cubicBezTo>
                      <a:pt x="12547" y="523"/>
                      <a:pt x="12021" y="362"/>
                      <a:pt x="11484" y="243"/>
                    </a:cubicBezTo>
                    <a:lnTo>
                      <a:pt x="9259" y="1"/>
                    </a:lnTo>
                    <a:cubicBezTo>
                      <a:pt x="9254" y="1"/>
                      <a:pt x="9249" y="1"/>
                      <a:pt x="9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50"/>
              <p:cNvSpPr/>
              <p:nvPr/>
            </p:nvSpPr>
            <p:spPr>
              <a:xfrm>
                <a:off x="1591075" y="3173025"/>
                <a:ext cx="46150" cy="65425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2617" extrusionOk="0">
                    <a:moveTo>
                      <a:pt x="1845" y="1"/>
                    </a:moveTo>
                    <a:cubicBezTo>
                      <a:pt x="1640" y="125"/>
                      <a:pt x="1244" y="397"/>
                      <a:pt x="1244" y="397"/>
                    </a:cubicBezTo>
                    <a:cubicBezTo>
                      <a:pt x="423" y="1226"/>
                      <a:pt x="0" y="2209"/>
                      <a:pt x="0" y="2209"/>
                    </a:cubicBezTo>
                    <a:lnTo>
                      <a:pt x="67" y="2617"/>
                    </a:lnTo>
                    <a:lnTo>
                      <a:pt x="1022" y="2617"/>
                    </a:lnTo>
                    <a:cubicBezTo>
                      <a:pt x="1476" y="2617"/>
                      <a:pt x="1845" y="2249"/>
                      <a:pt x="1845" y="1795"/>
                    </a:cubicBezTo>
                    <a:lnTo>
                      <a:pt x="184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50"/>
              <p:cNvSpPr/>
              <p:nvPr/>
            </p:nvSpPr>
            <p:spPr>
              <a:xfrm>
                <a:off x="1513775" y="3345575"/>
                <a:ext cx="72000" cy="225550"/>
              </a:xfrm>
              <a:custGeom>
                <a:avLst/>
                <a:gdLst/>
                <a:ahLst/>
                <a:cxnLst/>
                <a:rect l="l" t="t" r="r" b="b"/>
                <a:pathLst>
                  <a:path w="2880" h="9022" extrusionOk="0">
                    <a:moveTo>
                      <a:pt x="173" y="0"/>
                    </a:moveTo>
                    <a:cubicBezTo>
                      <a:pt x="59" y="622"/>
                      <a:pt x="1" y="1253"/>
                      <a:pt x="1" y="1885"/>
                    </a:cubicBezTo>
                    <a:cubicBezTo>
                      <a:pt x="1" y="4655"/>
                      <a:pt x="1099" y="7172"/>
                      <a:pt x="2880" y="9022"/>
                    </a:cubicBezTo>
                    <a:lnTo>
                      <a:pt x="2880" y="3730"/>
                    </a:lnTo>
                    <a:cubicBezTo>
                      <a:pt x="2880" y="3075"/>
                      <a:pt x="2621" y="2448"/>
                      <a:pt x="2157" y="1985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50"/>
              <p:cNvSpPr/>
              <p:nvPr/>
            </p:nvSpPr>
            <p:spPr>
              <a:xfrm>
                <a:off x="1565250" y="3182950"/>
                <a:ext cx="56925" cy="55500"/>
              </a:xfrm>
              <a:custGeom>
                <a:avLst/>
                <a:gdLst/>
                <a:ahLst/>
                <a:cxnLst/>
                <a:rect l="l" t="t" r="r" b="b"/>
                <a:pathLst>
                  <a:path w="2277" h="2220" extrusionOk="0">
                    <a:moveTo>
                      <a:pt x="2277" y="0"/>
                    </a:moveTo>
                    <a:cubicBezTo>
                      <a:pt x="1408" y="618"/>
                      <a:pt x="640" y="1367"/>
                      <a:pt x="0" y="2220"/>
                    </a:cubicBezTo>
                    <a:lnTo>
                      <a:pt x="1100" y="2220"/>
                    </a:lnTo>
                    <a:cubicBezTo>
                      <a:pt x="1405" y="1432"/>
                      <a:pt x="1797" y="682"/>
                      <a:pt x="22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50"/>
              <p:cNvSpPr/>
              <p:nvPr/>
            </p:nvSpPr>
            <p:spPr>
              <a:xfrm>
                <a:off x="1770850" y="3135600"/>
                <a:ext cx="55675" cy="411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647" extrusionOk="0">
                    <a:moveTo>
                      <a:pt x="1" y="1"/>
                    </a:moveTo>
                    <a:lnTo>
                      <a:pt x="1" y="1065"/>
                    </a:lnTo>
                    <a:cubicBezTo>
                      <a:pt x="1" y="1386"/>
                      <a:pt x="261" y="1646"/>
                      <a:pt x="582" y="1646"/>
                    </a:cubicBezTo>
                    <a:cubicBezTo>
                      <a:pt x="737" y="1646"/>
                      <a:pt x="885" y="1586"/>
                      <a:pt x="994" y="1477"/>
                    </a:cubicBezTo>
                    <a:lnTo>
                      <a:pt x="2226" y="243"/>
                    </a:lnTo>
                    <a:cubicBezTo>
                      <a:pt x="1495" y="82"/>
                      <a:pt x="749" y="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50"/>
              <p:cNvSpPr/>
              <p:nvPr/>
            </p:nvSpPr>
            <p:spPr>
              <a:xfrm>
                <a:off x="1675275" y="3153725"/>
                <a:ext cx="342475" cy="424075"/>
              </a:xfrm>
              <a:custGeom>
                <a:avLst/>
                <a:gdLst/>
                <a:ahLst/>
                <a:cxnLst/>
                <a:rect l="l" t="t" r="r" b="b"/>
                <a:pathLst>
                  <a:path w="13699" h="16963" extrusionOk="0">
                    <a:moveTo>
                      <a:pt x="7623" y="0"/>
                    </a:moveTo>
                    <a:lnTo>
                      <a:pt x="5830" y="1794"/>
                    </a:lnTo>
                    <a:cubicBezTo>
                      <a:pt x="5599" y="2025"/>
                      <a:pt x="5285" y="2155"/>
                      <a:pt x="4957" y="2155"/>
                    </a:cubicBezTo>
                    <a:lnTo>
                      <a:pt x="3824" y="2155"/>
                    </a:lnTo>
                    <a:cubicBezTo>
                      <a:pt x="3370" y="2155"/>
                      <a:pt x="3000" y="2523"/>
                      <a:pt x="3000" y="2979"/>
                    </a:cubicBezTo>
                    <a:cubicBezTo>
                      <a:pt x="3000" y="3205"/>
                      <a:pt x="2816" y="3389"/>
                      <a:pt x="2590" y="3389"/>
                    </a:cubicBezTo>
                    <a:lnTo>
                      <a:pt x="2178" y="3389"/>
                    </a:lnTo>
                    <a:cubicBezTo>
                      <a:pt x="1496" y="3389"/>
                      <a:pt x="945" y="3942"/>
                      <a:pt x="945" y="4623"/>
                    </a:cubicBezTo>
                    <a:lnTo>
                      <a:pt x="945" y="4855"/>
                    </a:lnTo>
                    <a:cubicBezTo>
                      <a:pt x="945" y="5334"/>
                      <a:pt x="1293" y="5742"/>
                      <a:pt x="1767" y="5815"/>
                    </a:cubicBezTo>
                    <a:lnTo>
                      <a:pt x="2231" y="4797"/>
                    </a:lnTo>
                    <a:lnTo>
                      <a:pt x="3431" y="4900"/>
                    </a:lnTo>
                    <a:lnTo>
                      <a:pt x="6403" y="4858"/>
                    </a:lnTo>
                    <a:cubicBezTo>
                      <a:pt x="6812" y="4858"/>
                      <a:pt x="7159" y="5341"/>
                      <a:pt x="7225" y="5746"/>
                    </a:cubicBezTo>
                    <a:cubicBezTo>
                      <a:pt x="7309" y="6262"/>
                      <a:pt x="7077" y="7075"/>
                      <a:pt x="6577" y="7075"/>
                    </a:cubicBezTo>
                    <a:lnTo>
                      <a:pt x="3647" y="7278"/>
                    </a:lnTo>
                    <a:lnTo>
                      <a:pt x="2195" y="6698"/>
                    </a:lnTo>
                    <a:cubicBezTo>
                      <a:pt x="1134" y="6824"/>
                      <a:pt x="236" y="7641"/>
                      <a:pt x="133" y="8720"/>
                    </a:cubicBezTo>
                    <a:cubicBezTo>
                      <a:pt x="1" y="10051"/>
                      <a:pt x="1047" y="11205"/>
                      <a:pt x="2384" y="11205"/>
                    </a:cubicBezTo>
                    <a:lnTo>
                      <a:pt x="3824" y="11205"/>
                    </a:lnTo>
                    <a:cubicBezTo>
                      <a:pt x="4504" y="11205"/>
                      <a:pt x="5058" y="11758"/>
                      <a:pt x="5058" y="12440"/>
                    </a:cubicBezTo>
                    <a:lnTo>
                      <a:pt x="5058" y="15729"/>
                    </a:lnTo>
                    <a:cubicBezTo>
                      <a:pt x="5058" y="16386"/>
                      <a:pt x="5573" y="16947"/>
                      <a:pt x="6229" y="16962"/>
                    </a:cubicBezTo>
                    <a:cubicBezTo>
                      <a:pt x="6251" y="16962"/>
                      <a:pt x="6272" y="16962"/>
                      <a:pt x="6293" y="16962"/>
                    </a:cubicBezTo>
                    <a:cubicBezTo>
                      <a:pt x="7765" y="16962"/>
                      <a:pt x="8965" y="15769"/>
                      <a:pt x="8965" y="14289"/>
                    </a:cubicBezTo>
                    <a:lnTo>
                      <a:pt x="8965" y="11922"/>
                    </a:lnTo>
                    <a:cubicBezTo>
                      <a:pt x="8965" y="11594"/>
                      <a:pt x="9096" y="11279"/>
                      <a:pt x="9326" y="11049"/>
                    </a:cubicBezTo>
                    <a:lnTo>
                      <a:pt x="9503" y="10872"/>
                    </a:lnTo>
                    <a:cubicBezTo>
                      <a:pt x="9824" y="10551"/>
                      <a:pt x="9824" y="10029"/>
                      <a:pt x="9503" y="9708"/>
                    </a:cubicBezTo>
                    <a:lnTo>
                      <a:pt x="8646" y="8850"/>
                    </a:lnTo>
                    <a:lnTo>
                      <a:pt x="6721" y="8075"/>
                    </a:lnTo>
                    <a:cubicBezTo>
                      <a:pt x="6562" y="7915"/>
                      <a:pt x="6972" y="7041"/>
                      <a:pt x="7133" y="6879"/>
                    </a:cubicBezTo>
                    <a:cubicBezTo>
                      <a:pt x="7262" y="6751"/>
                      <a:pt x="7884" y="6534"/>
                      <a:pt x="8211" y="6534"/>
                    </a:cubicBezTo>
                    <a:cubicBezTo>
                      <a:pt x="8294" y="6534"/>
                      <a:pt x="8358" y="6548"/>
                      <a:pt x="8391" y="6581"/>
                    </a:cubicBezTo>
                    <a:lnTo>
                      <a:pt x="9227" y="8269"/>
                    </a:lnTo>
                    <a:lnTo>
                      <a:pt x="9674" y="8714"/>
                    </a:lnTo>
                    <a:cubicBezTo>
                      <a:pt x="9835" y="8876"/>
                      <a:pt x="10045" y="8956"/>
                      <a:pt x="10256" y="8956"/>
                    </a:cubicBezTo>
                    <a:cubicBezTo>
                      <a:pt x="10466" y="8956"/>
                      <a:pt x="10677" y="8876"/>
                      <a:pt x="10837" y="8714"/>
                    </a:cubicBezTo>
                    <a:lnTo>
                      <a:pt x="11518" y="8035"/>
                    </a:lnTo>
                    <a:cubicBezTo>
                      <a:pt x="11596" y="7957"/>
                      <a:pt x="11638" y="7853"/>
                      <a:pt x="11638" y="7744"/>
                    </a:cubicBezTo>
                    <a:lnTo>
                      <a:pt x="11638" y="7092"/>
                    </a:lnTo>
                    <a:cubicBezTo>
                      <a:pt x="11638" y="6864"/>
                      <a:pt x="11822" y="6680"/>
                      <a:pt x="12050" y="6680"/>
                    </a:cubicBezTo>
                    <a:lnTo>
                      <a:pt x="13698" y="6680"/>
                    </a:lnTo>
                    <a:cubicBezTo>
                      <a:pt x="12810" y="3629"/>
                      <a:pt x="10547" y="1163"/>
                      <a:pt x="7624" y="2"/>
                    </a:cubicBezTo>
                    <a:lnTo>
                      <a:pt x="76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50"/>
              <p:cNvSpPr/>
              <p:nvPr/>
            </p:nvSpPr>
            <p:spPr>
              <a:xfrm>
                <a:off x="1719425" y="3259025"/>
                <a:ext cx="210850" cy="156925"/>
              </a:xfrm>
              <a:custGeom>
                <a:avLst/>
                <a:gdLst/>
                <a:ahLst/>
                <a:cxnLst/>
                <a:rect l="l" t="t" r="r" b="b"/>
                <a:pathLst>
                  <a:path w="8434" h="6277" extrusionOk="0">
                    <a:moveTo>
                      <a:pt x="824" y="0"/>
                    </a:moveTo>
                    <a:cubicBezTo>
                      <a:pt x="370" y="0"/>
                      <a:pt x="1" y="368"/>
                      <a:pt x="1" y="822"/>
                    </a:cubicBezTo>
                    <a:lnTo>
                      <a:pt x="1" y="1603"/>
                    </a:lnTo>
                    <a:lnTo>
                      <a:pt x="5" y="1603"/>
                    </a:lnTo>
                    <a:cubicBezTo>
                      <a:pt x="54" y="1611"/>
                      <a:pt x="103" y="1615"/>
                      <a:pt x="151" y="1615"/>
                    </a:cubicBezTo>
                    <a:cubicBezTo>
                      <a:pt x="483" y="1615"/>
                      <a:pt x="776" y="1434"/>
                      <a:pt x="971" y="1165"/>
                    </a:cubicBezTo>
                    <a:cubicBezTo>
                      <a:pt x="1128" y="950"/>
                      <a:pt x="1379" y="822"/>
                      <a:pt x="1646" y="822"/>
                    </a:cubicBezTo>
                    <a:lnTo>
                      <a:pt x="4481" y="822"/>
                    </a:lnTo>
                    <a:cubicBezTo>
                      <a:pt x="4892" y="822"/>
                      <a:pt x="5271" y="1103"/>
                      <a:pt x="5337" y="1507"/>
                    </a:cubicBezTo>
                    <a:cubicBezTo>
                      <a:pt x="5422" y="2009"/>
                      <a:pt x="5035" y="2468"/>
                      <a:pt x="4525" y="2468"/>
                    </a:cubicBezTo>
                    <a:lnTo>
                      <a:pt x="715" y="2468"/>
                    </a:lnTo>
                    <a:cubicBezTo>
                      <a:pt x="620" y="2468"/>
                      <a:pt x="524" y="2473"/>
                      <a:pt x="429" y="2485"/>
                    </a:cubicBezTo>
                    <a:lnTo>
                      <a:pt x="3859" y="5914"/>
                    </a:lnTo>
                    <a:cubicBezTo>
                      <a:pt x="4099" y="6156"/>
                      <a:pt x="4415" y="6276"/>
                      <a:pt x="4731" y="6276"/>
                    </a:cubicBezTo>
                    <a:cubicBezTo>
                      <a:pt x="5047" y="6276"/>
                      <a:pt x="5363" y="6156"/>
                      <a:pt x="5603" y="5914"/>
                    </a:cubicBezTo>
                    <a:lnTo>
                      <a:pt x="6880" y="4638"/>
                    </a:lnTo>
                    <a:lnTo>
                      <a:pt x="5732" y="3489"/>
                    </a:lnTo>
                    <a:cubicBezTo>
                      <a:pt x="5575" y="3328"/>
                      <a:pt x="5578" y="3072"/>
                      <a:pt x="5736" y="2914"/>
                    </a:cubicBezTo>
                    <a:cubicBezTo>
                      <a:pt x="5817" y="2833"/>
                      <a:pt x="5922" y="2792"/>
                      <a:pt x="6028" y="2792"/>
                    </a:cubicBezTo>
                    <a:cubicBezTo>
                      <a:pt x="6131" y="2792"/>
                      <a:pt x="6234" y="2831"/>
                      <a:pt x="6314" y="2908"/>
                    </a:cubicBezTo>
                    <a:lnTo>
                      <a:pt x="7461" y="4057"/>
                    </a:lnTo>
                    <a:lnTo>
                      <a:pt x="8071" y="3447"/>
                    </a:lnTo>
                    <a:cubicBezTo>
                      <a:pt x="8303" y="3215"/>
                      <a:pt x="8433" y="2901"/>
                      <a:pt x="8433" y="2574"/>
                    </a:cubicBezTo>
                    <a:lnTo>
                      <a:pt x="8433" y="1646"/>
                    </a:lnTo>
                    <a:cubicBezTo>
                      <a:pt x="8433" y="737"/>
                      <a:pt x="7696" y="0"/>
                      <a:pt x="67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50"/>
              <p:cNvSpPr/>
              <p:nvPr/>
            </p:nvSpPr>
            <p:spPr>
              <a:xfrm>
                <a:off x="1397875" y="3012200"/>
                <a:ext cx="136525" cy="138250"/>
              </a:xfrm>
              <a:custGeom>
                <a:avLst/>
                <a:gdLst/>
                <a:ahLst/>
                <a:cxnLst/>
                <a:rect l="l" t="t" r="r" b="b"/>
                <a:pathLst>
                  <a:path w="5461" h="5530" extrusionOk="0">
                    <a:moveTo>
                      <a:pt x="2580" y="1"/>
                    </a:moveTo>
                    <a:cubicBezTo>
                      <a:pt x="2027" y="1"/>
                      <a:pt x="1476" y="160"/>
                      <a:pt x="998" y="475"/>
                    </a:cubicBezTo>
                    <a:cubicBezTo>
                      <a:pt x="217" y="990"/>
                      <a:pt x="0" y="1875"/>
                      <a:pt x="0" y="2880"/>
                    </a:cubicBezTo>
                    <a:cubicBezTo>
                      <a:pt x="0" y="4470"/>
                      <a:pt x="991" y="5530"/>
                      <a:pt x="2581" y="5530"/>
                    </a:cubicBezTo>
                    <a:cubicBezTo>
                      <a:pt x="3586" y="5530"/>
                      <a:pt x="4471" y="5244"/>
                      <a:pt x="4986" y="4463"/>
                    </a:cubicBezTo>
                    <a:cubicBezTo>
                      <a:pt x="5296" y="3993"/>
                      <a:pt x="5460" y="3443"/>
                      <a:pt x="5459" y="2880"/>
                    </a:cubicBezTo>
                    <a:lnTo>
                      <a:pt x="5460" y="2880"/>
                    </a:lnTo>
                    <a:cubicBezTo>
                      <a:pt x="5459" y="1821"/>
                      <a:pt x="4879" y="848"/>
                      <a:pt x="3946" y="346"/>
                    </a:cubicBezTo>
                    <a:cubicBezTo>
                      <a:pt x="3518" y="115"/>
                      <a:pt x="3049" y="1"/>
                      <a:pt x="25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50"/>
              <p:cNvSpPr/>
              <p:nvPr/>
            </p:nvSpPr>
            <p:spPr>
              <a:xfrm>
                <a:off x="1420050" y="3063500"/>
                <a:ext cx="35525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240" extrusionOk="0">
                    <a:moveTo>
                      <a:pt x="455" y="1"/>
                    </a:moveTo>
                    <a:cubicBezTo>
                      <a:pt x="349" y="1"/>
                      <a:pt x="244" y="41"/>
                      <a:pt x="163" y="122"/>
                    </a:cubicBezTo>
                    <a:cubicBezTo>
                      <a:pt x="0" y="284"/>
                      <a:pt x="3" y="548"/>
                      <a:pt x="167" y="707"/>
                    </a:cubicBezTo>
                    <a:lnTo>
                      <a:pt x="579" y="1119"/>
                    </a:lnTo>
                    <a:cubicBezTo>
                      <a:pt x="657" y="1197"/>
                      <a:pt x="762" y="1239"/>
                      <a:pt x="871" y="1239"/>
                    </a:cubicBezTo>
                    <a:cubicBezTo>
                      <a:pt x="1237" y="1239"/>
                      <a:pt x="1421" y="797"/>
                      <a:pt x="1162" y="538"/>
                    </a:cubicBezTo>
                    <a:lnTo>
                      <a:pt x="750" y="126"/>
                    </a:lnTo>
                    <a:cubicBezTo>
                      <a:pt x="670" y="43"/>
                      <a:pt x="562" y="1"/>
                      <a:pt x="4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50"/>
              <p:cNvSpPr/>
              <p:nvPr/>
            </p:nvSpPr>
            <p:spPr>
              <a:xfrm>
                <a:off x="1458875" y="3094700"/>
                <a:ext cx="35150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226" extrusionOk="0">
                    <a:moveTo>
                      <a:pt x="954" y="0"/>
                    </a:moveTo>
                    <a:cubicBezTo>
                      <a:pt x="853" y="0"/>
                      <a:pt x="751" y="37"/>
                      <a:pt x="672" y="112"/>
                    </a:cubicBezTo>
                    <a:lnTo>
                      <a:pt x="261" y="523"/>
                    </a:lnTo>
                    <a:cubicBezTo>
                      <a:pt x="1" y="782"/>
                      <a:pt x="185" y="1225"/>
                      <a:pt x="551" y="1225"/>
                    </a:cubicBezTo>
                    <a:cubicBezTo>
                      <a:pt x="660" y="1225"/>
                      <a:pt x="765" y="1181"/>
                      <a:pt x="843" y="1105"/>
                    </a:cubicBezTo>
                    <a:lnTo>
                      <a:pt x="1253" y="693"/>
                    </a:lnTo>
                    <a:cubicBezTo>
                      <a:pt x="1406" y="532"/>
                      <a:pt x="1402" y="277"/>
                      <a:pt x="1245" y="120"/>
                    </a:cubicBezTo>
                    <a:cubicBezTo>
                      <a:pt x="1165" y="40"/>
                      <a:pt x="1060" y="0"/>
                      <a:pt x="9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50"/>
              <p:cNvSpPr/>
              <p:nvPr/>
            </p:nvSpPr>
            <p:spPr>
              <a:xfrm>
                <a:off x="1388600" y="3024075"/>
                <a:ext cx="133950" cy="132100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5284" extrusionOk="0">
                    <a:moveTo>
                      <a:pt x="1369" y="1"/>
                    </a:moveTo>
                    <a:lnTo>
                      <a:pt x="1369" y="1"/>
                    </a:lnTo>
                    <a:cubicBezTo>
                      <a:pt x="646" y="476"/>
                      <a:pt x="176" y="1252"/>
                      <a:pt x="88" y="2113"/>
                    </a:cubicBezTo>
                    <a:cubicBezTo>
                      <a:pt x="1" y="2974"/>
                      <a:pt x="305" y="3828"/>
                      <a:pt x="917" y="4441"/>
                    </a:cubicBezTo>
                    <a:cubicBezTo>
                      <a:pt x="1459" y="4983"/>
                      <a:pt x="2193" y="5283"/>
                      <a:pt x="2953" y="5283"/>
                    </a:cubicBezTo>
                    <a:cubicBezTo>
                      <a:pt x="3050" y="5283"/>
                      <a:pt x="3147" y="5278"/>
                      <a:pt x="3245" y="5268"/>
                    </a:cubicBezTo>
                    <a:cubicBezTo>
                      <a:pt x="4105" y="5181"/>
                      <a:pt x="4882" y="4711"/>
                      <a:pt x="5357" y="3988"/>
                    </a:cubicBezTo>
                    <a:lnTo>
                      <a:pt x="5357" y="3988"/>
                    </a:lnTo>
                    <a:cubicBezTo>
                      <a:pt x="4889" y="4297"/>
                      <a:pt x="4342" y="4462"/>
                      <a:pt x="3783" y="4462"/>
                    </a:cubicBezTo>
                    <a:cubicBezTo>
                      <a:pt x="3780" y="4462"/>
                      <a:pt x="3778" y="4462"/>
                      <a:pt x="3775" y="4462"/>
                    </a:cubicBezTo>
                    <a:lnTo>
                      <a:pt x="3774" y="4462"/>
                    </a:lnTo>
                    <a:cubicBezTo>
                      <a:pt x="2716" y="4462"/>
                      <a:pt x="1742" y="3880"/>
                      <a:pt x="1240" y="2949"/>
                    </a:cubicBezTo>
                    <a:cubicBezTo>
                      <a:pt x="736" y="2017"/>
                      <a:pt x="787" y="885"/>
                      <a:pt x="13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50"/>
              <p:cNvSpPr/>
              <p:nvPr/>
            </p:nvSpPr>
            <p:spPr>
              <a:xfrm>
                <a:off x="1471025" y="3043075"/>
                <a:ext cx="42775" cy="41150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646" extrusionOk="0">
                    <a:moveTo>
                      <a:pt x="890" y="1"/>
                    </a:moveTo>
                    <a:cubicBezTo>
                      <a:pt x="889" y="1"/>
                      <a:pt x="888" y="1"/>
                      <a:pt x="887" y="1"/>
                    </a:cubicBezTo>
                    <a:cubicBezTo>
                      <a:pt x="555" y="1"/>
                      <a:pt x="255" y="200"/>
                      <a:pt x="128" y="507"/>
                    </a:cubicBezTo>
                    <a:cubicBezTo>
                      <a:pt x="0" y="816"/>
                      <a:pt x="71" y="1169"/>
                      <a:pt x="306" y="1404"/>
                    </a:cubicBezTo>
                    <a:cubicBezTo>
                      <a:pt x="464" y="1561"/>
                      <a:pt x="675" y="1645"/>
                      <a:pt x="889" y="1645"/>
                    </a:cubicBezTo>
                    <a:cubicBezTo>
                      <a:pt x="995" y="1645"/>
                      <a:pt x="1101" y="1625"/>
                      <a:pt x="1203" y="1582"/>
                    </a:cubicBezTo>
                    <a:cubicBezTo>
                      <a:pt x="1510" y="1455"/>
                      <a:pt x="1711" y="1155"/>
                      <a:pt x="1711" y="823"/>
                    </a:cubicBezTo>
                    <a:cubicBezTo>
                      <a:pt x="1711" y="369"/>
                      <a:pt x="1344" y="1"/>
                      <a:pt x="8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" name="Google Shape;2118;p51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2119" name="Google Shape;2119;p51"/>
          <p:cNvGrpSpPr/>
          <p:nvPr/>
        </p:nvGrpSpPr>
        <p:grpSpPr>
          <a:xfrm>
            <a:off x="3727350" y="1192250"/>
            <a:ext cx="1244450" cy="1244425"/>
            <a:chOff x="3480750" y="883750"/>
            <a:chExt cx="1244450" cy="1244425"/>
          </a:xfrm>
        </p:grpSpPr>
        <p:sp>
          <p:nvSpPr>
            <p:cNvPr id="2120" name="Google Shape;2120;p51"/>
            <p:cNvSpPr/>
            <p:nvPr/>
          </p:nvSpPr>
          <p:spPr>
            <a:xfrm>
              <a:off x="3480750" y="883750"/>
              <a:ext cx="1244450" cy="1244425"/>
            </a:xfrm>
            <a:custGeom>
              <a:avLst/>
              <a:gdLst/>
              <a:ahLst/>
              <a:cxnLst/>
              <a:rect l="l" t="t" r="r" b="b"/>
              <a:pathLst>
                <a:path w="49778" h="49777" extrusionOk="0">
                  <a:moveTo>
                    <a:pt x="24888" y="0"/>
                  </a:moveTo>
                  <a:cubicBezTo>
                    <a:pt x="18289" y="0"/>
                    <a:pt x="11957" y="2622"/>
                    <a:pt x="7291" y="7290"/>
                  </a:cubicBezTo>
                  <a:cubicBezTo>
                    <a:pt x="2623" y="11958"/>
                    <a:pt x="1" y="18288"/>
                    <a:pt x="1" y="24888"/>
                  </a:cubicBezTo>
                  <a:cubicBezTo>
                    <a:pt x="1" y="31489"/>
                    <a:pt x="2623" y="37819"/>
                    <a:pt x="7291" y="42487"/>
                  </a:cubicBezTo>
                  <a:cubicBezTo>
                    <a:pt x="11957" y="47154"/>
                    <a:pt x="18289" y="49777"/>
                    <a:pt x="24888" y="49777"/>
                  </a:cubicBezTo>
                  <a:cubicBezTo>
                    <a:pt x="31489" y="49777"/>
                    <a:pt x="37820" y="47154"/>
                    <a:pt x="42487" y="42487"/>
                  </a:cubicBezTo>
                  <a:cubicBezTo>
                    <a:pt x="47155" y="37819"/>
                    <a:pt x="49777" y="31489"/>
                    <a:pt x="49777" y="24888"/>
                  </a:cubicBezTo>
                  <a:cubicBezTo>
                    <a:pt x="49777" y="18288"/>
                    <a:pt x="47155" y="11958"/>
                    <a:pt x="42487" y="7290"/>
                  </a:cubicBezTo>
                  <a:cubicBezTo>
                    <a:pt x="37820" y="2622"/>
                    <a:pt x="31489" y="0"/>
                    <a:pt x="2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1"/>
            <p:cNvSpPr/>
            <p:nvPr/>
          </p:nvSpPr>
          <p:spPr>
            <a:xfrm>
              <a:off x="3963050" y="961000"/>
              <a:ext cx="762150" cy="1042475"/>
            </a:xfrm>
            <a:custGeom>
              <a:avLst/>
              <a:gdLst/>
              <a:ahLst/>
              <a:cxnLst/>
              <a:rect l="l" t="t" r="r" b="b"/>
              <a:pathLst>
                <a:path w="30486" h="41699" extrusionOk="0">
                  <a:moveTo>
                    <a:pt x="17612" y="1"/>
                  </a:moveTo>
                  <a:cubicBezTo>
                    <a:pt x="17435" y="226"/>
                    <a:pt x="17326" y="492"/>
                    <a:pt x="17349" y="788"/>
                  </a:cubicBezTo>
                  <a:cubicBezTo>
                    <a:pt x="17119" y="657"/>
                    <a:pt x="16859" y="596"/>
                    <a:pt x="16598" y="596"/>
                  </a:cubicBezTo>
                  <a:cubicBezTo>
                    <a:pt x="15952" y="596"/>
                    <a:pt x="15294" y="968"/>
                    <a:pt x="15039" y="1570"/>
                  </a:cubicBezTo>
                  <a:cubicBezTo>
                    <a:pt x="14843" y="2037"/>
                    <a:pt x="14873" y="2563"/>
                    <a:pt x="14792" y="3063"/>
                  </a:cubicBezTo>
                  <a:cubicBezTo>
                    <a:pt x="14714" y="3563"/>
                    <a:pt x="14456" y="4104"/>
                    <a:pt x="13967" y="4239"/>
                  </a:cubicBezTo>
                  <a:cubicBezTo>
                    <a:pt x="13872" y="4265"/>
                    <a:pt x="13778" y="4277"/>
                    <a:pt x="13688" y="4277"/>
                  </a:cubicBezTo>
                  <a:cubicBezTo>
                    <a:pt x="12769" y="4277"/>
                    <a:pt x="12075" y="3053"/>
                    <a:pt x="11007" y="3053"/>
                  </a:cubicBezTo>
                  <a:cubicBezTo>
                    <a:pt x="10945" y="3053"/>
                    <a:pt x="10882" y="3057"/>
                    <a:pt x="10818" y="3066"/>
                  </a:cubicBezTo>
                  <a:cubicBezTo>
                    <a:pt x="9817" y="3200"/>
                    <a:pt x="8833" y="3777"/>
                    <a:pt x="8269" y="4624"/>
                  </a:cubicBezTo>
                  <a:cubicBezTo>
                    <a:pt x="7823" y="5291"/>
                    <a:pt x="7678" y="6794"/>
                    <a:pt x="8868" y="6794"/>
                  </a:cubicBezTo>
                  <a:cubicBezTo>
                    <a:pt x="8879" y="6794"/>
                    <a:pt x="8889" y="6794"/>
                    <a:pt x="8900" y="6794"/>
                  </a:cubicBezTo>
                  <a:cubicBezTo>
                    <a:pt x="9484" y="6781"/>
                    <a:pt x="9974" y="6200"/>
                    <a:pt x="10530" y="6200"/>
                  </a:cubicBezTo>
                  <a:cubicBezTo>
                    <a:pt x="10583" y="6200"/>
                    <a:pt x="10637" y="6205"/>
                    <a:pt x="10691" y="6217"/>
                  </a:cubicBezTo>
                  <a:cubicBezTo>
                    <a:pt x="11646" y="6418"/>
                    <a:pt x="11401" y="7182"/>
                    <a:pt x="10855" y="7719"/>
                  </a:cubicBezTo>
                  <a:cubicBezTo>
                    <a:pt x="9987" y="8571"/>
                    <a:pt x="9001" y="8381"/>
                    <a:pt x="7961" y="8694"/>
                  </a:cubicBezTo>
                  <a:cubicBezTo>
                    <a:pt x="7137" y="8942"/>
                    <a:pt x="6719" y="9844"/>
                    <a:pt x="5897" y="10076"/>
                  </a:cubicBezTo>
                  <a:cubicBezTo>
                    <a:pt x="5646" y="10148"/>
                    <a:pt x="5297" y="10217"/>
                    <a:pt x="5300" y="10477"/>
                  </a:cubicBezTo>
                  <a:cubicBezTo>
                    <a:pt x="5301" y="10643"/>
                    <a:pt x="5460" y="10755"/>
                    <a:pt x="5556" y="10890"/>
                  </a:cubicBezTo>
                  <a:cubicBezTo>
                    <a:pt x="5794" y="11224"/>
                    <a:pt x="5609" y="11716"/>
                    <a:pt x="5285" y="11968"/>
                  </a:cubicBezTo>
                  <a:cubicBezTo>
                    <a:pt x="4963" y="12220"/>
                    <a:pt x="4544" y="12302"/>
                    <a:pt x="4151" y="12417"/>
                  </a:cubicBezTo>
                  <a:cubicBezTo>
                    <a:pt x="3757" y="12533"/>
                    <a:pt x="3346" y="12712"/>
                    <a:pt x="3147" y="13070"/>
                  </a:cubicBezTo>
                  <a:cubicBezTo>
                    <a:pt x="2928" y="13462"/>
                    <a:pt x="3058" y="14013"/>
                    <a:pt x="3431" y="14266"/>
                  </a:cubicBezTo>
                  <a:cubicBezTo>
                    <a:pt x="3569" y="14359"/>
                    <a:pt x="3732" y="14398"/>
                    <a:pt x="3910" y="14398"/>
                  </a:cubicBezTo>
                  <a:cubicBezTo>
                    <a:pt x="4591" y="14398"/>
                    <a:pt x="5472" y="13814"/>
                    <a:pt x="5865" y="13451"/>
                  </a:cubicBezTo>
                  <a:lnTo>
                    <a:pt x="7259" y="12162"/>
                  </a:lnTo>
                  <a:cubicBezTo>
                    <a:pt x="7594" y="11850"/>
                    <a:pt x="8014" y="11522"/>
                    <a:pt x="8443" y="11522"/>
                  </a:cubicBezTo>
                  <a:cubicBezTo>
                    <a:pt x="8534" y="11522"/>
                    <a:pt x="8625" y="11536"/>
                    <a:pt x="8716" y="11569"/>
                  </a:cubicBezTo>
                  <a:cubicBezTo>
                    <a:pt x="8943" y="11650"/>
                    <a:pt x="9118" y="11835"/>
                    <a:pt x="9283" y="12014"/>
                  </a:cubicBezTo>
                  <a:lnTo>
                    <a:pt x="11402" y="14304"/>
                  </a:lnTo>
                  <a:cubicBezTo>
                    <a:pt x="11798" y="13733"/>
                    <a:pt x="11348" y="12972"/>
                    <a:pt x="10914" y="12429"/>
                  </a:cubicBezTo>
                  <a:cubicBezTo>
                    <a:pt x="11024" y="12292"/>
                    <a:pt x="11186" y="12232"/>
                    <a:pt x="11358" y="12232"/>
                  </a:cubicBezTo>
                  <a:cubicBezTo>
                    <a:pt x="11599" y="12232"/>
                    <a:pt x="11859" y="12351"/>
                    <a:pt x="12021" y="12538"/>
                  </a:cubicBezTo>
                  <a:cubicBezTo>
                    <a:pt x="12299" y="12859"/>
                    <a:pt x="12378" y="13299"/>
                    <a:pt x="12492" y="13707"/>
                  </a:cubicBezTo>
                  <a:cubicBezTo>
                    <a:pt x="12607" y="14115"/>
                    <a:pt x="12803" y="14549"/>
                    <a:pt x="13191" y="14720"/>
                  </a:cubicBezTo>
                  <a:cubicBezTo>
                    <a:pt x="13266" y="14753"/>
                    <a:pt x="13348" y="14768"/>
                    <a:pt x="13431" y="14768"/>
                  </a:cubicBezTo>
                  <a:cubicBezTo>
                    <a:pt x="13775" y="14768"/>
                    <a:pt x="14133" y="14503"/>
                    <a:pt x="14061" y="14170"/>
                  </a:cubicBezTo>
                  <a:cubicBezTo>
                    <a:pt x="13986" y="13826"/>
                    <a:pt x="13538" y="13654"/>
                    <a:pt x="13482" y="13307"/>
                  </a:cubicBezTo>
                  <a:cubicBezTo>
                    <a:pt x="13429" y="12981"/>
                    <a:pt x="13776" y="12756"/>
                    <a:pt x="14114" y="12756"/>
                  </a:cubicBezTo>
                  <a:cubicBezTo>
                    <a:pt x="14215" y="12756"/>
                    <a:pt x="14316" y="12776"/>
                    <a:pt x="14404" y="12820"/>
                  </a:cubicBezTo>
                  <a:cubicBezTo>
                    <a:pt x="14790" y="13012"/>
                    <a:pt x="14993" y="13429"/>
                    <a:pt x="15226" y="13790"/>
                  </a:cubicBezTo>
                  <a:cubicBezTo>
                    <a:pt x="15444" y="14126"/>
                    <a:pt x="15775" y="14460"/>
                    <a:pt x="16164" y="14460"/>
                  </a:cubicBezTo>
                  <a:cubicBezTo>
                    <a:pt x="16192" y="14460"/>
                    <a:pt x="16221" y="14458"/>
                    <a:pt x="16250" y="14455"/>
                  </a:cubicBezTo>
                  <a:cubicBezTo>
                    <a:pt x="16622" y="14408"/>
                    <a:pt x="16963" y="14056"/>
                    <a:pt x="17301" y="14056"/>
                  </a:cubicBezTo>
                  <a:cubicBezTo>
                    <a:pt x="17366" y="14056"/>
                    <a:pt x="17431" y="14069"/>
                    <a:pt x="17496" y="14099"/>
                  </a:cubicBezTo>
                  <a:cubicBezTo>
                    <a:pt x="17607" y="14152"/>
                    <a:pt x="17690" y="14250"/>
                    <a:pt x="17753" y="14356"/>
                  </a:cubicBezTo>
                  <a:cubicBezTo>
                    <a:pt x="18039" y="14828"/>
                    <a:pt x="17956" y="15494"/>
                    <a:pt x="17561" y="15881"/>
                  </a:cubicBezTo>
                  <a:cubicBezTo>
                    <a:pt x="17111" y="16321"/>
                    <a:pt x="16816" y="16594"/>
                    <a:pt x="16749" y="16833"/>
                  </a:cubicBezTo>
                  <a:cubicBezTo>
                    <a:pt x="16664" y="16786"/>
                    <a:pt x="16584" y="16735"/>
                    <a:pt x="16494" y="16696"/>
                  </a:cubicBezTo>
                  <a:cubicBezTo>
                    <a:pt x="16126" y="16545"/>
                    <a:pt x="15740" y="16491"/>
                    <a:pt x="15347" y="16491"/>
                  </a:cubicBezTo>
                  <a:cubicBezTo>
                    <a:pt x="14693" y="16491"/>
                    <a:pt x="14018" y="16639"/>
                    <a:pt x="13366" y="16740"/>
                  </a:cubicBezTo>
                  <a:cubicBezTo>
                    <a:pt x="13066" y="16787"/>
                    <a:pt x="12751" y="16817"/>
                    <a:pt x="12438" y="16817"/>
                  </a:cubicBezTo>
                  <a:cubicBezTo>
                    <a:pt x="11660" y="16817"/>
                    <a:pt x="10898" y="16631"/>
                    <a:pt x="10420" y="16046"/>
                  </a:cubicBezTo>
                  <a:cubicBezTo>
                    <a:pt x="10056" y="15600"/>
                    <a:pt x="9907" y="14970"/>
                    <a:pt x="9427" y="14651"/>
                  </a:cubicBezTo>
                  <a:cubicBezTo>
                    <a:pt x="9211" y="14507"/>
                    <a:pt x="8967" y="14451"/>
                    <a:pt x="8714" y="14451"/>
                  </a:cubicBezTo>
                  <a:cubicBezTo>
                    <a:pt x="8289" y="14451"/>
                    <a:pt x="7835" y="14607"/>
                    <a:pt x="7431" y="14770"/>
                  </a:cubicBezTo>
                  <a:cubicBezTo>
                    <a:pt x="6120" y="15294"/>
                    <a:pt x="4797" y="15841"/>
                    <a:pt x="3677" y="16700"/>
                  </a:cubicBezTo>
                  <a:cubicBezTo>
                    <a:pt x="1182" y="18614"/>
                    <a:pt x="1" y="22085"/>
                    <a:pt x="810" y="25123"/>
                  </a:cubicBezTo>
                  <a:cubicBezTo>
                    <a:pt x="1324" y="27053"/>
                    <a:pt x="2885" y="28925"/>
                    <a:pt x="4876" y="28925"/>
                  </a:cubicBezTo>
                  <a:cubicBezTo>
                    <a:pt x="4890" y="28925"/>
                    <a:pt x="4904" y="28924"/>
                    <a:pt x="4919" y="28924"/>
                  </a:cubicBezTo>
                  <a:cubicBezTo>
                    <a:pt x="5817" y="28913"/>
                    <a:pt x="6666" y="28525"/>
                    <a:pt x="7555" y="28407"/>
                  </a:cubicBezTo>
                  <a:cubicBezTo>
                    <a:pt x="7685" y="28390"/>
                    <a:pt x="7819" y="28381"/>
                    <a:pt x="7954" y="28381"/>
                  </a:cubicBezTo>
                  <a:cubicBezTo>
                    <a:pt x="8743" y="28381"/>
                    <a:pt x="9567" y="28687"/>
                    <a:pt x="9843" y="29404"/>
                  </a:cubicBezTo>
                  <a:cubicBezTo>
                    <a:pt x="10079" y="30021"/>
                    <a:pt x="9830" y="30756"/>
                    <a:pt x="10108" y="31356"/>
                  </a:cubicBezTo>
                  <a:cubicBezTo>
                    <a:pt x="10360" y="31905"/>
                    <a:pt x="10993" y="32208"/>
                    <a:pt x="11226" y="32765"/>
                  </a:cubicBezTo>
                  <a:cubicBezTo>
                    <a:pt x="11745" y="34006"/>
                    <a:pt x="9969" y="35263"/>
                    <a:pt x="10315" y="36562"/>
                  </a:cubicBezTo>
                  <a:cubicBezTo>
                    <a:pt x="10433" y="36999"/>
                    <a:pt x="10774" y="37338"/>
                    <a:pt x="10948" y="37755"/>
                  </a:cubicBezTo>
                  <a:cubicBezTo>
                    <a:pt x="11375" y="38769"/>
                    <a:pt x="10756" y="40053"/>
                    <a:pt x="11331" y="40992"/>
                  </a:cubicBezTo>
                  <a:cubicBezTo>
                    <a:pt x="11634" y="41488"/>
                    <a:pt x="12157" y="41699"/>
                    <a:pt x="12726" y="41699"/>
                  </a:cubicBezTo>
                  <a:cubicBezTo>
                    <a:pt x="13438" y="41699"/>
                    <a:pt x="14223" y="41370"/>
                    <a:pt x="14742" y="40860"/>
                  </a:cubicBezTo>
                  <a:cubicBezTo>
                    <a:pt x="15678" y="39944"/>
                    <a:pt x="16180" y="38649"/>
                    <a:pt x="17150" y="37768"/>
                  </a:cubicBezTo>
                  <a:cubicBezTo>
                    <a:pt x="17859" y="37126"/>
                    <a:pt x="18788" y="36730"/>
                    <a:pt x="19380" y="35981"/>
                  </a:cubicBezTo>
                  <a:cubicBezTo>
                    <a:pt x="20301" y="34816"/>
                    <a:pt x="20162" y="33145"/>
                    <a:pt x="20740" y="31779"/>
                  </a:cubicBezTo>
                  <a:cubicBezTo>
                    <a:pt x="21660" y="29603"/>
                    <a:pt x="24254" y="28470"/>
                    <a:pt x="25090" y="26263"/>
                  </a:cubicBezTo>
                  <a:cubicBezTo>
                    <a:pt x="25402" y="25440"/>
                    <a:pt x="25235" y="24235"/>
                    <a:pt x="24373" y="24063"/>
                  </a:cubicBezTo>
                  <a:cubicBezTo>
                    <a:pt x="24299" y="24048"/>
                    <a:pt x="24223" y="24042"/>
                    <a:pt x="24145" y="24042"/>
                  </a:cubicBezTo>
                  <a:cubicBezTo>
                    <a:pt x="24036" y="24042"/>
                    <a:pt x="23924" y="24055"/>
                    <a:pt x="23811" y="24073"/>
                  </a:cubicBezTo>
                  <a:cubicBezTo>
                    <a:pt x="23578" y="24194"/>
                    <a:pt x="23308" y="24253"/>
                    <a:pt x="23035" y="24253"/>
                  </a:cubicBezTo>
                  <a:cubicBezTo>
                    <a:pt x="22814" y="24253"/>
                    <a:pt x="22591" y="24214"/>
                    <a:pt x="22386" y="24139"/>
                  </a:cubicBezTo>
                  <a:cubicBezTo>
                    <a:pt x="21736" y="23901"/>
                    <a:pt x="21233" y="23382"/>
                    <a:pt x="20792" y="22847"/>
                  </a:cubicBezTo>
                  <a:cubicBezTo>
                    <a:pt x="20053" y="21951"/>
                    <a:pt x="19424" y="20970"/>
                    <a:pt x="18920" y="19926"/>
                  </a:cubicBezTo>
                  <a:cubicBezTo>
                    <a:pt x="18598" y="19258"/>
                    <a:pt x="18286" y="18532"/>
                    <a:pt x="17872" y="17918"/>
                  </a:cubicBezTo>
                  <a:lnTo>
                    <a:pt x="17872" y="17918"/>
                  </a:lnTo>
                  <a:cubicBezTo>
                    <a:pt x="18797" y="18538"/>
                    <a:pt x="19403" y="19429"/>
                    <a:pt x="20049" y="20341"/>
                  </a:cubicBezTo>
                  <a:cubicBezTo>
                    <a:pt x="20663" y="21207"/>
                    <a:pt x="21365" y="22010"/>
                    <a:pt x="22144" y="22731"/>
                  </a:cubicBezTo>
                  <a:cubicBezTo>
                    <a:pt x="22376" y="22946"/>
                    <a:pt x="22634" y="23162"/>
                    <a:pt x="22947" y="23197"/>
                  </a:cubicBezTo>
                  <a:cubicBezTo>
                    <a:pt x="22977" y="23200"/>
                    <a:pt x="23007" y="23202"/>
                    <a:pt x="23036" y="23202"/>
                  </a:cubicBezTo>
                  <a:cubicBezTo>
                    <a:pt x="23621" y="23202"/>
                    <a:pt x="24027" y="22570"/>
                    <a:pt x="24291" y="22022"/>
                  </a:cubicBezTo>
                  <a:lnTo>
                    <a:pt x="25010" y="20523"/>
                  </a:lnTo>
                  <a:cubicBezTo>
                    <a:pt x="25272" y="19976"/>
                    <a:pt x="25504" y="19238"/>
                    <a:pt x="25053" y="18831"/>
                  </a:cubicBezTo>
                  <a:cubicBezTo>
                    <a:pt x="24881" y="18678"/>
                    <a:pt x="24642" y="18612"/>
                    <a:pt x="24481" y="18448"/>
                  </a:cubicBezTo>
                  <a:cubicBezTo>
                    <a:pt x="24138" y="18095"/>
                    <a:pt x="24352" y="17442"/>
                    <a:pt x="24789" y="17216"/>
                  </a:cubicBezTo>
                  <a:cubicBezTo>
                    <a:pt x="24962" y="17126"/>
                    <a:pt x="25152" y="17088"/>
                    <a:pt x="25345" y="17088"/>
                  </a:cubicBezTo>
                  <a:cubicBezTo>
                    <a:pt x="25638" y="17088"/>
                    <a:pt x="25941" y="17176"/>
                    <a:pt x="26210" y="17300"/>
                  </a:cubicBezTo>
                  <a:cubicBezTo>
                    <a:pt x="27357" y="17833"/>
                    <a:pt x="28154" y="19051"/>
                    <a:pt x="28182" y="20315"/>
                  </a:cubicBezTo>
                  <a:cubicBezTo>
                    <a:pt x="28195" y="20932"/>
                    <a:pt x="28040" y="21554"/>
                    <a:pt x="28138" y="22164"/>
                  </a:cubicBezTo>
                  <a:cubicBezTo>
                    <a:pt x="28231" y="22751"/>
                    <a:pt x="28680" y="23354"/>
                    <a:pt x="29261" y="23354"/>
                  </a:cubicBezTo>
                  <a:cubicBezTo>
                    <a:pt x="29285" y="23354"/>
                    <a:pt x="29308" y="23353"/>
                    <a:pt x="29332" y="23351"/>
                  </a:cubicBezTo>
                  <a:cubicBezTo>
                    <a:pt x="29554" y="23333"/>
                    <a:pt x="29762" y="23227"/>
                    <a:pt x="29944" y="23101"/>
                  </a:cubicBezTo>
                  <a:cubicBezTo>
                    <a:pt x="30146" y="22960"/>
                    <a:pt x="30312" y="22794"/>
                    <a:pt x="30465" y="22615"/>
                  </a:cubicBezTo>
                  <a:cubicBezTo>
                    <a:pt x="30474" y="22343"/>
                    <a:pt x="30485" y="22073"/>
                    <a:pt x="30485" y="21799"/>
                  </a:cubicBezTo>
                  <a:cubicBezTo>
                    <a:pt x="30485" y="12411"/>
                    <a:pt x="25286" y="4240"/>
                    <a:pt x="176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1"/>
            <p:cNvSpPr/>
            <p:nvPr/>
          </p:nvSpPr>
          <p:spPr>
            <a:xfrm>
              <a:off x="3493650" y="1573700"/>
              <a:ext cx="508600" cy="445525"/>
            </a:xfrm>
            <a:custGeom>
              <a:avLst/>
              <a:gdLst/>
              <a:ahLst/>
              <a:cxnLst/>
              <a:rect l="l" t="t" r="r" b="b"/>
              <a:pathLst>
                <a:path w="20344" h="17821" extrusionOk="0">
                  <a:moveTo>
                    <a:pt x="5299" y="0"/>
                  </a:moveTo>
                  <a:cubicBezTo>
                    <a:pt x="5277" y="0"/>
                    <a:pt x="5255" y="0"/>
                    <a:pt x="5233" y="1"/>
                  </a:cubicBezTo>
                  <a:cubicBezTo>
                    <a:pt x="4931" y="6"/>
                    <a:pt x="4618" y="58"/>
                    <a:pt x="4376" y="237"/>
                  </a:cubicBezTo>
                  <a:cubicBezTo>
                    <a:pt x="3763" y="690"/>
                    <a:pt x="3926" y="1674"/>
                    <a:pt x="4357" y="2302"/>
                  </a:cubicBezTo>
                  <a:cubicBezTo>
                    <a:pt x="4883" y="3069"/>
                    <a:pt x="5490" y="3573"/>
                    <a:pt x="4234" y="4014"/>
                  </a:cubicBezTo>
                  <a:cubicBezTo>
                    <a:pt x="4052" y="4077"/>
                    <a:pt x="3866" y="4107"/>
                    <a:pt x="3681" y="4107"/>
                  </a:cubicBezTo>
                  <a:cubicBezTo>
                    <a:pt x="3188" y="4107"/>
                    <a:pt x="2707" y="3894"/>
                    <a:pt x="2346" y="3541"/>
                  </a:cubicBezTo>
                  <a:cubicBezTo>
                    <a:pt x="2134" y="3332"/>
                    <a:pt x="1908" y="3140"/>
                    <a:pt x="1669" y="2965"/>
                  </a:cubicBezTo>
                  <a:cubicBezTo>
                    <a:pt x="1176" y="2610"/>
                    <a:pt x="608" y="2345"/>
                    <a:pt x="14" y="2345"/>
                  </a:cubicBezTo>
                  <a:cubicBezTo>
                    <a:pt x="10" y="2345"/>
                    <a:pt x="5" y="2345"/>
                    <a:pt x="0" y="2345"/>
                  </a:cubicBezTo>
                  <a:cubicBezTo>
                    <a:pt x="1309" y="8693"/>
                    <a:pt x="5040" y="14154"/>
                    <a:pt x="10180" y="17730"/>
                  </a:cubicBezTo>
                  <a:cubicBezTo>
                    <a:pt x="10315" y="17703"/>
                    <a:pt x="10448" y="17668"/>
                    <a:pt x="10586" y="17650"/>
                  </a:cubicBezTo>
                  <a:cubicBezTo>
                    <a:pt x="10913" y="17604"/>
                    <a:pt x="11242" y="17586"/>
                    <a:pt x="11570" y="17586"/>
                  </a:cubicBezTo>
                  <a:cubicBezTo>
                    <a:pt x="12758" y="17586"/>
                    <a:pt x="13954" y="17821"/>
                    <a:pt x="15148" y="17821"/>
                  </a:cubicBezTo>
                  <a:cubicBezTo>
                    <a:pt x="15170" y="17821"/>
                    <a:pt x="15192" y="17820"/>
                    <a:pt x="15215" y="17820"/>
                  </a:cubicBezTo>
                  <a:cubicBezTo>
                    <a:pt x="18118" y="17800"/>
                    <a:pt x="20343" y="15529"/>
                    <a:pt x="18576" y="12719"/>
                  </a:cubicBezTo>
                  <a:cubicBezTo>
                    <a:pt x="17727" y="11370"/>
                    <a:pt x="16376" y="10537"/>
                    <a:pt x="15275" y="9429"/>
                  </a:cubicBezTo>
                  <a:lnTo>
                    <a:pt x="12873" y="7016"/>
                  </a:lnTo>
                  <a:cubicBezTo>
                    <a:pt x="12647" y="6788"/>
                    <a:pt x="12405" y="6550"/>
                    <a:pt x="12092" y="6469"/>
                  </a:cubicBezTo>
                  <a:cubicBezTo>
                    <a:pt x="11984" y="6440"/>
                    <a:pt x="11871" y="6432"/>
                    <a:pt x="11756" y="6432"/>
                  </a:cubicBezTo>
                  <a:cubicBezTo>
                    <a:pt x="11569" y="6432"/>
                    <a:pt x="11376" y="6455"/>
                    <a:pt x="11194" y="6455"/>
                  </a:cubicBezTo>
                  <a:cubicBezTo>
                    <a:pt x="10981" y="6455"/>
                    <a:pt x="10781" y="6423"/>
                    <a:pt x="10619" y="6287"/>
                  </a:cubicBezTo>
                  <a:cubicBezTo>
                    <a:pt x="10488" y="6175"/>
                    <a:pt x="10411" y="6015"/>
                    <a:pt x="10331" y="5863"/>
                  </a:cubicBezTo>
                  <a:cubicBezTo>
                    <a:pt x="10021" y="5287"/>
                    <a:pt x="9496" y="4910"/>
                    <a:pt x="9162" y="4379"/>
                  </a:cubicBezTo>
                  <a:cubicBezTo>
                    <a:pt x="8843" y="3871"/>
                    <a:pt x="8778" y="3182"/>
                    <a:pt x="8636" y="2610"/>
                  </a:cubicBezTo>
                  <a:cubicBezTo>
                    <a:pt x="8272" y="1132"/>
                    <a:pt x="6819" y="0"/>
                    <a:pt x="5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1"/>
            <p:cNvSpPr/>
            <p:nvPr/>
          </p:nvSpPr>
          <p:spPr>
            <a:xfrm>
              <a:off x="3492025" y="960400"/>
              <a:ext cx="578175" cy="434075"/>
            </a:xfrm>
            <a:custGeom>
              <a:avLst/>
              <a:gdLst/>
              <a:ahLst/>
              <a:cxnLst/>
              <a:rect l="l" t="t" r="r" b="b"/>
              <a:pathLst>
                <a:path w="23127" h="17363" extrusionOk="0">
                  <a:moveTo>
                    <a:pt x="18976" y="1"/>
                  </a:moveTo>
                  <a:cubicBezTo>
                    <a:pt x="17695" y="1"/>
                    <a:pt x="16438" y="173"/>
                    <a:pt x="15297" y="734"/>
                  </a:cubicBezTo>
                  <a:cubicBezTo>
                    <a:pt x="14655" y="1049"/>
                    <a:pt x="13949" y="1488"/>
                    <a:pt x="13281" y="1488"/>
                  </a:cubicBezTo>
                  <a:cubicBezTo>
                    <a:pt x="13072" y="1488"/>
                    <a:pt x="12867" y="1445"/>
                    <a:pt x="12669" y="1342"/>
                  </a:cubicBezTo>
                  <a:cubicBezTo>
                    <a:pt x="12458" y="1233"/>
                    <a:pt x="12283" y="1063"/>
                    <a:pt x="12067" y="966"/>
                  </a:cubicBezTo>
                  <a:cubicBezTo>
                    <a:pt x="11914" y="897"/>
                    <a:pt x="11750" y="869"/>
                    <a:pt x="11584" y="869"/>
                  </a:cubicBezTo>
                  <a:cubicBezTo>
                    <a:pt x="11304" y="869"/>
                    <a:pt x="11015" y="947"/>
                    <a:pt x="10748" y="1042"/>
                  </a:cubicBezTo>
                  <a:lnTo>
                    <a:pt x="10745" y="1042"/>
                  </a:lnTo>
                  <a:cubicBezTo>
                    <a:pt x="5253" y="4668"/>
                    <a:pt x="1285" y="10410"/>
                    <a:pt x="1" y="17108"/>
                  </a:cubicBezTo>
                  <a:cubicBezTo>
                    <a:pt x="136" y="17285"/>
                    <a:pt x="304" y="17362"/>
                    <a:pt x="495" y="17362"/>
                  </a:cubicBezTo>
                  <a:cubicBezTo>
                    <a:pt x="1622" y="17362"/>
                    <a:pt x="3528" y="14676"/>
                    <a:pt x="4007" y="14118"/>
                  </a:cubicBezTo>
                  <a:cubicBezTo>
                    <a:pt x="4369" y="13695"/>
                    <a:pt x="4740" y="13267"/>
                    <a:pt x="5215" y="12976"/>
                  </a:cubicBezTo>
                  <a:cubicBezTo>
                    <a:pt x="6315" y="12300"/>
                    <a:pt x="7978" y="12332"/>
                    <a:pt x="8530" y="11163"/>
                  </a:cubicBezTo>
                  <a:cubicBezTo>
                    <a:pt x="8714" y="10769"/>
                    <a:pt x="8724" y="10301"/>
                    <a:pt x="8961" y="9934"/>
                  </a:cubicBezTo>
                  <a:cubicBezTo>
                    <a:pt x="9098" y="9720"/>
                    <a:pt x="9375" y="9582"/>
                    <a:pt x="9617" y="9582"/>
                  </a:cubicBezTo>
                  <a:cubicBezTo>
                    <a:pt x="9791" y="9582"/>
                    <a:pt x="9947" y="9653"/>
                    <a:pt x="10022" y="9818"/>
                  </a:cubicBezTo>
                  <a:cubicBezTo>
                    <a:pt x="10177" y="10165"/>
                    <a:pt x="9821" y="10566"/>
                    <a:pt x="9922" y="10932"/>
                  </a:cubicBezTo>
                  <a:cubicBezTo>
                    <a:pt x="9988" y="11177"/>
                    <a:pt x="10240" y="11302"/>
                    <a:pt x="10497" y="11302"/>
                  </a:cubicBezTo>
                  <a:cubicBezTo>
                    <a:pt x="10625" y="11302"/>
                    <a:pt x="10755" y="11271"/>
                    <a:pt x="10864" y="11209"/>
                  </a:cubicBezTo>
                  <a:cubicBezTo>
                    <a:pt x="11192" y="11021"/>
                    <a:pt x="11374" y="10660"/>
                    <a:pt x="11537" y="10318"/>
                  </a:cubicBezTo>
                  <a:cubicBezTo>
                    <a:pt x="11083" y="10044"/>
                    <a:pt x="11152" y="9348"/>
                    <a:pt x="11431" y="8897"/>
                  </a:cubicBezTo>
                  <a:cubicBezTo>
                    <a:pt x="11711" y="8448"/>
                    <a:pt x="12140" y="8077"/>
                    <a:pt x="12281" y="7567"/>
                  </a:cubicBezTo>
                  <a:cubicBezTo>
                    <a:pt x="12375" y="7223"/>
                    <a:pt x="12326" y="6858"/>
                    <a:pt x="12394" y="6508"/>
                  </a:cubicBezTo>
                  <a:cubicBezTo>
                    <a:pt x="12464" y="6137"/>
                    <a:pt x="12661" y="5799"/>
                    <a:pt x="12725" y="5428"/>
                  </a:cubicBezTo>
                  <a:cubicBezTo>
                    <a:pt x="12788" y="5056"/>
                    <a:pt x="12654" y="4598"/>
                    <a:pt x="12293" y="4489"/>
                  </a:cubicBezTo>
                  <a:cubicBezTo>
                    <a:pt x="12237" y="4472"/>
                    <a:pt x="12180" y="4464"/>
                    <a:pt x="12123" y="4464"/>
                  </a:cubicBezTo>
                  <a:cubicBezTo>
                    <a:pt x="11951" y="4464"/>
                    <a:pt x="11776" y="4531"/>
                    <a:pt x="11613" y="4596"/>
                  </a:cubicBezTo>
                  <a:lnTo>
                    <a:pt x="8793" y="5716"/>
                  </a:lnTo>
                  <a:cubicBezTo>
                    <a:pt x="9132" y="4476"/>
                    <a:pt x="10372" y="3553"/>
                    <a:pt x="11651" y="3553"/>
                  </a:cubicBezTo>
                  <a:cubicBezTo>
                    <a:pt x="11713" y="3553"/>
                    <a:pt x="11776" y="3555"/>
                    <a:pt x="11838" y="3559"/>
                  </a:cubicBezTo>
                  <a:cubicBezTo>
                    <a:pt x="12285" y="3591"/>
                    <a:pt x="12730" y="3724"/>
                    <a:pt x="13173" y="3724"/>
                  </a:cubicBezTo>
                  <a:cubicBezTo>
                    <a:pt x="13257" y="3724"/>
                    <a:pt x="13341" y="3720"/>
                    <a:pt x="13425" y="3708"/>
                  </a:cubicBezTo>
                  <a:cubicBezTo>
                    <a:pt x="14591" y="3551"/>
                    <a:pt x="15265" y="2273"/>
                    <a:pt x="16344" y="1802"/>
                  </a:cubicBezTo>
                  <a:cubicBezTo>
                    <a:pt x="16480" y="1742"/>
                    <a:pt x="16641" y="1707"/>
                    <a:pt x="16796" y="1707"/>
                  </a:cubicBezTo>
                  <a:cubicBezTo>
                    <a:pt x="17048" y="1707"/>
                    <a:pt x="17281" y="1801"/>
                    <a:pt x="17352" y="2033"/>
                  </a:cubicBezTo>
                  <a:cubicBezTo>
                    <a:pt x="17384" y="2139"/>
                    <a:pt x="17372" y="2253"/>
                    <a:pt x="17348" y="2361"/>
                  </a:cubicBezTo>
                  <a:cubicBezTo>
                    <a:pt x="17212" y="2956"/>
                    <a:pt x="16725" y="3399"/>
                    <a:pt x="16253" y="3789"/>
                  </a:cubicBezTo>
                  <a:cubicBezTo>
                    <a:pt x="15782" y="4178"/>
                    <a:pt x="15278" y="4585"/>
                    <a:pt x="15081" y="5163"/>
                  </a:cubicBezTo>
                  <a:cubicBezTo>
                    <a:pt x="14883" y="5742"/>
                    <a:pt x="15165" y="6527"/>
                    <a:pt x="15771" y="6611"/>
                  </a:cubicBezTo>
                  <a:cubicBezTo>
                    <a:pt x="15810" y="6617"/>
                    <a:pt x="15848" y="6619"/>
                    <a:pt x="15885" y="6619"/>
                  </a:cubicBezTo>
                  <a:cubicBezTo>
                    <a:pt x="16436" y="6619"/>
                    <a:pt x="16852" y="6063"/>
                    <a:pt x="17249" y="5649"/>
                  </a:cubicBezTo>
                  <a:cubicBezTo>
                    <a:pt x="17863" y="5010"/>
                    <a:pt x="18681" y="4603"/>
                    <a:pt x="19560" y="4498"/>
                  </a:cubicBezTo>
                  <a:cubicBezTo>
                    <a:pt x="19974" y="4449"/>
                    <a:pt x="20398" y="4469"/>
                    <a:pt x="20799" y="4357"/>
                  </a:cubicBezTo>
                  <a:cubicBezTo>
                    <a:pt x="22015" y="4019"/>
                    <a:pt x="22592" y="2664"/>
                    <a:pt x="23004" y="1471"/>
                  </a:cubicBezTo>
                  <a:cubicBezTo>
                    <a:pt x="23065" y="1295"/>
                    <a:pt x="23127" y="1112"/>
                    <a:pt x="23098" y="927"/>
                  </a:cubicBezTo>
                  <a:cubicBezTo>
                    <a:pt x="23024" y="423"/>
                    <a:pt x="22392" y="255"/>
                    <a:pt x="21885" y="202"/>
                  </a:cubicBezTo>
                  <a:cubicBezTo>
                    <a:pt x="20928" y="99"/>
                    <a:pt x="19945" y="1"/>
                    <a:pt x="189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4" name="Google Shape;2124;p51"/>
          <p:cNvGrpSpPr/>
          <p:nvPr/>
        </p:nvGrpSpPr>
        <p:grpSpPr>
          <a:xfrm>
            <a:off x="4966250" y="2933275"/>
            <a:ext cx="4398300" cy="2417850"/>
            <a:chOff x="4966250" y="2933275"/>
            <a:chExt cx="4398300" cy="2417850"/>
          </a:xfrm>
        </p:grpSpPr>
        <p:sp>
          <p:nvSpPr>
            <p:cNvPr id="2125" name="Google Shape;2125;p51"/>
            <p:cNvSpPr/>
            <p:nvPr/>
          </p:nvSpPr>
          <p:spPr>
            <a:xfrm>
              <a:off x="4966250" y="3869200"/>
              <a:ext cx="683600" cy="837525"/>
            </a:xfrm>
            <a:custGeom>
              <a:avLst/>
              <a:gdLst/>
              <a:ahLst/>
              <a:cxnLst/>
              <a:rect l="l" t="t" r="r" b="b"/>
              <a:pathLst>
                <a:path w="27344" h="33501" extrusionOk="0">
                  <a:moveTo>
                    <a:pt x="14991" y="0"/>
                  </a:moveTo>
                  <a:cubicBezTo>
                    <a:pt x="13452" y="0"/>
                    <a:pt x="9553" y="4935"/>
                    <a:pt x="5935" y="11549"/>
                  </a:cubicBezTo>
                  <a:cubicBezTo>
                    <a:pt x="2078" y="18598"/>
                    <a:pt x="1" y="24889"/>
                    <a:pt x="1296" y="25598"/>
                  </a:cubicBezTo>
                  <a:lnTo>
                    <a:pt x="11434" y="33501"/>
                  </a:lnTo>
                  <a:lnTo>
                    <a:pt x="21872" y="20771"/>
                  </a:lnTo>
                  <a:lnTo>
                    <a:pt x="27343" y="3459"/>
                  </a:lnTo>
                  <a:lnTo>
                    <a:pt x="15264" y="66"/>
                  </a:lnTo>
                  <a:cubicBezTo>
                    <a:pt x="15184" y="22"/>
                    <a:pt x="15093" y="0"/>
                    <a:pt x="14991" y="0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1"/>
            <p:cNvSpPr/>
            <p:nvPr/>
          </p:nvSpPr>
          <p:spPr>
            <a:xfrm>
              <a:off x="4968875" y="3153300"/>
              <a:ext cx="4395675" cy="2197825"/>
            </a:xfrm>
            <a:custGeom>
              <a:avLst/>
              <a:gdLst/>
              <a:ahLst/>
              <a:cxnLst/>
              <a:rect l="l" t="t" r="r" b="b"/>
              <a:pathLst>
                <a:path w="175827" h="87913" extrusionOk="0">
                  <a:moveTo>
                    <a:pt x="87913" y="0"/>
                  </a:moveTo>
                  <a:cubicBezTo>
                    <a:pt x="39361" y="0"/>
                    <a:pt x="0" y="39360"/>
                    <a:pt x="0" y="87912"/>
                  </a:cubicBezTo>
                  <a:lnTo>
                    <a:pt x="175826" y="87912"/>
                  </a:lnTo>
                  <a:cubicBezTo>
                    <a:pt x="175826" y="39359"/>
                    <a:pt x="136466" y="0"/>
                    <a:pt x="87913" y="0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1"/>
            <p:cNvSpPr/>
            <p:nvPr/>
          </p:nvSpPr>
          <p:spPr>
            <a:xfrm>
              <a:off x="6606075" y="4375225"/>
              <a:ext cx="1355550" cy="583900"/>
            </a:xfrm>
            <a:custGeom>
              <a:avLst/>
              <a:gdLst/>
              <a:ahLst/>
              <a:cxnLst/>
              <a:rect l="l" t="t" r="r" b="b"/>
              <a:pathLst>
                <a:path w="54222" h="23356" extrusionOk="0">
                  <a:moveTo>
                    <a:pt x="21645" y="1"/>
                  </a:moveTo>
                  <a:cubicBezTo>
                    <a:pt x="16980" y="1"/>
                    <a:pt x="12616" y="554"/>
                    <a:pt x="9036" y="1629"/>
                  </a:cubicBezTo>
                  <a:cubicBezTo>
                    <a:pt x="3784" y="3206"/>
                    <a:pt x="651" y="5778"/>
                    <a:pt x="326" y="8778"/>
                  </a:cubicBezTo>
                  <a:cubicBezTo>
                    <a:pt x="1" y="11777"/>
                    <a:pt x="2511" y="14961"/>
                    <a:pt x="7305" y="17626"/>
                  </a:cubicBezTo>
                  <a:cubicBezTo>
                    <a:pt x="12098" y="20290"/>
                    <a:pt x="18783" y="22221"/>
                    <a:pt x="25886" y="22990"/>
                  </a:cubicBezTo>
                  <a:cubicBezTo>
                    <a:pt x="28149" y="23235"/>
                    <a:pt x="30395" y="23356"/>
                    <a:pt x="32575" y="23356"/>
                  </a:cubicBezTo>
                  <a:cubicBezTo>
                    <a:pt x="37241" y="23356"/>
                    <a:pt x="41605" y="22802"/>
                    <a:pt x="45185" y="21727"/>
                  </a:cubicBezTo>
                  <a:cubicBezTo>
                    <a:pt x="50439" y="20150"/>
                    <a:pt x="53573" y="17579"/>
                    <a:pt x="53898" y="14579"/>
                  </a:cubicBezTo>
                  <a:cubicBezTo>
                    <a:pt x="54221" y="11578"/>
                    <a:pt x="51712" y="8396"/>
                    <a:pt x="46918" y="5731"/>
                  </a:cubicBezTo>
                  <a:cubicBezTo>
                    <a:pt x="42125" y="3065"/>
                    <a:pt x="35441" y="1136"/>
                    <a:pt x="28335" y="367"/>
                  </a:cubicBezTo>
                  <a:cubicBezTo>
                    <a:pt x="26072" y="122"/>
                    <a:pt x="23826" y="1"/>
                    <a:pt x="21645" y="1"/>
                  </a:cubicBezTo>
                  <a:close/>
                </a:path>
              </a:pathLst>
            </a:custGeom>
            <a:solidFill>
              <a:srgbClr val="D98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1"/>
            <p:cNvSpPr/>
            <p:nvPr/>
          </p:nvSpPr>
          <p:spPr>
            <a:xfrm>
              <a:off x="6617925" y="4500075"/>
              <a:ext cx="1318125" cy="461000"/>
            </a:xfrm>
            <a:custGeom>
              <a:avLst/>
              <a:gdLst/>
              <a:ahLst/>
              <a:cxnLst/>
              <a:rect l="l" t="t" r="r" b="b"/>
              <a:pathLst>
                <a:path w="52725" h="18440" extrusionOk="0">
                  <a:moveTo>
                    <a:pt x="19261" y="1"/>
                  </a:moveTo>
                  <a:cubicBezTo>
                    <a:pt x="15308" y="1"/>
                    <a:pt x="11636" y="342"/>
                    <a:pt x="8572" y="1016"/>
                  </a:cubicBezTo>
                  <a:cubicBezTo>
                    <a:pt x="3498" y="2131"/>
                    <a:pt x="505" y="4065"/>
                    <a:pt x="253" y="6392"/>
                  </a:cubicBezTo>
                  <a:cubicBezTo>
                    <a:pt x="1" y="8720"/>
                    <a:pt x="2510" y="11250"/>
                    <a:pt x="7229" y="13426"/>
                  </a:cubicBezTo>
                  <a:cubicBezTo>
                    <a:pt x="11947" y="15603"/>
                    <a:pt x="18488" y="17246"/>
                    <a:pt x="25412" y="17996"/>
                  </a:cubicBezTo>
                  <a:cubicBezTo>
                    <a:pt x="28156" y="18293"/>
                    <a:pt x="30870" y="18440"/>
                    <a:pt x="33464" y="18440"/>
                  </a:cubicBezTo>
                  <a:cubicBezTo>
                    <a:pt x="37417" y="18440"/>
                    <a:pt x="41089" y="18098"/>
                    <a:pt x="44153" y="17425"/>
                  </a:cubicBezTo>
                  <a:cubicBezTo>
                    <a:pt x="49227" y="16309"/>
                    <a:pt x="52221" y="14374"/>
                    <a:pt x="52473" y="12047"/>
                  </a:cubicBezTo>
                  <a:cubicBezTo>
                    <a:pt x="52725" y="9719"/>
                    <a:pt x="50215" y="7190"/>
                    <a:pt x="45496" y="5015"/>
                  </a:cubicBezTo>
                  <a:cubicBezTo>
                    <a:pt x="40779" y="2838"/>
                    <a:pt x="34238" y="1195"/>
                    <a:pt x="27313" y="444"/>
                  </a:cubicBezTo>
                  <a:cubicBezTo>
                    <a:pt x="24569" y="148"/>
                    <a:pt x="21855" y="1"/>
                    <a:pt x="19261" y="1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1"/>
            <p:cNvSpPr/>
            <p:nvPr/>
          </p:nvSpPr>
          <p:spPr>
            <a:xfrm>
              <a:off x="6501275" y="3314900"/>
              <a:ext cx="760000" cy="323825"/>
            </a:xfrm>
            <a:custGeom>
              <a:avLst/>
              <a:gdLst/>
              <a:ahLst/>
              <a:cxnLst/>
              <a:rect l="l" t="t" r="r" b="b"/>
              <a:pathLst>
                <a:path w="30400" h="12953" extrusionOk="0">
                  <a:moveTo>
                    <a:pt x="17512" y="0"/>
                  </a:moveTo>
                  <a:cubicBezTo>
                    <a:pt x="16585" y="0"/>
                    <a:pt x="15639" y="38"/>
                    <a:pt x="14688" y="114"/>
                  </a:cubicBezTo>
                  <a:cubicBezTo>
                    <a:pt x="10693" y="437"/>
                    <a:pt x="6915" y="1415"/>
                    <a:pt x="4187" y="2835"/>
                  </a:cubicBezTo>
                  <a:cubicBezTo>
                    <a:pt x="1457" y="4255"/>
                    <a:pt x="0" y="6001"/>
                    <a:pt x="136" y="7688"/>
                  </a:cubicBezTo>
                  <a:cubicBezTo>
                    <a:pt x="273" y="9375"/>
                    <a:pt x="1990" y="10866"/>
                    <a:pt x="4910" y="11831"/>
                  </a:cubicBezTo>
                  <a:cubicBezTo>
                    <a:pt x="7136" y="12567"/>
                    <a:pt x="9921" y="12952"/>
                    <a:pt x="12888" y="12952"/>
                  </a:cubicBezTo>
                  <a:cubicBezTo>
                    <a:pt x="13816" y="12952"/>
                    <a:pt x="14761" y="12914"/>
                    <a:pt x="15712" y="12838"/>
                  </a:cubicBezTo>
                  <a:cubicBezTo>
                    <a:pt x="19706" y="12516"/>
                    <a:pt x="23484" y="11538"/>
                    <a:pt x="26214" y="10117"/>
                  </a:cubicBezTo>
                  <a:cubicBezTo>
                    <a:pt x="28943" y="8698"/>
                    <a:pt x="30399" y="6952"/>
                    <a:pt x="30263" y="5265"/>
                  </a:cubicBezTo>
                  <a:cubicBezTo>
                    <a:pt x="30129" y="3577"/>
                    <a:pt x="28411" y="2086"/>
                    <a:pt x="25490" y="1121"/>
                  </a:cubicBezTo>
                  <a:cubicBezTo>
                    <a:pt x="23265" y="386"/>
                    <a:pt x="20479" y="0"/>
                    <a:pt x="17512" y="0"/>
                  </a:cubicBezTo>
                  <a:close/>
                </a:path>
              </a:pathLst>
            </a:custGeom>
            <a:solidFill>
              <a:srgbClr val="D98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1"/>
            <p:cNvSpPr/>
            <p:nvPr/>
          </p:nvSpPr>
          <p:spPr>
            <a:xfrm>
              <a:off x="6514425" y="3385575"/>
              <a:ext cx="739425" cy="253775"/>
            </a:xfrm>
            <a:custGeom>
              <a:avLst/>
              <a:gdLst/>
              <a:ahLst/>
              <a:cxnLst/>
              <a:rect l="l" t="t" r="r" b="b"/>
              <a:pathLst>
                <a:path w="29577" h="10151" extrusionOk="0">
                  <a:moveTo>
                    <a:pt x="17817" y="1"/>
                  </a:moveTo>
                  <a:cubicBezTo>
                    <a:pt x="16700" y="1"/>
                    <a:pt x="15551" y="47"/>
                    <a:pt x="14391" y="140"/>
                  </a:cubicBezTo>
                  <a:cubicBezTo>
                    <a:pt x="10497" y="454"/>
                    <a:pt x="6804" y="1275"/>
                    <a:pt x="4125" y="2422"/>
                  </a:cubicBezTo>
                  <a:cubicBezTo>
                    <a:pt x="1445" y="3569"/>
                    <a:pt x="0" y="4948"/>
                    <a:pt x="105" y="6257"/>
                  </a:cubicBezTo>
                  <a:cubicBezTo>
                    <a:pt x="211" y="7566"/>
                    <a:pt x="1859" y="8696"/>
                    <a:pt x="4686" y="9401"/>
                  </a:cubicBezTo>
                  <a:cubicBezTo>
                    <a:pt x="6672" y="9895"/>
                    <a:pt x="9126" y="10151"/>
                    <a:pt x="11759" y="10151"/>
                  </a:cubicBezTo>
                  <a:cubicBezTo>
                    <a:pt x="12876" y="10151"/>
                    <a:pt x="14026" y="10104"/>
                    <a:pt x="15186" y="10011"/>
                  </a:cubicBezTo>
                  <a:cubicBezTo>
                    <a:pt x="19080" y="9697"/>
                    <a:pt x="22772" y="8877"/>
                    <a:pt x="25452" y="7730"/>
                  </a:cubicBezTo>
                  <a:cubicBezTo>
                    <a:pt x="28132" y="6582"/>
                    <a:pt x="29577" y="5203"/>
                    <a:pt x="29472" y="3894"/>
                  </a:cubicBezTo>
                  <a:cubicBezTo>
                    <a:pt x="29366" y="2585"/>
                    <a:pt x="27719" y="1455"/>
                    <a:pt x="24891" y="750"/>
                  </a:cubicBezTo>
                  <a:cubicBezTo>
                    <a:pt x="22904" y="257"/>
                    <a:pt x="20451" y="1"/>
                    <a:pt x="17817" y="1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1"/>
            <p:cNvSpPr/>
            <p:nvPr/>
          </p:nvSpPr>
          <p:spPr>
            <a:xfrm>
              <a:off x="7954550" y="4124300"/>
              <a:ext cx="904500" cy="528450"/>
            </a:xfrm>
            <a:custGeom>
              <a:avLst/>
              <a:gdLst/>
              <a:ahLst/>
              <a:cxnLst/>
              <a:rect l="l" t="t" r="r" b="b"/>
              <a:pathLst>
                <a:path w="36180" h="21138" extrusionOk="0">
                  <a:moveTo>
                    <a:pt x="7821" y="1"/>
                  </a:moveTo>
                  <a:cubicBezTo>
                    <a:pt x="4184" y="1"/>
                    <a:pt x="1689" y="1039"/>
                    <a:pt x="860" y="2905"/>
                  </a:cubicBezTo>
                  <a:cubicBezTo>
                    <a:pt x="0" y="4835"/>
                    <a:pt x="993" y="7494"/>
                    <a:pt x="3618" y="10295"/>
                  </a:cubicBezTo>
                  <a:cubicBezTo>
                    <a:pt x="6242" y="13098"/>
                    <a:pt x="10284" y="15813"/>
                    <a:pt x="14854" y="17846"/>
                  </a:cubicBezTo>
                  <a:cubicBezTo>
                    <a:pt x="19424" y="19879"/>
                    <a:pt x="24147" y="21062"/>
                    <a:pt x="27986" y="21134"/>
                  </a:cubicBezTo>
                  <a:cubicBezTo>
                    <a:pt x="28112" y="21136"/>
                    <a:pt x="28237" y="21138"/>
                    <a:pt x="28360" y="21138"/>
                  </a:cubicBezTo>
                  <a:cubicBezTo>
                    <a:pt x="31995" y="21138"/>
                    <a:pt x="34490" y="20101"/>
                    <a:pt x="35322" y="18234"/>
                  </a:cubicBezTo>
                  <a:cubicBezTo>
                    <a:pt x="36179" y="16305"/>
                    <a:pt x="35187" y="13646"/>
                    <a:pt x="32563" y="10844"/>
                  </a:cubicBezTo>
                  <a:cubicBezTo>
                    <a:pt x="29938" y="8042"/>
                    <a:pt x="25896" y="5325"/>
                    <a:pt x="21327" y="3293"/>
                  </a:cubicBezTo>
                  <a:cubicBezTo>
                    <a:pt x="16757" y="1261"/>
                    <a:pt x="12034" y="78"/>
                    <a:pt x="8195" y="5"/>
                  </a:cubicBezTo>
                  <a:cubicBezTo>
                    <a:pt x="8069" y="2"/>
                    <a:pt x="7945" y="1"/>
                    <a:pt x="7821" y="1"/>
                  </a:cubicBezTo>
                  <a:close/>
                </a:path>
              </a:pathLst>
            </a:custGeom>
            <a:solidFill>
              <a:srgbClr val="D98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1"/>
            <p:cNvSpPr/>
            <p:nvPr/>
          </p:nvSpPr>
          <p:spPr>
            <a:xfrm>
              <a:off x="7952100" y="4195200"/>
              <a:ext cx="873100" cy="468225"/>
            </a:xfrm>
            <a:custGeom>
              <a:avLst/>
              <a:gdLst/>
              <a:ahLst/>
              <a:cxnLst/>
              <a:rect l="l" t="t" r="r" b="b"/>
              <a:pathLst>
                <a:path w="34924" h="18729" extrusionOk="0">
                  <a:moveTo>
                    <a:pt x="5575" y="1"/>
                  </a:moveTo>
                  <a:cubicBezTo>
                    <a:pt x="2951" y="1"/>
                    <a:pt x="1216" y="659"/>
                    <a:pt x="667" y="1893"/>
                  </a:cubicBezTo>
                  <a:cubicBezTo>
                    <a:pt x="1" y="3390"/>
                    <a:pt x="1131" y="5613"/>
                    <a:pt x="3810" y="8073"/>
                  </a:cubicBezTo>
                  <a:cubicBezTo>
                    <a:pt x="6489" y="10533"/>
                    <a:pt x="10496" y="13029"/>
                    <a:pt x="14952" y="15010"/>
                  </a:cubicBezTo>
                  <a:cubicBezTo>
                    <a:pt x="19406" y="16990"/>
                    <a:pt x="23943" y="18297"/>
                    <a:pt x="27564" y="18639"/>
                  </a:cubicBezTo>
                  <a:cubicBezTo>
                    <a:pt x="28197" y="18699"/>
                    <a:pt x="28793" y="18728"/>
                    <a:pt x="29349" y="18728"/>
                  </a:cubicBezTo>
                  <a:cubicBezTo>
                    <a:pt x="31973" y="18728"/>
                    <a:pt x="33708" y="18071"/>
                    <a:pt x="34258" y="16836"/>
                  </a:cubicBezTo>
                  <a:cubicBezTo>
                    <a:pt x="34924" y="15338"/>
                    <a:pt x="33794" y="13115"/>
                    <a:pt x="31114" y="10656"/>
                  </a:cubicBezTo>
                  <a:cubicBezTo>
                    <a:pt x="28436" y="8195"/>
                    <a:pt x="24427" y="5700"/>
                    <a:pt x="19973" y="3720"/>
                  </a:cubicBezTo>
                  <a:cubicBezTo>
                    <a:pt x="15519" y="1737"/>
                    <a:pt x="10982" y="433"/>
                    <a:pt x="7361" y="90"/>
                  </a:cubicBezTo>
                  <a:cubicBezTo>
                    <a:pt x="6728" y="30"/>
                    <a:pt x="6132" y="1"/>
                    <a:pt x="5575" y="1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1"/>
            <p:cNvSpPr/>
            <p:nvPr/>
          </p:nvSpPr>
          <p:spPr>
            <a:xfrm>
              <a:off x="5332250" y="3915725"/>
              <a:ext cx="656825" cy="747200"/>
            </a:xfrm>
            <a:custGeom>
              <a:avLst/>
              <a:gdLst/>
              <a:ahLst/>
              <a:cxnLst/>
              <a:rect l="l" t="t" r="r" b="b"/>
              <a:pathLst>
                <a:path w="26273" h="29888" extrusionOk="0">
                  <a:moveTo>
                    <a:pt x="21871" y="1"/>
                  </a:moveTo>
                  <a:cubicBezTo>
                    <a:pt x="20453" y="1"/>
                    <a:pt x="18731" y="530"/>
                    <a:pt x="16828" y="1575"/>
                  </a:cubicBezTo>
                  <a:cubicBezTo>
                    <a:pt x="13604" y="3346"/>
                    <a:pt x="10122" y="6453"/>
                    <a:pt x="7151" y="10212"/>
                  </a:cubicBezTo>
                  <a:cubicBezTo>
                    <a:pt x="4179" y="13972"/>
                    <a:pt x="1959" y="18075"/>
                    <a:pt x="981" y="21621"/>
                  </a:cubicBezTo>
                  <a:cubicBezTo>
                    <a:pt x="1" y="25166"/>
                    <a:pt x="343" y="27863"/>
                    <a:pt x="1930" y="29119"/>
                  </a:cubicBezTo>
                  <a:cubicBezTo>
                    <a:pt x="2580" y="29633"/>
                    <a:pt x="3418" y="29888"/>
                    <a:pt x="4402" y="29888"/>
                  </a:cubicBezTo>
                  <a:cubicBezTo>
                    <a:pt x="5820" y="29888"/>
                    <a:pt x="7542" y="29359"/>
                    <a:pt x="9445" y="28314"/>
                  </a:cubicBezTo>
                  <a:cubicBezTo>
                    <a:pt x="12669" y="26542"/>
                    <a:pt x="16151" y="23436"/>
                    <a:pt x="19123" y="19676"/>
                  </a:cubicBezTo>
                  <a:cubicBezTo>
                    <a:pt x="22094" y="15917"/>
                    <a:pt x="24314" y="11814"/>
                    <a:pt x="25294" y="8267"/>
                  </a:cubicBezTo>
                  <a:cubicBezTo>
                    <a:pt x="26272" y="4723"/>
                    <a:pt x="25930" y="2024"/>
                    <a:pt x="24343" y="770"/>
                  </a:cubicBezTo>
                  <a:cubicBezTo>
                    <a:pt x="23693" y="256"/>
                    <a:pt x="22855" y="1"/>
                    <a:pt x="21871" y="1"/>
                  </a:cubicBezTo>
                  <a:close/>
                </a:path>
              </a:pathLst>
            </a:custGeom>
            <a:solidFill>
              <a:srgbClr val="D98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1"/>
            <p:cNvSpPr/>
            <p:nvPr/>
          </p:nvSpPr>
          <p:spPr>
            <a:xfrm>
              <a:off x="5389550" y="3958450"/>
              <a:ext cx="609325" cy="714825"/>
            </a:xfrm>
            <a:custGeom>
              <a:avLst/>
              <a:gdLst/>
              <a:ahLst/>
              <a:cxnLst/>
              <a:rect l="l" t="t" r="r" b="b"/>
              <a:pathLst>
                <a:path w="24373" h="28593" extrusionOk="0">
                  <a:moveTo>
                    <a:pt x="21550" y="0"/>
                  </a:moveTo>
                  <a:cubicBezTo>
                    <a:pt x="20276" y="0"/>
                    <a:pt x="18583" y="655"/>
                    <a:pt x="16627" y="1931"/>
                  </a:cubicBezTo>
                  <a:cubicBezTo>
                    <a:pt x="13707" y="3833"/>
                    <a:pt x="10440" y="6961"/>
                    <a:pt x="7543" y="10624"/>
                  </a:cubicBezTo>
                  <a:cubicBezTo>
                    <a:pt x="4645" y="14289"/>
                    <a:pt x="2357" y="18191"/>
                    <a:pt x="1179" y="21471"/>
                  </a:cubicBezTo>
                  <a:cubicBezTo>
                    <a:pt x="1" y="24750"/>
                    <a:pt x="32" y="27139"/>
                    <a:pt x="1264" y="28113"/>
                  </a:cubicBezTo>
                  <a:cubicBezTo>
                    <a:pt x="1669" y="28434"/>
                    <a:pt x="2195" y="28593"/>
                    <a:pt x="2821" y="28593"/>
                  </a:cubicBezTo>
                  <a:cubicBezTo>
                    <a:pt x="4096" y="28593"/>
                    <a:pt x="5789" y="27937"/>
                    <a:pt x="7746" y="26662"/>
                  </a:cubicBezTo>
                  <a:cubicBezTo>
                    <a:pt x="10666" y="24760"/>
                    <a:pt x="13933" y="21632"/>
                    <a:pt x="16831" y="17967"/>
                  </a:cubicBezTo>
                  <a:cubicBezTo>
                    <a:pt x="19728" y="14304"/>
                    <a:pt x="22017" y="10402"/>
                    <a:pt x="23194" y="7123"/>
                  </a:cubicBezTo>
                  <a:cubicBezTo>
                    <a:pt x="24373" y="3843"/>
                    <a:pt x="24341" y="1454"/>
                    <a:pt x="23109" y="480"/>
                  </a:cubicBezTo>
                  <a:cubicBezTo>
                    <a:pt x="22703" y="159"/>
                    <a:pt x="22177" y="0"/>
                    <a:pt x="21550" y="0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1"/>
            <p:cNvSpPr/>
            <p:nvPr/>
          </p:nvSpPr>
          <p:spPr>
            <a:xfrm>
              <a:off x="7152675" y="3867050"/>
              <a:ext cx="457550" cy="279775"/>
            </a:xfrm>
            <a:custGeom>
              <a:avLst/>
              <a:gdLst/>
              <a:ahLst/>
              <a:cxnLst/>
              <a:rect l="l" t="t" r="r" b="b"/>
              <a:pathLst>
                <a:path w="18302" h="11191" extrusionOk="0">
                  <a:moveTo>
                    <a:pt x="7632" y="1"/>
                  </a:moveTo>
                  <a:cubicBezTo>
                    <a:pt x="6126" y="1"/>
                    <a:pt x="4698" y="245"/>
                    <a:pt x="3494" y="722"/>
                  </a:cubicBezTo>
                  <a:cubicBezTo>
                    <a:pt x="1652" y="1451"/>
                    <a:pt x="482" y="2664"/>
                    <a:pt x="241" y="4093"/>
                  </a:cubicBezTo>
                  <a:cubicBezTo>
                    <a:pt x="1" y="5522"/>
                    <a:pt x="708" y="7052"/>
                    <a:pt x="2208" y="8344"/>
                  </a:cubicBezTo>
                  <a:cubicBezTo>
                    <a:pt x="3709" y="9636"/>
                    <a:pt x="5880" y="10587"/>
                    <a:pt x="8242" y="10985"/>
                  </a:cubicBezTo>
                  <a:cubicBezTo>
                    <a:pt x="9057" y="11122"/>
                    <a:pt x="9872" y="11190"/>
                    <a:pt x="10665" y="11190"/>
                  </a:cubicBezTo>
                  <a:cubicBezTo>
                    <a:pt x="12173" y="11190"/>
                    <a:pt x="13603" y="10945"/>
                    <a:pt x="14808" y="10468"/>
                  </a:cubicBezTo>
                  <a:cubicBezTo>
                    <a:pt x="16650" y="9739"/>
                    <a:pt x="17820" y="8527"/>
                    <a:pt x="18061" y="7098"/>
                  </a:cubicBezTo>
                  <a:cubicBezTo>
                    <a:pt x="18302" y="5669"/>
                    <a:pt x="17594" y="4139"/>
                    <a:pt x="16093" y="2847"/>
                  </a:cubicBezTo>
                  <a:cubicBezTo>
                    <a:pt x="14594" y="1554"/>
                    <a:pt x="12422" y="604"/>
                    <a:pt x="10059" y="206"/>
                  </a:cubicBezTo>
                  <a:cubicBezTo>
                    <a:pt x="9243" y="69"/>
                    <a:pt x="8426" y="1"/>
                    <a:pt x="7632" y="1"/>
                  </a:cubicBezTo>
                  <a:close/>
                </a:path>
              </a:pathLst>
            </a:custGeom>
            <a:solidFill>
              <a:srgbClr val="D98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1"/>
            <p:cNvSpPr/>
            <p:nvPr/>
          </p:nvSpPr>
          <p:spPr>
            <a:xfrm>
              <a:off x="7154575" y="3926375"/>
              <a:ext cx="443625" cy="221525"/>
            </a:xfrm>
            <a:custGeom>
              <a:avLst/>
              <a:gdLst/>
              <a:ahLst/>
              <a:cxnLst/>
              <a:rect l="l" t="t" r="r" b="b"/>
              <a:pathLst>
                <a:path w="17745" h="8861" extrusionOk="0">
                  <a:moveTo>
                    <a:pt x="6665" y="0"/>
                  </a:moveTo>
                  <a:cubicBezTo>
                    <a:pt x="5412" y="0"/>
                    <a:pt x="4235" y="147"/>
                    <a:pt x="3229" y="438"/>
                  </a:cubicBezTo>
                  <a:cubicBezTo>
                    <a:pt x="1469" y="948"/>
                    <a:pt x="374" y="1858"/>
                    <a:pt x="187" y="2966"/>
                  </a:cubicBezTo>
                  <a:cubicBezTo>
                    <a:pt x="1" y="4075"/>
                    <a:pt x="735" y="5293"/>
                    <a:pt x="2232" y="6352"/>
                  </a:cubicBezTo>
                  <a:cubicBezTo>
                    <a:pt x="3729" y="7410"/>
                    <a:pt x="5864" y="8224"/>
                    <a:pt x="8167" y="8612"/>
                  </a:cubicBezTo>
                  <a:cubicBezTo>
                    <a:pt x="9154" y="8778"/>
                    <a:pt x="10138" y="8861"/>
                    <a:pt x="11079" y="8861"/>
                  </a:cubicBezTo>
                  <a:cubicBezTo>
                    <a:pt x="12332" y="8861"/>
                    <a:pt x="13509" y="8714"/>
                    <a:pt x="14515" y="8423"/>
                  </a:cubicBezTo>
                  <a:cubicBezTo>
                    <a:pt x="16276" y="7913"/>
                    <a:pt x="17371" y="7004"/>
                    <a:pt x="17557" y="5895"/>
                  </a:cubicBezTo>
                  <a:cubicBezTo>
                    <a:pt x="17744" y="4786"/>
                    <a:pt x="17008" y="3568"/>
                    <a:pt x="15512" y="2509"/>
                  </a:cubicBezTo>
                  <a:cubicBezTo>
                    <a:pt x="14015" y="1451"/>
                    <a:pt x="11881" y="637"/>
                    <a:pt x="9576" y="249"/>
                  </a:cubicBezTo>
                  <a:cubicBezTo>
                    <a:pt x="8589" y="83"/>
                    <a:pt x="7606" y="0"/>
                    <a:pt x="6665" y="0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1"/>
            <p:cNvSpPr/>
            <p:nvPr/>
          </p:nvSpPr>
          <p:spPr>
            <a:xfrm>
              <a:off x="7376575" y="3612575"/>
              <a:ext cx="175925" cy="104600"/>
            </a:xfrm>
            <a:custGeom>
              <a:avLst/>
              <a:gdLst/>
              <a:ahLst/>
              <a:cxnLst/>
              <a:rect l="l" t="t" r="r" b="b"/>
              <a:pathLst>
                <a:path w="7037" h="4184" extrusionOk="0">
                  <a:moveTo>
                    <a:pt x="2951" y="0"/>
                  </a:moveTo>
                  <a:cubicBezTo>
                    <a:pt x="1506" y="0"/>
                    <a:pt x="344" y="606"/>
                    <a:pt x="188" y="1531"/>
                  </a:cubicBezTo>
                  <a:cubicBezTo>
                    <a:pt x="0" y="2643"/>
                    <a:pt x="1339" y="3795"/>
                    <a:pt x="3178" y="4106"/>
                  </a:cubicBezTo>
                  <a:cubicBezTo>
                    <a:pt x="3489" y="4159"/>
                    <a:pt x="3795" y="4184"/>
                    <a:pt x="4088" y="4184"/>
                  </a:cubicBezTo>
                  <a:cubicBezTo>
                    <a:pt x="5532" y="4184"/>
                    <a:pt x="6693" y="3578"/>
                    <a:pt x="6849" y="2654"/>
                  </a:cubicBezTo>
                  <a:cubicBezTo>
                    <a:pt x="7037" y="1541"/>
                    <a:pt x="5698" y="387"/>
                    <a:pt x="3859" y="77"/>
                  </a:cubicBezTo>
                  <a:cubicBezTo>
                    <a:pt x="3549" y="25"/>
                    <a:pt x="3244" y="0"/>
                    <a:pt x="2951" y="0"/>
                  </a:cubicBezTo>
                  <a:close/>
                </a:path>
              </a:pathLst>
            </a:custGeom>
            <a:solidFill>
              <a:srgbClr val="D98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1"/>
            <p:cNvSpPr/>
            <p:nvPr/>
          </p:nvSpPr>
          <p:spPr>
            <a:xfrm>
              <a:off x="7381475" y="3635150"/>
              <a:ext cx="162325" cy="82025"/>
            </a:xfrm>
            <a:custGeom>
              <a:avLst/>
              <a:gdLst/>
              <a:ahLst/>
              <a:cxnLst/>
              <a:rect l="l" t="t" r="r" b="b"/>
              <a:pathLst>
                <a:path w="6493" h="3281" extrusionOk="0">
                  <a:moveTo>
                    <a:pt x="2600" y="0"/>
                  </a:moveTo>
                  <a:cubicBezTo>
                    <a:pt x="1399" y="0"/>
                    <a:pt x="394" y="420"/>
                    <a:pt x="1" y="1094"/>
                  </a:cubicBezTo>
                  <a:cubicBezTo>
                    <a:pt x="190" y="2046"/>
                    <a:pt x="1401" y="2937"/>
                    <a:pt x="2984" y="3203"/>
                  </a:cubicBezTo>
                  <a:cubicBezTo>
                    <a:pt x="3294" y="3256"/>
                    <a:pt x="3599" y="3280"/>
                    <a:pt x="3892" y="3280"/>
                  </a:cubicBezTo>
                  <a:cubicBezTo>
                    <a:pt x="5093" y="3280"/>
                    <a:pt x="6099" y="2861"/>
                    <a:pt x="6493" y="2188"/>
                  </a:cubicBezTo>
                  <a:cubicBezTo>
                    <a:pt x="6305" y="1235"/>
                    <a:pt x="5092" y="345"/>
                    <a:pt x="3510" y="78"/>
                  </a:cubicBezTo>
                  <a:cubicBezTo>
                    <a:pt x="3199" y="26"/>
                    <a:pt x="2893" y="0"/>
                    <a:pt x="2600" y="0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1"/>
            <p:cNvSpPr/>
            <p:nvPr/>
          </p:nvSpPr>
          <p:spPr>
            <a:xfrm>
              <a:off x="7797575" y="3852225"/>
              <a:ext cx="175925" cy="104625"/>
            </a:xfrm>
            <a:custGeom>
              <a:avLst/>
              <a:gdLst/>
              <a:ahLst/>
              <a:cxnLst/>
              <a:rect l="l" t="t" r="r" b="b"/>
              <a:pathLst>
                <a:path w="7037" h="4185" extrusionOk="0">
                  <a:moveTo>
                    <a:pt x="2952" y="0"/>
                  </a:moveTo>
                  <a:cubicBezTo>
                    <a:pt x="1507" y="0"/>
                    <a:pt x="344" y="606"/>
                    <a:pt x="188" y="1531"/>
                  </a:cubicBezTo>
                  <a:cubicBezTo>
                    <a:pt x="0" y="2644"/>
                    <a:pt x="1339" y="3797"/>
                    <a:pt x="3180" y="4107"/>
                  </a:cubicBezTo>
                  <a:cubicBezTo>
                    <a:pt x="3490" y="4160"/>
                    <a:pt x="3794" y="4185"/>
                    <a:pt x="4087" y="4185"/>
                  </a:cubicBezTo>
                  <a:cubicBezTo>
                    <a:pt x="5531" y="4185"/>
                    <a:pt x="6693" y="3579"/>
                    <a:pt x="6849" y="2654"/>
                  </a:cubicBezTo>
                  <a:cubicBezTo>
                    <a:pt x="7037" y="1541"/>
                    <a:pt x="5698" y="388"/>
                    <a:pt x="3859" y="77"/>
                  </a:cubicBezTo>
                  <a:cubicBezTo>
                    <a:pt x="3549" y="25"/>
                    <a:pt x="3244" y="0"/>
                    <a:pt x="2952" y="0"/>
                  </a:cubicBezTo>
                  <a:close/>
                </a:path>
              </a:pathLst>
            </a:custGeom>
            <a:solidFill>
              <a:srgbClr val="D98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1"/>
            <p:cNvSpPr/>
            <p:nvPr/>
          </p:nvSpPr>
          <p:spPr>
            <a:xfrm>
              <a:off x="7802525" y="3874800"/>
              <a:ext cx="162275" cy="82050"/>
            </a:xfrm>
            <a:custGeom>
              <a:avLst/>
              <a:gdLst/>
              <a:ahLst/>
              <a:cxnLst/>
              <a:rect l="l" t="t" r="r" b="b"/>
              <a:pathLst>
                <a:path w="6491" h="3282" extrusionOk="0">
                  <a:moveTo>
                    <a:pt x="2601" y="1"/>
                  </a:moveTo>
                  <a:cubicBezTo>
                    <a:pt x="1399" y="1"/>
                    <a:pt x="393" y="420"/>
                    <a:pt x="0" y="1093"/>
                  </a:cubicBezTo>
                  <a:cubicBezTo>
                    <a:pt x="188" y="2046"/>
                    <a:pt x="1399" y="2938"/>
                    <a:pt x="2982" y="3204"/>
                  </a:cubicBezTo>
                  <a:cubicBezTo>
                    <a:pt x="3292" y="3257"/>
                    <a:pt x="3597" y="3282"/>
                    <a:pt x="3890" y="3282"/>
                  </a:cubicBezTo>
                  <a:cubicBezTo>
                    <a:pt x="5092" y="3282"/>
                    <a:pt x="6098" y="2863"/>
                    <a:pt x="6491" y="2189"/>
                  </a:cubicBezTo>
                  <a:cubicBezTo>
                    <a:pt x="6303" y="1237"/>
                    <a:pt x="5092" y="346"/>
                    <a:pt x="3509" y="78"/>
                  </a:cubicBezTo>
                  <a:cubicBezTo>
                    <a:pt x="3199" y="26"/>
                    <a:pt x="2894" y="1"/>
                    <a:pt x="2601" y="1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1"/>
            <p:cNvSpPr/>
            <p:nvPr/>
          </p:nvSpPr>
          <p:spPr>
            <a:xfrm>
              <a:off x="6532025" y="4269425"/>
              <a:ext cx="174475" cy="122325"/>
            </a:xfrm>
            <a:custGeom>
              <a:avLst/>
              <a:gdLst/>
              <a:ahLst/>
              <a:cxnLst/>
              <a:rect l="l" t="t" r="r" b="b"/>
              <a:pathLst>
                <a:path w="6979" h="4893" extrusionOk="0">
                  <a:moveTo>
                    <a:pt x="4769" y="0"/>
                  </a:moveTo>
                  <a:cubicBezTo>
                    <a:pt x="4069" y="0"/>
                    <a:pt x="3251" y="225"/>
                    <a:pt x="2467" y="677"/>
                  </a:cubicBezTo>
                  <a:cubicBezTo>
                    <a:pt x="851" y="1611"/>
                    <a:pt x="1" y="3159"/>
                    <a:pt x="565" y="4136"/>
                  </a:cubicBezTo>
                  <a:cubicBezTo>
                    <a:pt x="856" y="4639"/>
                    <a:pt x="1465" y="4893"/>
                    <a:pt x="2208" y="4893"/>
                  </a:cubicBezTo>
                  <a:cubicBezTo>
                    <a:pt x="2908" y="4893"/>
                    <a:pt x="3727" y="4668"/>
                    <a:pt x="4511" y="4215"/>
                  </a:cubicBezTo>
                  <a:cubicBezTo>
                    <a:pt x="6126" y="3283"/>
                    <a:pt x="6978" y="1734"/>
                    <a:pt x="6413" y="758"/>
                  </a:cubicBezTo>
                  <a:cubicBezTo>
                    <a:pt x="6122" y="254"/>
                    <a:pt x="5513" y="0"/>
                    <a:pt x="4769" y="0"/>
                  </a:cubicBezTo>
                  <a:close/>
                </a:path>
              </a:pathLst>
            </a:custGeom>
            <a:solidFill>
              <a:srgbClr val="D98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1"/>
            <p:cNvSpPr/>
            <p:nvPr/>
          </p:nvSpPr>
          <p:spPr>
            <a:xfrm>
              <a:off x="6549800" y="4289250"/>
              <a:ext cx="150350" cy="102500"/>
            </a:xfrm>
            <a:custGeom>
              <a:avLst/>
              <a:gdLst/>
              <a:ahLst/>
              <a:cxnLst/>
              <a:rect l="l" t="t" r="r" b="b"/>
              <a:pathLst>
                <a:path w="6014" h="4100" extrusionOk="0">
                  <a:moveTo>
                    <a:pt x="4517" y="0"/>
                  </a:moveTo>
                  <a:cubicBezTo>
                    <a:pt x="3816" y="0"/>
                    <a:pt x="2997" y="225"/>
                    <a:pt x="2214" y="678"/>
                  </a:cubicBezTo>
                  <a:cubicBezTo>
                    <a:pt x="825" y="1481"/>
                    <a:pt x="0" y="2739"/>
                    <a:pt x="156" y="3697"/>
                  </a:cubicBezTo>
                  <a:cubicBezTo>
                    <a:pt x="484" y="3965"/>
                    <a:pt x="955" y="4100"/>
                    <a:pt x="1497" y="4100"/>
                  </a:cubicBezTo>
                  <a:cubicBezTo>
                    <a:pt x="2198" y="4100"/>
                    <a:pt x="3017" y="3875"/>
                    <a:pt x="3800" y="3422"/>
                  </a:cubicBezTo>
                  <a:cubicBezTo>
                    <a:pt x="5189" y="2620"/>
                    <a:pt x="6014" y="1361"/>
                    <a:pt x="5858" y="403"/>
                  </a:cubicBezTo>
                  <a:cubicBezTo>
                    <a:pt x="5530" y="135"/>
                    <a:pt x="5059" y="0"/>
                    <a:pt x="4517" y="0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51"/>
            <p:cNvSpPr/>
            <p:nvPr/>
          </p:nvSpPr>
          <p:spPr>
            <a:xfrm>
              <a:off x="7448500" y="3263800"/>
              <a:ext cx="255000" cy="107650"/>
            </a:xfrm>
            <a:custGeom>
              <a:avLst/>
              <a:gdLst/>
              <a:ahLst/>
              <a:cxnLst/>
              <a:rect l="l" t="t" r="r" b="b"/>
              <a:pathLst>
                <a:path w="10200" h="4306" extrusionOk="0">
                  <a:moveTo>
                    <a:pt x="3517" y="1"/>
                  </a:moveTo>
                  <a:cubicBezTo>
                    <a:pt x="1691" y="1"/>
                    <a:pt x="325" y="499"/>
                    <a:pt x="185" y="1325"/>
                  </a:cubicBezTo>
                  <a:cubicBezTo>
                    <a:pt x="1" y="2422"/>
                    <a:pt x="2050" y="3681"/>
                    <a:pt x="4766" y="4139"/>
                  </a:cubicBezTo>
                  <a:cubicBezTo>
                    <a:pt x="5436" y="4252"/>
                    <a:pt x="6084" y="4305"/>
                    <a:pt x="6682" y="4305"/>
                  </a:cubicBezTo>
                  <a:cubicBezTo>
                    <a:pt x="8508" y="4305"/>
                    <a:pt x="9876" y="3808"/>
                    <a:pt x="10015" y="2982"/>
                  </a:cubicBezTo>
                  <a:cubicBezTo>
                    <a:pt x="10199" y="1885"/>
                    <a:pt x="8149" y="624"/>
                    <a:pt x="5435" y="168"/>
                  </a:cubicBezTo>
                  <a:cubicBezTo>
                    <a:pt x="4764" y="54"/>
                    <a:pt x="4116" y="1"/>
                    <a:pt x="3517" y="1"/>
                  </a:cubicBezTo>
                  <a:close/>
                </a:path>
              </a:pathLst>
            </a:custGeom>
            <a:solidFill>
              <a:srgbClr val="D98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51"/>
            <p:cNvSpPr/>
            <p:nvPr/>
          </p:nvSpPr>
          <p:spPr>
            <a:xfrm>
              <a:off x="7450725" y="3285250"/>
              <a:ext cx="246750" cy="87000"/>
            </a:xfrm>
            <a:custGeom>
              <a:avLst/>
              <a:gdLst/>
              <a:ahLst/>
              <a:cxnLst/>
              <a:rect l="l" t="t" r="r" b="b"/>
              <a:pathLst>
                <a:path w="9870" h="3480" extrusionOk="0">
                  <a:moveTo>
                    <a:pt x="2945" y="0"/>
                  </a:moveTo>
                  <a:cubicBezTo>
                    <a:pt x="1374" y="0"/>
                    <a:pt x="245" y="339"/>
                    <a:pt x="144" y="932"/>
                  </a:cubicBezTo>
                  <a:cubicBezTo>
                    <a:pt x="0" y="1783"/>
                    <a:pt x="2030" y="2834"/>
                    <a:pt x="4675" y="3281"/>
                  </a:cubicBezTo>
                  <a:cubicBezTo>
                    <a:pt x="5477" y="3416"/>
                    <a:pt x="6243" y="3480"/>
                    <a:pt x="6926" y="3480"/>
                  </a:cubicBezTo>
                  <a:cubicBezTo>
                    <a:pt x="8497" y="3480"/>
                    <a:pt x="9627" y="3141"/>
                    <a:pt x="9727" y="2548"/>
                  </a:cubicBezTo>
                  <a:cubicBezTo>
                    <a:pt x="9870" y="1697"/>
                    <a:pt x="7840" y="646"/>
                    <a:pt x="5195" y="199"/>
                  </a:cubicBezTo>
                  <a:cubicBezTo>
                    <a:pt x="4394" y="64"/>
                    <a:pt x="3628" y="0"/>
                    <a:pt x="2945" y="0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1"/>
            <p:cNvSpPr/>
            <p:nvPr/>
          </p:nvSpPr>
          <p:spPr>
            <a:xfrm>
              <a:off x="6318625" y="3900275"/>
              <a:ext cx="367775" cy="225775"/>
            </a:xfrm>
            <a:custGeom>
              <a:avLst/>
              <a:gdLst/>
              <a:ahLst/>
              <a:cxnLst/>
              <a:rect l="l" t="t" r="r" b="b"/>
              <a:pathLst>
                <a:path w="14711" h="9031" extrusionOk="0">
                  <a:moveTo>
                    <a:pt x="8661" y="0"/>
                  </a:moveTo>
                  <a:cubicBezTo>
                    <a:pt x="7988" y="0"/>
                    <a:pt x="7286" y="62"/>
                    <a:pt x="6570" y="192"/>
                  </a:cubicBezTo>
                  <a:cubicBezTo>
                    <a:pt x="4675" y="537"/>
                    <a:pt x="2941" y="1323"/>
                    <a:pt x="1748" y="2377"/>
                  </a:cubicBezTo>
                  <a:cubicBezTo>
                    <a:pt x="555" y="3432"/>
                    <a:pt x="1" y="4668"/>
                    <a:pt x="210" y="5815"/>
                  </a:cubicBezTo>
                  <a:cubicBezTo>
                    <a:pt x="565" y="7769"/>
                    <a:pt x="3009" y="9030"/>
                    <a:pt x="6049" y="9030"/>
                  </a:cubicBezTo>
                  <a:cubicBezTo>
                    <a:pt x="6723" y="9030"/>
                    <a:pt x="7426" y="8968"/>
                    <a:pt x="8143" y="8838"/>
                  </a:cubicBezTo>
                  <a:cubicBezTo>
                    <a:pt x="10038" y="8494"/>
                    <a:pt x="11772" y="7708"/>
                    <a:pt x="12965" y="6654"/>
                  </a:cubicBezTo>
                  <a:cubicBezTo>
                    <a:pt x="14158" y="5600"/>
                    <a:pt x="14711" y="4362"/>
                    <a:pt x="14503" y="3217"/>
                  </a:cubicBezTo>
                  <a:cubicBezTo>
                    <a:pt x="14148" y="1262"/>
                    <a:pt x="11702" y="0"/>
                    <a:pt x="8661" y="0"/>
                  </a:cubicBezTo>
                  <a:close/>
                </a:path>
              </a:pathLst>
            </a:custGeom>
            <a:solidFill>
              <a:srgbClr val="D98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1"/>
            <p:cNvSpPr/>
            <p:nvPr/>
          </p:nvSpPr>
          <p:spPr>
            <a:xfrm>
              <a:off x="6332625" y="3949025"/>
              <a:ext cx="348350" cy="177300"/>
            </a:xfrm>
            <a:custGeom>
              <a:avLst/>
              <a:gdLst/>
              <a:ahLst/>
              <a:cxnLst/>
              <a:rect l="l" t="t" r="r" b="b"/>
              <a:pathLst>
                <a:path w="13934" h="7092" extrusionOk="0">
                  <a:moveTo>
                    <a:pt x="8450" y="0"/>
                  </a:moveTo>
                  <a:cubicBezTo>
                    <a:pt x="7777" y="0"/>
                    <a:pt x="7074" y="62"/>
                    <a:pt x="6358" y="193"/>
                  </a:cubicBezTo>
                  <a:cubicBezTo>
                    <a:pt x="2961" y="810"/>
                    <a:pt x="379" y="2759"/>
                    <a:pt x="1" y="4811"/>
                  </a:cubicBezTo>
                  <a:cubicBezTo>
                    <a:pt x="850" y="6223"/>
                    <a:pt x="2962" y="7092"/>
                    <a:pt x="5483" y="7092"/>
                  </a:cubicBezTo>
                  <a:cubicBezTo>
                    <a:pt x="6157" y="7092"/>
                    <a:pt x="6860" y="7030"/>
                    <a:pt x="7576" y="6900"/>
                  </a:cubicBezTo>
                  <a:cubicBezTo>
                    <a:pt x="10973" y="6282"/>
                    <a:pt x="13555" y="4333"/>
                    <a:pt x="13933" y="2281"/>
                  </a:cubicBezTo>
                  <a:cubicBezTo>
                    <a:pt x="13083" y="869"/>
                    <a:pt x="10972" y="0"/>
                    <a:pt x="8450" y="0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51"/>
            <p:cNvSpPr/>
            <p:nvPr/>
          </p:nvSpPr>
          <p:spPr>
            <a:xfrm>
              <a:off x="5983750" y="4364900"/>
              <a:ext cx="414400" cy="340050"/>
            </a:xfrm>
            <a:custGeom>
              <a:avLst/>
              <a:gdLst/>
              <a:ahLst/>
              <a:cxnLst/>
              <a:rect l="l" t="t" r="r" b="b"/>
              <a:pathLst>
                <a:path w="16576" h="13602" extrusionOk="0">
                  <a:moveTo>
                    <a:pt x="11827" y="1"/>
                  </a:moveTo>
                  <a:cubicBezTo>
                    <a:pt x="11686" y="1"/>
                    <a:pt x="11544" y="5"/>
                    <a:pt x="11399" y="12"/>
                  </a:cubicBezTo>
                  <a:cubicBezTo>
                    <a:pt x="9421" y="118"/>
                    <a:pt x="7197" y="933"/>
                    <a:pt x="5215" y="2281"/>
                  </a:cubicBezTo>
                  <a:cubicBezTo>
                    <a:pt x="3233" y="3629"/>
                    <a:pt x="1656" y="5397"/>
                    <a:pt x="831" y="7198"/>
                  </a:cubicBezTo>
                  <a:cubicBezTo>
                    <a:pt x="6" y="8998"/>
                    <a:pt x="0" y="10682"/>
                    <a:pt x="815" y="11881"/>
                  </a:cubicBezTo>
                  <a:cubicBezTo>
                    <a:pt x="1570" y="12992"/>
                    <a:pt x="2974" y="13601"/>
                    <a:pt x="4749" y="13601"/>
                  </a:cubicBezTo>
                  <a:cubicBezTo>
                    <a:pt x="4889" y="13601"/>
                    <a:pt x="5031" y="13597"/>
                    <a:pt x="5176" y="13590"/>
                  </a:cubicBezTo>
                  <a:cubicBezTo>
                    <a:pt x="7154" y="13484"/>
                    <a:pt x="9378" y="12669"/>
                    <a:pt x="11360" y="11321"/>
                  </a:cubicBezTo>
                  <a:cubicBezTo>
                    <a:pt x="13343" y="9973"/>
                    <a:pt x="14920" y="8204"/>
                    <a:pt x="15745" y="6404"/>
                  </a:cubicBezTo>
                  <a:cubicBezTo>
                    <a:pt x="16569" y="4604"/>
                    <a:pt x="16575" y="2920"/>
                    <a:pt x="15760" y="1721"/>
                  </a:cubicBezTo>
                  <a:cubicBezTo>
                    <a:pt x="15005" y="610"/>
                    <a:pt x="13601" y="1"/>
                    <a:pt x="11827" y="1"/>
                  </a:cubicBezTo>
                  <a:close/>
                </a:path>
              </a:pathLst>
            </a:custGeom>
            <a:solidFill>
              <a:srgbClr val="D98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51"/>
            <p:cNvSpPr/>
            <p:nvPr/>
          </p:nvSpPr>
          <p:spPr>
            <a:xfrm>
              <a:off x="6013500" y="4428750"/>
              <a:ext cx="397025" cy="302975"/>
            </a:xfrm>
            <a:custGeom>
              <a:avLst/>
              <a:gdLst/>
              <a:ahLst/>
              <a:cxnLst/>
              <a:rect l="l" t="t" r="r" b="b"/>
              <a:pathLst>
                <a:path w="15881" h="12119" extrusionOk="0">
                  <a:moveTo>
                    <a:pt x="12513" y="0"/>
                  </a:moveTo>
                  <a:cubicBezTo>
                    <a:pt x="12173" y="0"/>
                    <a:pt x="11812" y="28"/>
                    <a:pt x="11431" y="83"/>
                  </a:cubicBezTo>
                  <a:cubicBezTo>
                    <a:pt x="9613" y="348"/>
                    <a:pt x="7504" y="1232"/>
                    <a:pt x="5566" y="2540"/>
                  </a:cubicBezTo>
                  <a:cubicBezTo>
                    <a:pt x="3627" y="3847"/>
                    <a:pt x="2017" y="5473"/>
                    <a:pt x="1092" y="7058"/>
                  </a:cubicBezTo>
                  <a:cubicBezTo>
                    <a:pt x="166" y="8642"/>
                    <a:pt x="0" y="10057"/>
                    <a:pt x="631" y="10991"/>
                  </a:cubicBezTo>
                  <a:cubicBezTo>
                    <a:pt x="1127" y="11729"/>
                    <a:pt x="2090" y="12118"/>
                    <a:pt x="3369" y="12118"/>
                  </a:cubicBezTo>
                  <a:cubicBezTo>
                    <a:pt x="3708" y="12118"/>
                    <a:pt x="4069" y="12091"/>
                    <a:pt x="4450" y="12035"/>
                  </a:cubicBezTo>
                  <a:cubicBezTo>
                    <a:pt x="6266" y="11770"/>
                    <a:pt x="8376" y="10887"/>
                    <a:pt x="10315" y="9579"/>
                  </a:cubicBezTo>
                  <a:cubicBezTo>
                    <a:pt x="12253" y="8270"/>
                    <a:pt x="13863" y="6644"/>
                    <a:pt x="14788" y="5060"/>
                  </a:cubicBezTo>
                  <a:cubicBezTo>
                    <a:pt x="15715" y="3475"/>
                    <a:pt x="15881" y="2060"/>
                    <a:pt x="15251" y="1126"/>
                  </a:cubicBezTo>
                  <a:cubicBezTo>
                    <a:pt x="14753" y="389"/>
                    <a:pt x="13790" y="0"/>
                    <a:pt x="12513" y="0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51"/>
            <p:cNvSpPr/>
            <p:nvPr/>
          </p:nvSpPr>
          <p:spPr>
            <a:xfrm>
              <a:off x="7885550" y="3123500"/>
              <a:ext cx="660875" cy="499750"/>
            </a:xfrm>
            <a:custGeom>
              <a:avLst/>
              <a:gdLst/>
              <a:ahLst/>
              <a:cxnLst/>
              <a:rect l="l" t="t" r="r" b="b"/>
              <a:pathLst>
                <a:path w="26435" h="19990" extrusionOk="0">
                  <a:moveTo>
                    <a:pt x="5983" y="1"/>
                  </a:moveTo>
                  <a:lnTo>
                    <a:pt x="0" y="8180"/>
                  </a:lnTo>
                  <a:lnTo>
                    <a:pt x="10281" y="16097"/>
                  </a:lnTo>
                  <a:lnTo>
                    <a:pt x="24053" y="19990"/>
                  </a:lnTo>
                  <a:lnTo>
                    <a:pt x="26435" y="10390"/>
                  </a:lnTo>
                  <a:lnTo>
                    <a:pt x="5983" y="1"/>
                  </a:ln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1"/>
            <p:cNvSpPr/>
            <p:nvPr/>
          </p:nvSpPr>
          <p:spPr>
            <a:xfrm>
              <a:off x="8021925" y="3115250"/>
              <a:ext cx="537675" cy="276275"/>
            </a:xfrm>
            <a:custGeom>
              <a:avLst/>
              <a:gdLst/>
              <a:ahLst/>
              <a:cxnLst/>
              <a:rect l="l" t="t" r="r" b="b"/>
              <a:pathLst>
                <a:path w="21507" h="11051" extrusionOk="0">
                  <a:moveTo>
                    <a:pt x="1459" y="1"/>
                  </a:moveTo>
                  <a:cubicBezTo>
                    <a:pt x="965" y="1"/>
                    <a:pt x="642" y="107"/>
                    <a:pt x="528" y="332"/>
                  </a:cubicBezTo>
                  <a:cubicBezTo>
                    <a:pt x="1" y="1369"/>
                    <a:pt x="4151" y="4536"/>
                    <a:pt x="9800" y="7404"/>
                  </a:cubicBezTo>
                  <a:cubicBezTo>
                    <a:pt x="14227" y="9652"/>
                    <a:pt x="18258" y="11051"/>
                    <a:pt x="20048" y="11051"/>
                  </a:cubicBezTo>
                  <a:cubicBezTo>
                    <a:pt x="20542" y="11051"/>
                    <a:pt x="20866" y="10944"/>
                    <a:pt x="20980" y="10720"/>
                  </a:cubicBezTo>
                  <a:cubicBezTo>
                    <a:pt x="21507" y="9683"/>
                    <a:pt x="17356" y="6516"/>
                    <a:pt x="11708" y="3648"/>
                  </a:cubicBezTo>
                  <a:cubicBezTo>
                    <a:pt x="7281" y="1399"/>
                    <a:pt x="3250" y="1"/>
                    <a:pt x="1459" y="1"/>
                  </a:cubicBezTo>
                  <a:close/>
                </a:path>
              </a:pathLst>
            </a:custGeom>
            <a:solidFill>
              <a:srgbClr val="D98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51"/>
            <p:cNvSpPr/>
            <p:nvPr/>
          </p:nvSpPr>
          <p:spPr>
            <a:xfrm>
              <a:off x="8036225" y="3136300"/>
              <a:ext cx="498425" cy="255250"/>
            </a:xfrm>
            <a:custGeom>
              <a:avLst/>
              <a:gdLst/>
              <a:ahLst/>
              <a:cxnLst/>
              <a:rect l="l" t="t" r="r" b="b"/>
              <a:pathLst>
                <a:path w="19937" h="10210" extrusionOk="0">
                  <a:moveTo>
                    <a:pt x="458" y="1"/>
                  </a:moveTo>
                  <a:cubicBezTo>
                    <a:pt x="284" y="1"/>
                    <a:pt x="130" y="14"/>
                    <a:pt x="0" y="41"/>
                  </a:cubicBezTo>
                  <a:cubicBezTo>
                    <a:pt x="617" y="1405"/>
                    <a:pt x="4368" y="4093"/>
                    <a:pt x="9228" y="6562"/>
                  </a:cubicBezTo>
                  <a:cubicBezTo>
                    <a:pt x="13654" y="8811"/>
                    <a:pt x="17685" y="10209"/>
                    <a:pt x="19476" y="10209"/>
                  </a:cubicBezTo>
                  <a:cubicBezTo>
                    <a:pt x="19652" y="10209"/>
                    <a:pt x="19806" y="10196"/>
                    <a:pt x="19937" y="10169"/>
                  </a:cubicBezTo>
                  <a:cubicBezTo>
                    <a:pt x="19319" y="8805"/>
                    <a:pt x="15568" y="6117"/>
                    <a:pt x="10709" y="3648"/>
                  </a:cubicBezTo>
                  <a:cubicBezTo>
                    <a:pt x="6281" y="1399"/>
                    <a:pt x="2248" y="1"/>
                    <a:pt x="4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51"/>
            <p:cNvSpPr/>
            <p:nvPr/>
          </p:nvSpPr>
          <p:spPr>
            <a:xfrm>
              <a:off x="6961725" y="2978350"/>
              <a:ext cx="486050" cy="311600"/>
            </a:xfrm>
            <a:custGeom>
              <a:avLst/>
              <a:gdLst/>
              <a:ahLst/>
              <a:cxnLst/>
              <a:rect l="l" t="t" r="r" b="b"/>
              <a:pathLst>
                <a:path w="19442" h="12464" extrusionOk="0">
                  <a:moveTo>
                    <a:pt x="1358" y="0"/>
                  </a:moveTo>
                  <a:lnTo>
                    <a:pt x="1" y="9785"/>
                  </a:lnTo>
                  <a:lnTo>
                    <a:pt x="9208" y="12463"/>
                  </a:lnTo>
                  <a:lnTo>
                    <a:pt x="19442" y="10097"/>
                  </a:lnTo>
                  <a:lnTo>
                    <a:pt x="17996" y="572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1"/>
            <p:cNvSpPr/>
            <p:nvPr/>
          </p:nvSpPr>
          <p:spPr>
            <a:xfrm>
              <a:off x="6995175" y="2933275"/>
              <a:ext cx="416975" cy="104500"/>
            </a:xfrm>
            <a:custGeom>
              <a:avLst/>
              <a:gdLst/>
              <a:ahLst/>
              <a:cxnLst/>
              <a:rect l="l" t="t" r="r" b="b"/>
              <a:pathLst>
                <a:path w="16679" h="4180" extrusionOk="0">
                  <a:moveTo>
                    <a:pt x="7221" y="0"/>
                  </a:moveTo>
                  <a:cubicBezTo>
                    <a:pt x="3170" y="0"/>
                    <a:pt x="39" y="758"/>
                    <a:pt x="20" y="1803"/>
                  </a:cubicBezTo>
                  <a:cubicBezTo>
                    <a:pt x="0" y="2946"/>
                    <a:pt x="3708" y="4000"/>
                    <a:pt x="8303" y="4159"/>
                  </a:cubicBezTo>
                  <a:cubicBezTo>
                    <a:pt x="8692" y="4173"/>
                    <a:pt x="9075" y="4179"/>
                    <a:pt x="9449" y="4179"/>
                  </a:cubicBezTo>
                  <a:cubicBezTo>
                    <a:pt x="13504" y="4179"/>
                    <a:pt x="16640" y="3421"/>
                    <a:pt x="16658" y="2375"/>
                  </a:cubicBezTo>
                  <a:cubicBezTo>
                    <a:pt x="16679" y="1232"/>
                    <a:pt x="12971" y="178"/>
                    <a:pt x="8376" y="20"/>
                  </a:cubicBezTo>
                  <a:cubicBezTo>
                    <a:pt x="7984" y="7"/>
                    <a:pt x="7598" y="0"/>
                    <a:pt x="7221" y="0"/>
                  </a:cubicBezTo>
                  <a:close/>
                </a:path>
              </a:pathLst>
            </a:custGeom>
            <a:solidFill>
              <a:srgbClr val="D98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1"/>
            <p:cNvSpPr/>
            <p:nvPr/>
          </p:nvSpPr>
          <p:spPr>
            <a:xfrm>
              <a:off x="7000325" y="2956350"/>
              <a:ext cx="406250" cy="81525"/>
            </a:xfrm>
            <a:custGeom>
              <a:avLst/>
              <a:gdLst/>
              <a:ahLst/>
              <a:cxnLst/>
              <a:rect l="l" t="t" r="r" b="b"/>
              <a:pathLst>
                <a:path w="16250" h="3261" extrusionOk="0">
                  <a:moveTo>
                    <a:pt x="6765" y="0"/>
                  </a:moveTo>
                  <a:cubicBezTo>
                    <a:pt x="5138" y="0"/>
                    <a:pt x="3622" y="102"/>
                    <a:pt x="2431" y="295"/>
                  </a:cubicBezTo>
                  <a:cubicBezTo>
                    <a:pt x="900" y="541"/>
                    <a:pt x="31" y="920"/>
                    <a:pt x="16" y="1346"/>
                  </a:cubicBezTo>
                  <a:cubicBezTo>
                    <a:pt x="1" y="1771"/>
                    <a:pt x="841" y="2209"/>
                    <a:pt x="2351" y="2563"/>
                  </a:cubicBezTo>
                  <a:cubicBezTo>
                    <a:pt x="3862" y="2918"/>
                    <a:pt x="5919" y="3159"/>
                    <a:pt x="8068" y="3235"/>
                  </a:cubicBezTo>
                  <a:cubicBezTo>
                    <a:pt x="8546" y="3252"/>
                    <a:pt x="9021" y="3260"/>
                    <a:pt x="9485" y="3260"/>
                  </a:cubicBezTo>
                  <a:cubicBezTo>
                    <a:pt x="11112" y="3260"/>
                    <a:pt x="12628" y="3158"/>
                    <a:pt x="13820" y="2966"/>
                  </a:cubicBezTo>
                  <a:cubicBezTo>
                    <a:pt x="15351" y="2718"/>
                    <a:pt x="16219" y="2340"/>
                    <a:pt x="16235" y="1914"/>
                  </a:cubicBezTo>
                  <a:cubicBezTo>
                    <a:pt x="16249" y="1489"/>
                    <a:pt x="15410" y="1051"/>
                    <a:pt x="13899" y="697"/>
                  </a:cubicBezTo>
                  <a:cubicBezTo>
                    <a:pt x="12389" y="342"/>
                    <a:pt x="10333" y="101"/>
                    <a:pt x="8181" y="25"/>
                  </a:cubicBezTo>
                  <a:cubicBezTo>
                    <a:pt x="7704" y="8"/>
                    <a:pt x="7230" y="0"/>
                    <a:pt x="6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1"/>
            <p:cNvSpPr/>
            <p:nvPr/>
          </p:nvSpPr>
          <p:spPr>
            <a:xfrm>
              <a:off x="7662200" y="3473350"/>
              <a:ext cx="708975" cy="344000"/>
            </a:xfrm>
            <a:custGeom>
              <a:avLst/>
              <a:gdLst/>
              <a:ahLst/>
              <a:cxnLst/>
              <a:rect l="l" t="t" r="r" b="b"/>
              <a:pathLst>
                <a:path w="28359" h="13760" extrusionOk="0">
                  <a:moveTo>
                    <a:pt x="5387" y="1"/>
                  </a:moveTo>
                  <a:cubicBezTo>
                    <a:pt x="2663" y="1"/>
                    <a:pt x="896" y="670"/>
                    <a:pt x="456" y="1878"/>
                  </a:cubicBezTo>
                  <a:cubicBezTo>
                    <a:pt x="0" y="3132"/>
                    <a:pt x="1007" y="4859"/>
                    <a:pt x="3258" y="6683"/>
                  </a:cubicBezTo>
                  <a:cubicBezTo>
                    <a:pt x="5508" y="8507"/>
                    <a:pt x="8817" y="10277"/>
                    <a:pt x="12456" y="11603"/>
                  </a:cubicBezTo>
                  <a:cubicBezTo>
                    <a:pt x="16097" y="12931"/>
                    <a:pt x="19768" y="13706"/>
                    <a:pt x="22664" y="13757"/>
                  </a:cubicBezTo>
                  <a:cubicBezTo>
                    <a:pt x="22769" y="13759"/>
                    <a:pt x="22874" y="13760"/>
                    <a:pt x="22977" y="13760"/>
                  </a:cubicBezTo>
                  <a:cubicBezTo>
                    <a:pt x="25697" y="13760"/>
                    <a:pt x="27461" y="13090"/>
                    <a:pt x="27901" y="11884"/>
                  </a:cubicBezTo>
                  <a:cubicBezTo>
                    <a:pt x="28358" y="10631"/>
                    <a:pt x="27350" y="8903"/>
                    <a:pt x="25100" y="7079"/>
                  </a:cubicBezTo>
                  <a:cubicBezTo>
                    <a:pt x="22848" y="5255"/>
                    <a:pt x="19540" y="3485"/>
                    <a:pt x="15901" y="2158"/>
                  </a:cubicBezTo>
                  <a:cubicBezTo>
                    <a:pt x="12261" y="831"/>
                    <a:pt x="8589" y="57"/>
                    <a:pt x="5693" y="4"/>
                  </a:cubicBezTo>
                  <a:cubicBezTo>
                    <a:pt x="5590" y="2"/>
                    <a:pt x="5488" y="1"/>
                    <a:pt x="5387" y="1"/>
                  </a:cubicBezTo>
                  <a:close/>
                </a:path>
              </a:pathLst>
            </a:custGeom>
            <a:solidFill>
              <a:srgbClr val="D98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51"/>
            <p:cNvSpPr/>
            <p:nvPr/>
          </p:nvSpPr>
          <p:spPr>
            <a:xfrm>
              <a:off x="7663775" y="3519350"/>
              <a:ext cx="686525" cy="305000"/>
            </a:xfrm>
            <a:custGeom>
              <a:avLst/>
              <a:gdLst/>
              <a:ahLst/>
              <a:cxnLst/>
              <a:rect l="l" t="t" r="r" b="b"/>
              <a:pathLst>
                <a:path w="27461" h="12200" extrusionOk="0">
                  <a:moveTo>
                    <a:pt x="3837" y="0"/>
                  </a:moveTo>
                  <a:cubicBezTo>
                    <a:pt x="1876" y="0"/>
                    <a:pt x="645" y="425"/>
                    <a:pt x="354" y="1223"/>
                  </a:cubicBezTo>
                  <a:cubicBezTo>
                    <a:pt x="0" y="2195"/>
                    <a:pt x="1069" y="3640"/>
                    <a:pt x="3327" y="5243"/>
                  </a:cubicBezTo>
                  <a:cubicBezTo>
                    <a:pt x="5584" y="6844"/>
                    <a:pt x="8847" y="8470"/>
                    <a:pt x="12393" y="9763"/>
                  </a:cubicBezTo>
                  <a:cubicBezTo>
                    <a:pt x="15941" y="11056"/>
                    <a:pt x="19484" y="11911"/>
                    <a:pt x="22242" y="12139"/>
                  </a:cubicBezTo>
                  <a:cubicBezTo>
                    <a:pt x="22733" y="12179"/>
                    <a:pt x="23192" y="12199"/>
                    <a:pt x="23617" y="12199"/>
                  </a:cubicBezTo>
                  <a:cubicBezTo>
                    <a:pt x="25580" y="12199"/>
                    <a:pt x="26814" y="11774"/>
                    <a:pt x="27105" y="10976"/>
                  </a:cubicBezTo>
                  <a:cubicBezTo>
                    <a:pt x="27460" y="10004"/>
                    <a:pt x="26390" y="8559"/>
                    <a:pt x="24132" y="6957"/>
                  </a:cubicBezTo>
                  <a:cubicBezTo>
                    <a:pt x="21874" y="5355"/>
                    <a:pt x="18613" y="3729"/>
                    <a:pt x="15066" y="2436"/>
                  </a:cubicBezTo>
                  <a:cubicBezTo>
                    <a:pt x="11518" y="1143"/>
                    <a:pt x="7975" y="288"/>
                    <a:pt x="5216" y="61"/>
                  </a:cubicBezTo>
                  <a:cubicBezTo>
                    <a:pt x="4723" y="21"/>
                    <a:pt x="4263" y="0"/>
                    <a:pt x="3837" y="0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7" name="Google Shape;2157;p51"/>
          <p:cNvGrpSpPr/>
          <p:nvPr/>
        </p:nvGrpSpPr>
        <p:grpSpPr>
          <a:xfrm>
            <a:off x="448290" y="2374422"/>
            <a:ext cx="1248415" cy="1160887"/>
            <a:chOff x="814300" y="1637750"/>
            <a:chExt cx="870400" cy="809375"/>
          </a:xfrm>
        </p:grpSpPr>
        <p:sp>
          <p:nvSpPr>
            <p:cNvPr id="2158" name="Google Shape;2158;p51"/>
            <p:cNvSpPr/>
            <p:nvPr/>
          </p:nvSpPr>
          <p:spPr>
            <a:xfrm>
              <a:off x="814300" y="1637750"/>
              <a:ext cx="870400" cy="809375"/>
            </a:xfrm>
            <a:custGeom>
              <a:avLst/>
              <a:gdLst/>
              <a:ahLst/>
              <a:cxnLst/>
              <a:rect l="l" t="t" r="r" b="b"/>
              <a:pathLst>
                <a:path w="34816" h="32375" extrusionOk="0">
                  <a:moveTo>
                    <a:pt x="0" y="1"/>
                  </a:moveTo>
                  <a:cubicBezTo>
                    <a:pt x="0" y="1"/>
                    <a:pt x="13168" y="18979"/>
                    <a:pt x="19563" y="27229"/>
                  </a:cubicBezTo>
                  <a:cubicBezTo>
                    <a:pt x="19563" y="27229"/>
                    <a:pt x="18608" y="27578"/>
                    <a:pt x="17201" y="27578"/>
                  </a:cubicBezTo>
                  <a:cubicBezTo>
                    <a:pt x="16275" y="27578"/>
                    <a:pt x="15152" y="27426"/>
                    <a:pt x="13977" y="26924"/>
                  </a:cubicBezTo>
                  <a:lnTo>
                    <a:pt x="13977" y="26924"/>
                  </a:lnTo>
                  <a:cubicBezTo>
                    <a:pt x="13977" y="26924"/>
                    <a:pt x="19428" y="32374"/>
                    <a:pt x="24852" y="32374"/>
                  </a:cubicBezTo>
                  <a:cubicBezTo>
                    <a:pt x="25955" y="32374"/>
                    <a:pt x="27058" y="32149"/>
                    <a:pt x="28113" y="31606"/>
                  </a:cubicBezTo>
                  <a:lnTo>
                    <a:pt x="28107" y="31603"/>
                  </a:lnTo>
                  <a:cubicBezTo>
                    <a:pt x="29737" y="31021"/>
                    <a:pt x="31019" y="29738"/>
                    <a:pt x="31600" y="28110"/>
                  </a:cubicBezTo>
                  <a:lnTo>
                    <a:pt x="31605" y="28114"/>
                  </a:lnTo>
                  <a:cubicBezTo>
                    <a:pt x="34816" y="21872"/>
                    <a:pt x="26923" y="13978"/>
                    <a:pt x="26923" y="13978"/>
                  </a:cubicBezTo>
                  <a:lnTo>
                    <a:pt x="26923" y="13978"/>
                  </a:lnTo>
                  <a:cubicBezTo>
                    <a:pt x="28189" y="16935"/>
                    <a:pt x="27228" y="19564"/>
                    <a:pt x="27228" y="19564"/>
                  </a:cubicBezTo>
                  <a:cubicBezTo>
                    <a:pt x="18978" y="13169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1"/>
            <p:cNvSpPr/>
            <p:nvPr/>
          </p:nvSpPr>
          <p:spPr>
            <a:xfrm>
              <a:off x="1082650" y="1906125"/>
              <a:ext cx="500625" cy="490225"/>
            </a:xfrm>
            <a:custGeom>
              <a:avLst/>
              <a:gdLst/>
              <a:ahLst/>
              <a:cxnLst/>
              <a:rect l="l" t="t" r="r" b="b"/>
              <a:pathLst>
                <a:path w="20025" h="19609" extrusionOk="0">
                  <a:moveTo>
                    <a:pt x="0" y="0"/>
                  </a:moveTo>
                  <a:cubicBezTo>
                    <a:pt x="1" y="1"/>
                    <a:pt x="10673" y="16697"/>
                    <a:pt x="12336" y="18360"/>
                  </a:cubicBezTo>
                  <a:cubicBezTo>
                    <a:pt x="13168" y="19192"/>
                    <a:pt x="14259" y="19608"/>
                    <a:pt x="15349" y="19608"/>
                  </a:cubicBezTo>
                  <a:cubicBezTo>
                    <a:pt x="16439" y="19608"/>
                    <a:pt x="17529" y="19192"/>
                    <a:pt x="18360" y="18360"/>
                  </a:cubicBezTo>
                  <a:cubicBezTo>
                    <a:pt x="20024" y="16697"/>
                    <a:pt x="20024" y="14000"/>
                    <a:pt x="18360" y="12336"/>
                  </a:cubicBezTo>
                  <a:cubicBezTo>
                    <a:pt x="16697" y="10673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51"/>
            <p:cNvSpPr/>
            <p:nvPr/>
          </p:nvSpPr>
          <p:spPr>
            <a:xfrm>
              <a:off x="1215750" y="1743950"/>
              <a:ext cx="234675" cy="229800"/>
            </a:xfrm>
            <a:custGeom>
              <a:avLst/>
              <a:gdLst/>
              <a:ahLst/>
              <a:cxnLst/>
              <a:rect l="l" t="t" r="r" b="b"/>
              <a:pathLst>
                <a:path w="9387" h="9192" extrusionOk="0">
                  <a:moveTo>
                    <a:pt x="0" y="1"/>
                  </a:moveTo>
                  <a:cubicBezTo>
                    <a:pt x="0" y="1"/>
                    <a:pt x="5010" y="7841"/>
                    <a:pt x="5792" y="8623"/>
                  </a:cubicBezTo>
                  <a:cubicBezTo>
                    <a:pt x="6181" y="9002"/>
                    <a:pt x="6685" y="9192"/>
                    <a:pt x="7189" y="9192"/>
                  </a:cubicBezTo>
                  <a:cubicBezTo>
                    <a:pt x="7702" y="9192"/>
                    <a:pt x="8214" y="8996"/>
                    <a:pt x="8605" y="8606"/>
                  </a:cubicBezTo>
                  <a:cubicBezTo>
                    <a:pt x="9380" y="7831"/>
                    <a:pt x="9387" y="6578"/>
                    <a:pt x="8621" y="5794"/>
                  </a:cubicBezTo>
                  <a:cubicBezTo>
                    <a:pt x="7840" y="501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51"/>
            <p:cNvSpPr/>
            <p:nvPr/>
          </p:nvSpPr>
          <p:spPr>
            <a:xfrm>
              <a:off x="840350" y="1932875"/>
              <a:ext cx="235625" cy="230625"/>
            </a:xfrm>
            <a:custGeom>
              <a:avLst/>
              <a:gdLst/>
              <a:ahLst/>
              <a:cxnLst/>
              <a:rect l="l" t="t" r="r" b="b"/>
              <a:pathLst>
                <a:path w="9425" h="9225" extrusionOk="0">
                  <a:moveTo>
                    <a:pt x="1" y="0"/>
                  </a:moveTo>
                  <a:cubicBezTo>
                    <a:pt x="1" y="0"/>
                    <a:pt x="5012" y="7842"/>
                    <a:pt x="5793" y="8622"/>
                  </a:cubicBezTo>
                  <a:cubicBezTo>
                    <a:pt x="6185" y="9023"/>
                    <a:pt x="6704" y="9224"/>
                    <a:pt x="7223" y="9224"/>
                  </a:cubicBezTo>
                  <a:cubicBezTo>
                    <a:pt x="7735" y="9224"/>
                    <a:pt x="8247" y="9029"/>
                    <a:pt x="8638" y="8638"/>
                  </a:cubicBezTo>
                  <a:cubicBezTo>
                    <a:pt x="9425" y="7850"/>
                    <a:pt x="9417" y="6571"/>
                    <a:pt x="8621" y="5794"/>
                  </a:cubicBezTo>
                  <a:cubicBezTo>
                    <a:pt x="7841" y="501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51"/>
            <p:cNvSpPr/>
            <p:nvPr/>
          </p:nvSpPr>
          <p:spPr>
            <a:xfrm>
              <a:off x="1366375" y="2192575"/>
              <a:ext cx="189475" cy="183425"/>
            </a:xfrm>
            <a:custGeom>
              <a:avLst/>
              <a:gdLst/>
              <a:ahLst/>
              <a:cxnLst/>
              <a:rect l="l" t="t" r="r" b="b"/>
              <a:pathLst>
                <a:path w="7579" h="7337" extrusionOk="0">
                  <a:moveTo>
                    <a:pt x="3789" y="1"/>
                  </a:moveTo>
                  <a:cubicBezTo>
                    <a:pt x="3544" y="1"/>
                    <a:pt x="3299" y="122"/>
                    <a:pt x="3160" y="364"/>
                  </a:cubicBezTo>
                  <a:lnTo>
                    <a:pt x="3160" y="365"/>
                  </a:lnTo>
                  <a:cubicBezTo>
                    <a:pt x="3118" y="437"/>
                    <a:pt x="3050" y="488"/>
                    <a:pt x="2968" y="508"/>
                  </a:cubicBezTo>
                  <a:cubicBezTo>
                    <a:pt x="2676" y="584"/>
                    <a:pt x="2395" y="700"/>
                    <a:pt x="2134" y="854"/>
                  </a:cubicBezTo>
                  <a:cubicBezTo>
                    <a:pt x="2086" y="883"/>
                    <a:pt x="2031" y="898"/>
                    <a:pt x="1975" y="898"/>
                  </a:cubicBezTo>
                  <a:cubicBezTo>
                    <a:pt x="1949" y="898"/>
                    <a:pt x="1924" y="894"/>
                    <a:pt x="1898" y="888"/>
                  </a:cubicBezTo>
                  <a:cubicBezTo>
                    <a:pt x="1833" y="871"/>
                    <a:pt x="1769" y="863"/>
                    <a:pt x="1707" y="863"/>
                  </a:cubicBezTo>
                  <a:cubicBezTo>
                    <a:pt x="1248" y="863"/>
                    <a:pt x="880" y="1302"/>
                    <a:pt x="1007" y="1777"/>
                  </a:cubicBezTo>
                  <a:cubicBezTo>
                    <a:pt x="1029" y="1858"/>
                    <a:pt x="1016" y="1942"/>
                    <a:pt x="973" y="2014"/>
                  </a:cubicBezTo>
                  <a:cubicBezTo>
                    <a:pt x="820" y="2274"/>
                    <a:pt x="704" y="2555"/>
                    <a:pt x="629" y="2849"/>
                  </a:cubicBezTo>
                  <a:cubicBezTo>
                    <a:pt x="609" y="2929"/>
                    <a:pt x="557" y="2998"/>
                    <a:pt x="486" y="3039"/>
                  </a:cubicBezTo>
                  <a:lnTo>
                    <a:pt x="484" y="3039"/>
                  </a:lnTo>
                  <a:cubicBezTo>
                    <a:pt x="0" y="3320"/>
                    <a:pt x="0" y="4019"/>
                    <a:pt x="484" y="4298"/>
                  </a:cubicBezTo>
                  <a:lnTo>
                    <a:pt x="486" y="4298"/>
                  </a:lnTo>
                  <a:cubicBezTo>
                    <a:pt x="557" y="4340"/>
                    <a:pt x="609" y="4408"/>
                    <a:pt x="629" y="4490"/>
                  </a:cubicBezTo>
                  <a:cubicBezTo>
                    <a:pt x="704" y="4782"/>
                    <a:pt x="820" y="5063"/>
                    <a:pt x="973" y="5324"/>
                  </a:cubicBezTo>
                  <a:cubicBezTo>
                    <a:pt x="1016" y="5395"/>
                    <a:pt x="1029" y="5480"/>
                    <a:pt x="1007" y="5560"/>
                  </a:cubicBezTo>
                  <a:cubicBezTo>
                    <a:pt x="880" y="6036"/>
                    <a:pt x="1248" y="6476"/>
                    <a:pt x="1707" y="6476"/>
                  </a:cubicBezTo>
                  <a:cubicBezTo>
                    <a:pt x="1769" y="6476"/>
                    <a:pt x="1833" y="6468"/>
                    <a:pt x="1898" y="6451"/>
                  </a:cubicBezTo>
                  <a:cubicBezTo>
                    <a:pt x="1924" y="6444"/>
                    <a:pt x="1950" y="6441"/>
                    <a:pt x="1975" y="6441"/>
                  </a:cubicBezTo>
                  <a:cubicBezTo>
                    <a:pt x="2031" y="6441"/>
                    <a:pt x="2086" y="6456"/>
                    <a:pt x="2134" y="6485"/>
                  </a:cubicBezTo>
                  <a:cubicBezTo>
                    <a:pt x="2395" y="6638"/>
                    <a:pt x="2676" y="6754"/>
                    <a:pt x="2968" y="6829"/>
                  </a:cubicBezTo>
                  <a:cubicBezTo>
                    <a:pt x="3050" y="6849"/>
                    <a:pt x="3118" y="6900"/>
                    <a:pt x="3160" y="6972"/>
                  </a:cubicBezTo>
                  <a:lnTo>
                    <a:pt x="3160" y="6973"/>
                  </a:lnTo>
                  <a:cubicBezTo>
                    <a:pt x="3299" y="7216"/>
                    <a:pt x="3544" y="7337"/>
                    <a:pt x="3789" y="7337"/>
                  </a:cubicBezTo>
                  <a:cubicBezTo>
                    <a:pt x="4034" y="7337"/>
                    <a:pt x="4279" y="7216"/>
                    <a:pt x="4419" y="6973"/>
                  </a:cubicBezTo>
                  <a:lnTo>
                    <a:pt x="4419" y="6972"/>
                  </a:lnTo>
                  <a:cubicBezTo>
                    <a:pt x="4460" y="6900"/>
                    <a:pt x="4529" y="6849"/>
                    <a:pt x="4611" y="6829"/>
                  </a:cubicBezTo>
                  <a:cubicBezTo>
                    <a:pt x="4903" y="6754"/>
                    <a:pt x="5184" y="6638"/>
                    <a:pt x="5444" y="6485"/>
                  </a:cubicBezTo>
                  <a:cubicBezTo>
                    <a:pt x="5493" y="6456"/>
                    <a:pt x="5548" y="6441"/>
                    <a:pt x="5603" y="6441"/>
                  </a:cubicBezTo>
                  <a:cubicBezTo>
                    <a:pt x="5629" y="6441"/>
                    <a:pt x="5655" y="6444"/>
                    <a:pt x="5681" y="6451"/>
                  </a:cubicBezTo>
                  <a:cubicBezTo>
                    <a:pt x="5745" y="6468"/>
                    <a:pt x="5809" y="6476"/>
                    <a:pt x="5872" y="6476"/>
                  </a:cubicBezTo>
                  <a:cubicBezTo>
                    <a:pt x="6330" y="6476"/>
                    <a:pt x="6699" y="6036"/>
                    <a:pt x="6571" y="5560"/>
                  </a:cubicBezTo>
                  <a:cubicBezTo>
                    <a:pt x="6550" y="5480"/>
                    <a:pt x="6563" y="5395"/>
                    <a:pt x="6606" y="5324"/>
                  </a:cubicBezTo>
                  <a:cubicBezTo>
                    <a:pt x="6759" y="5063"/>
                    <a:pt x="6875" y="4782"/>
                    <a:pt x="6949" y="4490"/>
                  </a:cubicBezTo>
                  <a:cubicBezTo>
                    <a:pt x="6970" y="4408"/>
                    <a:pt x="7021" y="4340"/>
                    <a:pt x="7093" y="4298"/>
                  </a:cubicBezTo>
                  <a:lnTo>
                    <a:pt x="7094" y="4298"/>
                  </a:lnTo>
                  <a:cubicBezTo>
                    <a:pt x="7578" y="4019"/>
                    <a:pt x="7578" y="3320"/>
                    <a:pt x="7094" y="3041"/>
                  </a:cubicBezTo>
                  <a:lnTo>
                    <a:pt x="7093" y="3041"/>
                  </a:lnTo>
                  <a:cubicBezTo>
                    <a:pt x="7021" y="2998"/>
                    <a:pt x="6970" y="2929"/>
                    <a:pt x="6949" y="2849"/>
                  </a:cubicBezTo>
                  <a:cubicBezTo>
                    <a:pt x="6875" y="2555"/>
                    <a:pt x="6759" y="2274"/>
                    <a:pt x="6606" y="2014"/>
                  </a:cubicBezTo>
                  <a:cubicBezTo>
                    <a:pt x="6563" y="1944"/>
                    <a:pt x="6550" y="1858"/>
                    <a:pt x="6571" y="1777"/>
                  </a:cubicBezTo>
                  <a:cubicBezTo>
                    <a:pt x="6699" y="1302"/>
                    <a:pt x="6330" y="863"/>
                    <a:pt x="5872" y="863"/>
                  </a:cubicBezTo>
                  <a:cubicBezTo>
                    <a:pt x="5809" y="863"/>
                    <a:pt x="5745" y="871"/>
                    <a:pt x="5681" y="888"/>
                  </a:cubicBezTo>
                  <a:cubicBezTo>
                    <a:pt x="5656" y="894"/>
                    <a:pt x="5630" y="897"/>
                    <a:pt x="5605" y="897"/>
                  </a:cubicBezTo>
                  <a:cubicBezTo>
                    <a:pt x="5549" y="897"/>
                    <a:pt x="5494" y="882"/>
                    <a:pt x="5444" y="854"/>
                  </a:cubicBezTo>
                  <a:cubicBezTo>
                    <a:pt x="5184" y="700"/>
                    <a:pt x="4903" y="584"/>
                    <a:pt x="4611" y="508"/>
                  </a:cubicBezTo>
                  <a:cubicBezTo>
                    <a:pt x="4529" y="488"/>
                    <a:pt x="4460" y="437"/>
                    <a:pt x="4419" y="365"/>
                  </a:cubicBezTo>
                  <a:lnTo>
                    <a:pt x="4419" y="364"/>
                  </a:lnTo>
                  <a:cubicBezTo>
                    <a:pt x="4279" y="122"/>
                    <a:pt x="4034" y="1"/>
                    <a:pt x="37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51"/>
            <p:cNvSpPr/>
            <p:nvPr/>
          </p:nvSpPr>
          <p:spPr>
            <a:xfrm>
              <a:off x="1427675" y="2257725"/>
              <a:ext cx="41275" cy="38275"/>
            </a:xfrm>
            <a:custGeom>
              <a:avLst/>
              <a:gdLst/>
              <a:ahLst/>
              <a:cxnLst/>
              <a:rect l="l" t="t" r="r" b="b"/>
              <a:pathLst>
                <a:path w="1651" h="1531" extrusionOk="0">
                  <a:moveTo>
                    <a:pt x="825" y="1"/>
                  </a:moveTo>
                  <a:cubicBezTo>
                    <a:pt x="629" y="1"/>
                    <a:pt x="434" y="75"/>
                    <a:pt x="284" y="224"/>
                  </a:cubicBezTo>
                  <a:cubicBezTo>
                    <a:pt x="66" y="443"/>
                    <a:pt x="0" y="773"/>
                    <a:pt x="119" y="1058"/>
                  </a:cubicBezTo>
                  <a:cubicBezTo>
                    <a:pt x="237" y="1344"/>
                    <a:pt x="516" y="1530"/>
                    <a:pt x="825" y="1530"/>
                  </a:cubicBezTo>
                  <a:cubicBezTo>
                    <a:pt x="1135" y="1530"/>
                    <a:pt x="1414" y="1344"/>
                    <a:pt x="1531" y="1058"/>
                  </a:cubicBezTo>
                  <a:cubicBezTo>
                    <a:pt x="1650" y="773"/>
                    <a:pt x="1584" y="443"/>
                    <a:pt x="1367" y="224"/>
                  </a:cubicBezTo>
                  <a:cubicBezTo>
                    <a:pt x="1217" y="75"/>
                    <a:pt x="1021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51"/>
            <p:cNvSpPr/>
            <p:nvPr/>
          </p:nvSpPr>
          <p:spPr>
            <a:xfrm>
              <a:off x="1496175" y="2266025"/>
              <a:ext cx="38250" cy="38275"/>
            </a:xfrm>
            <a:custGeom>
              <a:avLst/>
              <a:gdLst/>
              <a:ahLst/>
              <a:cxnLst/>
              <a:rect l="l" t="t" r="r" b="b"/>
              <a:pathLst>
                <a:path w="1530" h="1531" extrusionOk="0">
                  <a:moveTo>
                    <a:pt x="765" y="1"/>
                  </a:moveTo>
                  <a:cubicBezTo>
                    <a:pt x="342" y="1"/>
                    <a:pt x="0" y="343"/>
                    <a:pt x="0" y="766"/>
                  </a:cubicBezTo>
                  <a:cubicBezTo>
                    <a:pt x="0" y="1188"/>
                    <a:pt x="342" y="1531"/>
                    <a:pt x="765" y="1531"/>
                  </a:cubicBezTo>
                  <a:cubicBezTo>
                    <a:pt x="1187" y="1531"/>
                    <a:pt x="1530" y="1188"/>
                    <a:pt x="1530" y="766"/>
                  </a:cubicBezTo>
                  <a:cubicBezTo>
                    <a:pt x="1530" y="343"/>
                    <a:pt x="1187" y="1"/>
                    <a:pt x="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51"/>
            <p:cNvSpPr/>
            <p:nvPr/>
          </p:nvSpPr>
          <p:spPr>
            <a:xfrm>
              <a:off x="1401425" y="2233500"/>
              <a:ext cx="20575" cy="20575"/>
            </a:xfrm>
            <a:custGeom>
              <a:avLst/>
              <a:gdLst/>
              <a:ahLst/>
              <a:cxnLst/>
              <a:rect l="l" t="t" r="r" b="b"/>
              <a:pathLst>
                <a:path w="823" h="823" extrusionOk="0">
                  <a:moveTo>
                    <a:pt x="412" y="0"/>
                  </a:moveTo>
                  <a:cubicBezTo>
                    <a:pt x="184" y="0"/>
                    <a:pt x="0" y="183"/>
                    <a:pt x="0" y="411"/>
                  </a:cubicBezTo>
                  <a:cubicBezTo>
                    <a:pt x="0" y="637"/>
                    <a:pt x="184" y="822"/>
                    <a:pt x="412" y="822"/>
                  </a:cubicBezTo>
                  <a:cubicBezTo>
                    <a:pt x="638" y="822"/>
                    <a:pt x="823" y="637"/>
                    <a:pt x="823" y="411"/>
                  </a:cubicBezTo>
                  <a:cubicBezTo>
                    <a:pt x="823" y="183"/>
                    <a:pt x="638" y="0"/>
                    <a:pt x="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51"/>
            <p:cNvSpPr/>
            <p:nvPr/>
          </p:nvSpPr>
          <p:spPr>
            <a:xfrm>
              <a:off x="1411525" y="2313300"/>
              <a:ext cx="20575" cy="20575"/>
            </a:xfrm>
            <a:custGeom>
              <a:avLst/>
              <a:gdLst/>
              <a:ahLst/>
              <a:cxnLst/>
              <a:rect l="l" t="t" r="r" b="b"/>
              <a:pathLst>
                <a:path w="823" h="823" extrusionOk="0">
                  <a:moveTo>
                    <a:pt x="411" y="0"/>
                  </a:moveTo>
                  <a:cubicBezTo>
                    <a:pt x="184" y="0"/>
                    <a:pt x="0" y="184"/>
                    <a:pt x="0" y="412"/>
                  </a:cubicBezTo>
                  <a:cubicBezTo>
                    <a:pt x="0" y="639"/>
                    <a:pt x="184" y="823"/>
                    <a:pt x="411" y="823"/>
                  </a:cubicBezTo>
                  <a:cubicBezTo>
                    <a:pt x="638" y="823"/>
                    <a:pt x="822" y="639"/>
                    <a:pt x="822" y="412"/>
                  </a:cubicBezTo>
                  <a:cubicBezTo>
                    <a:pt x="822" y="184"/>
                    <a:pt x="638" y="0"/>
                    <a:pt x="4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51"/>
            <p:cNvSpPr/>
            <p:nvPr/>
          </p:nvSpPr>
          <p:spPr>
            <a:xfrm>
              <a:off x="1455350" y="2312850"/>
              <a:ext cx="39225" cy="36375"/>
            </a:xfrm>
            <a:custGeom>
              <a:avLst/>
              <a:gdLst/>
              <a:ahLst/>
              <a:cxnLst/>
              <a:rect l="l" t="t" r="r" b="b"/>
              <a:pathLst>
                <a:path w="1569" h="1455" extrusionOk="0">
                  <a:moveTo>
                    <a:pt x="785" y="1"/>
                  </a:moveTo>
                  <a:cubicBezTo>
                    <a:pt x="599" y="1"/>
                    <a:pt x="413" y="72"/>
                    <a:pt x="271" y="215"/>
                  </a:cubicBezTo>
                  <a:cubicBezTo>
                    <a:pt x="62" y="422"/>
                    <a:pt x="0" y="735"/>
                    <a:pt x="114" y="1007"/>
                  </a:cubicBezTo>
                  <a:cubicBezTo>
                    <a:pt x="225" y="1279"/>
                    <a:pt x="490" y="1455"/>
                    <a:pt x="785" y="1455"/>
                  </a:cubicBezTo>
                  <a:cubicBezTo>
                    <a:pt x="1079" y="1455"/>
                    <a:pt x="1344" y="1279"/>
                    <a:pt x="1457" y="1007"/>
                  </a:cubicBezTo>
                  <a:cubicBezTo>
                    <a:pt x="1569" y="735"/>
                    <a:pt x="1507" y="422"/>
                    <a:pt x="1299" y="215"/>
                  </a:cubicBezTo>
                  <a:cubicBezTo>
                    <a:pt x="1157" y="72"/>
                    <a:pt x="971" y="1"/>
                    <a:pt x="7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51"/>
            <p:cNvSpPr/>
            <p:nvPr/>
          </p:nvSpPr>
          <p:spPr>
            <a:xfrm>
              <a:off x="1461100" y="2216450"/>
              <a:ext cx="20600" cy="20575"/>
            </a:xfrm>
            <a:custGeom>
              <a:avLst/>
              <a:gdLst/>
              <a:ahLst/>
              <a:cxnLst/>
              <a:rect l="l" t="t" r="r" b="b"/>
              <a:pathLst>
                <a:path w="824" h="823" extrusionOk="0">
                  <a:moveTo>
                    <a:pt x="412" y="0"/>
                  </a:moveTo>
                  <a:cubicBezTo>
                    <a:pt x="184" y="0"/>
                    <a:pt x="1" y="184"/>
                    <a:pt x="1" y="411"/>
                  </a:cubicBezTo>
                  <a:cubicBezTo>
                    <a:pt x="1" y="638"/>
                    <a:pt x="184" y="822"/>
                    <a:pt x="412" y="822"/>
                  </a:cubicBezTo>
                  <a:cubicBezTo>
                    <a:pt x="640" y="822"/>
                    <a:pt x="823" y="638"/>
                    <a:pt x="823" y="411"/>
                  </a:cubicBezTo>
                  <a:cubicBezTo>
                    <a:pt x="823" y="184"/>
                    <a:pt x="640" y="0"/>
                    <a:pt x="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9" name="Google Shape;2169;p51"/>
          <p:cNvGrpSpPr/>
          <p:nvPr/>
        </p:nvGrpSpPr>
        <p:grpSpPr>
          <a:xfrm>
            <a:off x="3296491" y="3864672"/>
            <a:ext cx="795664" cy="793935"/>
            <a:chOff x="812212" y="2752475"/>
            <a:chExt cx="1006788" cy="1004600"/>
          </a:xfrm>
        </p:grpSpPr>
        <p:sp>
          <p:nvSpPr>
            <p:cNvPr id="2170" name="Google Shape;2170;p51"/>
            <p:cNvSpPr/>
            <p:nvPr/>
          </p:nvSpPr>
          <p:spPr>
            <a:xfrm>
              <a:off x="814425" y="2752475"/>
              <a:ext cx="1004575" cy="1004600"/>
            </a:xfrm>
            <a:custGeom>
              <a:avLst/>
              <a:gdLst/>
              <a:ahLst/>
              <a:cxnLst/>
              <a:rect l="l" t="t" r="r" b="b"/>
              <a:pathLst>
                <a:path w="40183" h="40184" extrusionOk="0">
                  <a:moveTo>
                    <a:pt x="20092" y="1"/>
                  </a:moveTo>
                  <a:cubicBezTo>
                    <a:pt x="14763" y="1"/>
                    <a:pt x="9652" y="2118"/>
                    <a:pt x="5886" y="5886"/>
                  </a:cubicBezTo>
                  <a:cubicBezTo>
                    <a:pt x="2118" y="9654"/>
                    <a:pt x="1" y="14764"/>
                    <a:pt x="1" y="20092"/>
                  </a:cubicBezTo>
                  <a:cubicBezTo>
                    <a:pt x="1" y="25421"/>
                    <a:pt x="2118" y="30531"/>
                    <a:pt x="5886" y="34300"/>
                  </a:cubicBezTo>
                  <a:cubicBezTo>
                    <a:pt x="9652" y="38066"/>
                    <a:pt x="14763" y="40183"/>
                    <a:pt x="20092" y="40183"/>
                  </a:cubicBezTo>
                  <a:cubicBezTo>
                    <a:pt x="25420" y="40183"/>
                    <a:pt x="30530" y="38066"/>
                    <a:pt x="34298" y="34300"/>
                  </a:cubicBezTo>
                  <a:cubicBezTo>
                    <a:pt x="38066" y="30531"/>
                    <a:pt x="40183" y="25421"/>
                    <a:pt x="40183" y="20092"/>
                  </a:cubicBezTo>
                  <a:cubicBezTo>
                    <a:pt x="40183" y="14764"/>
                    <a:pt x="38066" y="9654"/>
                    <a:pt x="34298" y="5886"/>
                  </a:cubicBezTo>
                  <a:cubicBezTo>
                    <a:pt x="30530" y="2118"/>
                    <a:pt x="25420" y="1"/>
                    <a:pt x="20092" y="1"/>
                  </a:cubicBezTo>
                  <a:close/>
                </a:path>
              </a:pathLst>
            </a:custGeom>
            <a:solidFill>
              <a:srgbClr val="ACE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51"/>
            <p:cNvSpPr/>
            <p:nvPr/>
          </p:nvSpPr>
          <p:spPr>
            <a:xfrm>
              <a:off x="1265975" y="3522675"/>
              <a:ext cx="312025" cy="146700"/>
            </a:xfrm>
            <a:custGeom>
              <a:avLst/>
              <a:gdLst/>
              <a:ahLst/>
              <a:cxnLst/>
              <a:rect l="l" t="t" r="r" b="b"/>
              <a:pathLst>
                <a:path w="12481" h="5868" extrusionOk="0">
                  <a:moveTo>
                    <a:pt x="10667" y="0"/>
                  </a:moveTo>
                  <a:cubicBezTo>
                    <a:pt x="10500" y="0"/>
                    <a:pt x="10333" y="12"/>
                    <a:pt x="10173" y="33"/>
                  </a:cubicBezTo>
                  <a:cubicBezTo>
                    <a:pt x="8621" y="230"/>
                    <a:pt x="7150" y="829"/>
                    <a:pt x="5699" y="1421"/>
                  </a:cubicBezTo>
                  <a:cubicBezTo>
                    <a:pt x="4122" y="2065"/>
                    <a:pt x="1984" y="2820"/>
                    <a:pt x="926" y="4245"/>
                  </a:cubicBezTo>
                  <a:cubicBezTo>
                    <a:pt x="0" y="5489"/>
                    <a:pt x="570" y="5868"/>
                    <a:pt x="1478" y="5868"/>
                  </a:cubicBezTo>
                  <a:cubicBezTo>
                    <a:pt x="2098" y="5868"/>
                    <a:pt x="2875" y="5691"/>
                    <a:pt x="3441" y="5494"/>
                  </a:cubicBezTo>
                  <a:lnTo>
                    <a:pt x="10252" y="3122"/>
                  </a:lnTo>
                  <a:cubicBezTo>
                    <a:pt x="10811" y="2929"/>
                    <a:pt x="11387" y="2724"/>
                    <a:pt x="11813" y="2316"/>
                  </a:cubicBezTo>
                  <a:cubicBezTo>
                    <a:pt x="12242" y="1909"/>
                    <a:pt x="12481" y="1240"/>
                    <a:pt x="12214" y="713"/>
                  </a:cubicBezTo>
                  <a:cubicBezTo>
                    <a:pt x="11943" y="172"/>
                    <a:pt x="11300" y="0"/>
                    <a:pt x="10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51"/>
            <p:cNvSpPr/>
            <p:nvPr/>
          </p:nvSpPr>
          <p:spPr>
            <a:xfrm>
              <a:off x="840200" y="2791450"/>
              <a:ext cx="978375" cy="793475"/>
            </a:xfrm>
            <a:custGeom>
              <a:avLst/>
              <a:gdLst/>
              <a:ahLst/>
              <a:cxnLst/>
              <a:rect l="l" t="t" r="r" b="b"/>
              <a:pathLst>
                <a:path w="39135" h="31739" extrusionOk="0">
                  <a:moveTo>
                    <a:pt x="26813" y="0"/>
                  </a:moveTo>
                  <a:cubicBezTo>
                    <a:pt x="25878" y="666"/>
                    <a:pt x="25023" y="1437"/>
                    <a:pt x="24264" y="2297"/>
                  </a:cubicBezTo>
                  <a:cubicBezTo>
                    <a:pt x="20662" y="6398"/>
                    <a:pt x="19379" y="12334"/>
                    <a:pt x="15164" y="15800"/>
                  </a:cubicBezTo>
                  <a:cubicBezTo>
                    <a:pt x="11951" y="18444"/>
                    <a:pt x="7579" y="19178"/>
                    <a:pt x="4024" y="21340"/>
                  </a:cubicBezTo>
                  <a:cubicBezTo>
                    <a:pt x="2492" y="22271"/>
                    <a:pt x="1134" y="23478"/>
                    <a:pt x="1" y="24869"/>
                  </a:cubicBezTo>
                  <a:cubicBezTo>
                    <a:pt x="837" y="27397"/>
                    <a:pt x="2169" y="29731"/>
                    <a:pt x="3919" y="31738"/>
                  </a:cubicBezTo>
                  <a:cubicBezTo>
                    <a:pt x="4396" y="31442"/>
                    <a:pt x="4860" y="31116"/>
                    <a:pt x="5312" y="30791"/>
                  </a:cubicBezTo>
                  <a:cubicBezTo>
                    <a:pt x="11397" y="26404"/>
                    <a:pt x="17564" y="21609"/>
                    <a:pt x="24919" y="20133"/>
                  </a:cubicBezTo>
                  <a:cubicBezTo>
                    <a:pt x="29623" y="19188"/>
                    <a:pt x="34943" y="19513"/>
                    <a:pt x="39135" y="17602"/>
                  </a:cubicBezTo>
                  <a:cubicBezTo>
                    <a:pt x="39055" y="15906"/>
                    <a:pt x="38760" y="14229"/>
                    <a:pt x="38258" y="12608"/>
                  </a:cubicBezTo>
                  <a:cubicBezTo>
                    <a:pt x="38066" y="11988"/>
                    <a:pt x="37846" y="11386"/>
                    <a:pt x="37601" y="10799"/>
                  </a:cubicBezTo>
                  <a:lnTo>
                    <a:pt x="32416" y="12800"/>
                  </a:lnTo>
                  <a:cubicBezTo>
                    <a:pt x="31291" y="13234"/>
                    <a:pt x="30119" y="13675"/>
                    <a:pt x="28927" y="13675"/>
                  </a:cubicBezTo>
                  <a:cubicBezTo>
                    <a:pt x="28759" y="13675"/>
                    <a:pt x="28590" y="13667"/>
                    <a:pt x="28422" y="13648"/>
                  </a:cubicBezTo>
                  <a:cubicBezTo>
                    <a:pt x="27055" y="13495"/>
                    <a:pt x="25681" y="12455"/>
                    <a:pt x="25652" y="11080"/>
                  </a:cubicBezTo>
                  <a:cubicBezTo>
                    <a:pt x="25638" y="10407"/>
                    <a:pt x="25937" y="9769"/>
                    <a:pt x="26258" y="9176"/>
                  </a:cubicBezTo>
                  <a:cubicBezTo>
                    <a:pt x="27578" y="6736"/>
                    <a:pt x="29386" y="4560"/>
                    <a:pt x="31534" y="2803"/>
                  </a:cubicBezTo>
                  <a:cubicBezTo>
                    <a:pt x="31537" y="2800"/>
                    <a:pt x="31541" y="2796"/>
                    <a:pt x="31545" y="2793"/>
                  </a:cubicBezTo>
                  <a:cubicBezTo>
                    <a:pt x="30103" y="1652"/>
                    <a:pt x="28511" y="712"/>
                    <a:pt x="26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1"/>
            <p:cNvSpPr/>
            <p:nvPr/>
          </p:nvSpPr>
          <p:spPr>
            <a:xfrm>
              <a:off x="812212" y="2991109"/>
              <a:ext cx="486675" cy="394150"/>
            </a:xfrm>
            <a:custGeom>
              <a:avLst/>
              <a:gdLst/>
              <a:ahLst/>
              <a:cxnLst/>
              <a:rect l="l" t="t" r="r" b="b"/>
              <a:pathLst>
                <a:path w="19467" h="15766" extrusionOk="0">
                  <a:moveTo>
                    <a:pt x="16832" y="1"/>
                  </a:moveTo>
                  <a:cubicBezTo>
                    <a:pt x="15979" y="1"/>
                    <a:pt x="15126" y="309"/>
                    <a:pt x="14326" y="641"/>
                  </a:cubicBezTo>
                  <a:cubicBezTo>
                    <a:pt x="9696" y="2558"/>
                    <a:pt x="4603" y="5476"/>
                    <a:pt x="346" y="8856"/>
                  </a:cubicBezTo>
                  <a:cubicBezTo>
                    <a:pt x="1" y="11151"/>
                    <a:pt x="60" y="13490"/>
                    <a:pt x="518" y="15765"/>
                  </a:cubicBezTo>
                  <a:cubicBezTo>
                    <a:pt x="2569" y="14562"/>
                    <a:pt x="4703" y="12648"/>
                    <a:pt x="6324" y="11886"/>
                  </a:cubicBezTo>
                  <a:cubicBezTo>
                    <a:pt x="7415" y="11373"/>
                    <a:pt x="8554" y="10962"/>
                    <a:pt x="9654" y="10468"/>
                  </a:cubicBezTo>
                  <a:cubicBezTo>
                    <a:pt x="13151" y="8889"/>
                    <a:pt x="16221" y="6498"/>
                    <a:pt x="18602" y="3490"/>
                  </a:cubicBezTo>
                  <a:cubicBezTo>
                    <a:pt x="18883" y="3135"/>
                    <a:pt x="19162" y="2754"/>
                    <a:pt x="19253" y="2310"/>
                  </a:cubicBezTo>
                  <a:cubicBezTo>
                    <a:pt x="19466" y="1259"/>
                    <a:pt x="18495" y="260"/>
                    <a:pt x="17441" y="57"/>
                  </a:cubicBezTo>
                  <a:cubicBezTo>
                    <a:pt x="17239" y="18"/>
                    <a:pt x="17035" y="1"/>
                    <a:pt x="168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1"/>
            <p:cNvSpPr/>
            <p:nvPr/>
          </p:nvSpPr>
          <p:spPr>
            <a:xfrm>
              <a:off x="1274200" y="2753550"/>
              <a:ext cx="163050" cy="129050"/>
            </a:xfrm>
            <a:custGeom>
              <a:avLst/>
              <a:gdLst/>
              <a:ahLst/>
              <a:cxnLst/>
              <a:rect l="l" t="t" r="r" b="b"/>
              <a:pathLst>
                <a:path w="6522" h="5162" extrusionOk="0">
                  <a:moveTo>
                    <a:pt x="3013" y="1"/>
                  </a:moveTo>
                  <a:cubicBezTo>
                    <a:pt x="1900" y="963"/>
                    <a:pt x="936" y="2208"/>
                    <a:pt x="383" y="3073"/>
                  </a:cubicBezTo>
                  <a:cubicBezTo>
                    <a:pt x="183" y="3385"/>
                    <a:pt x="1" y="3743"/>
                    <a:pt x="50" y="4111"/>
                  </a:cubicBezTo>
                  <a:cubicBezTo>
                    <a:pt x="101" y="4491"/>
                    <a:pt x="396" y="4802"/>
                    <a:pt x="738" y="4972"/>
                  </a:cubicBezTo>
                  <a:cubicBezTo>
                    <a:pt x="999" y="5103"/>
                    <a:pt x="1283" y="5162"/>
                    <a:pt x="1571" y="5162"/>
                  </a:cubicBezTo>
                  <a:cubicBezTo>
                    <a:pt x="2114" y="5162"/>
                    <a:pt x="2672" y="4952"/>
                    <a:pt x="3116" y="4626"/>
                  </a:cubicBezTo>
                  <a:cubicBezTo>
                    <a:pt x="3793" y="4126"/>
                    <a:pt x="4257" y="3392"/>
                    <a:pt x="4686" y="2666"/>
                  </a:cubicBezTo>
                  <a:cubicBezTo>
                    <a:pt x="4983" y="2158"/>
                    <a:pt x="5879" y="1326"/>
                    <a:pt x="6522" y="544"/>
                  </a:cubicBezTo>
                  <a:cubicBezTo>
                    <a:pt x="5370" y="259"/>
                    <a:pt x="4196" y="77"/>
                    <a:pt x="3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1"/>
            <p:cNvSpPr/>
            <p:nvPr/>
          </p:nvSpPr>
          <p:spPr>
            <a:xfrm>
              <a:off x="1001700" y="3301175"/>
              <a:ext cx="815225" cy="416175"/>
            </a:xfrm>
            <a:custGeom>
              <a:avLst/>
              <a:gdLst/>
              <a:ahLst/>
              <a:cxnLst/>
              <a:rect l="l" t="t" r="r" b="b"/>
              <a:pathLst>
                <a:path w="32609" h="16647" extrusionOk="0">
                  <a:moveTo>
                    <a:pt x="32609" y="0"/>
                  </a:moveTo>
                  <a:lnTo>
                    <a:pt x="32609" y="0"/>
                  </a:lnTo>
                  <a:cubicBezTo>
                    <a:pt x="30398" y="496"/>
                    <a:pt x="28168" y="894"/>
                    <a:pt x="25920" y="1196"/>
                  </a:cubicBezTo>
                  <a:cubicBezTo>
                    <a:pt x="20893" y="1865"/>
                    <a:pt x="15639" y="2084"/>
                    <a:pt x="11154" y="4450"/>
                  </a:cubicBezTo>
                  <a:cubicBezTo>
                    <a:pt x="8460" y="5871"/>
                    <a:pt x="6212" y="7988"/>
                    <a:pt x="3998" y="10079"/>
                  </a:cubicBezTo>
                  <a:lnTo>
                    <a:pt x="532" y="13353"/>
                  </a:lnTo>
                  <a:cubicBezTo>
                    <a:pt x="424" y="13454"/>
                    <a:pt x="234" y="13609"/>
                    <a:pt x="0" y="13795"/>
                  </a:cubicBezTo>
                  <a:cubicBezTo>
                    <a:pt x="1454" y="14961"/>
                    <a:pt x="3062" y="15921"/>
                    <a:pt x="4778" y="16647"/>
                  </a:cubicBezTo>
                  <a:cubicBezTo>
                    <a:pt x="6997" y="15258"/>
                    <a:pt x="8445" y="12740"/>
                    <a:pt x="10471" y="10987"/>
                  </a:cubicBezTo>
                  <a:cubicBezTo>
                    <a:pt x="12237" y="9459"/>
                    <a:pt x="14433" y="8530"/>
                    <a:pt x="16611" y="7691"/>
                  </a:cubicBezTo>
                  <a:cubicBezTo>
                    <a:pt x="19725" y="6491"/>
                    <a:pt x="22886" y="5425"/>
                    <a:pt x="26094" y="4493"/>
                  </a:cubicBezTo>
                  <a:cubicBezTo>
                    <a:pt x="28132" y="3900"/>
                    <a:pt x="30259" y="3316"/>
                    <a:pt x="32218" y="2476"/>
                  </a:cubicBezTo>
                  <a:cubicBezTo>
                    <a:pt x="32400" y="1659"/>
                    <a:pt x="32530" y="832"/>
                    <a:pt x="326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1"/>
            <p:cNvSpPr/>
            <p:nvPr/>
          </p:nvSpPr>
          <p:spPr>
            <a:xfrm>
              <a:off x="855325" y="2756275"/>
              <a:ext cx="400425" cy="300325"/>
            </a:xfrm>
            <a:custGeom>
              <a:avLst/>
              <a:gdLst/>
              <a:ahLst/>
              <a:cxnLst/>
              <a:rect l="l" t="t" r="r" b="b"/>
              <a:pathLst>
                <a:path w="16017" h="12013" extrusionOk="0">
                  <a:moveTo>
                    <a:pt x="16017" y="1"/>
                  </a:moveTo>
                  <a:lnTo>
                    <a:pt x="16017" y="1"/>
                  </a:lnTo>
                  <a:cubicBezTo>
                    <a:pt x="14835" y="144"/>
                    <a:pt x="13668" y="393"/>
                    <a:pt x="12529" y="743"/>
                  </a:cubicBezTo>
                  <a:cubicBezTo>
                    <a:pt x="6674" y="2550"/>
                    <a:pt x="2245" y="6792"/>
                    <a:pt x="0" y="12013"/>
                  </a:cubicBezTo>
                  <a:cubicBezTo>
                    <a:pt x="1255" y="11954"/>
                    <a:pt x="2710" y="10807"/>
                    <a:pt x="3577" y="10338"/>
                  </a:cubicBezTo>
                  <a:cubicBezTo>
                    <a:pt x="7273" y="8342"/>
                    <a:pt x="10753" y="5884"/>
                    <a:pt x="13943" y="3013"/>
                  </a:cubicBezTo>
                  <a:cubicBezTo>
                    <a:pt x="14834" y="2212"/>
                    <a:pt x="15745" y="1271"/>
                    <a:pt x="16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7" name="Google Shape;2177;p51"/>
          <p:cNvGrpSpPr/>
          <p:nvPr/>
        </p:nvGrpSpPr>
        <p:grpSpPr>
          <a:xfrm>
            <a:off x="5412413" y="1697727"/>
            <a:ext cx="870427" cy="852335"/>
            <a:chOff x="2340500" y="2896575"/>
            <a:chExt cx="566500" cy="554725"/>
          </a:xfrm>
        </p:grpSpPr>
        <p:sp>
          <p:nvSpPr>
            <p:cNvPr id="2178" name="Google Shape;2178;p51"/>
            <p:cNvSpPr/>
            <p:nvPr/>
          </p:nvSpPr>
          <p:spPr>
            <a:xfrm>
              <a:off x="2340500" y="2896575"/>
              <a:ext cx="566500" cy="554725"/>
            </a:xfrm>
            <a:custGeom>
              <a:avLst/>
              <a:gdLst/>
              <a:ahLst/>
              <a:cxnLst/>
              <a:rect l="l" t="t" r="r" b="b"/>
              <a:pathLst>
                <a:path w="22660" h="22189" extrusionOk="0">
                  <a:moveTo>
                    <a:pt x="0" y="0"/>
                  </a:moveTo>
                  <a:cubicBezTo>
                    <a:pt x="0" y="1"/>
                    <a:pt x="12077" y="18894"/>
                    <a:pt x="13960" y="20777"/>
                  </a:cubicBezTo>
                  <a:cubicBezTo>
                    <a:pt x="14902" y="21718"/>
                    <a:pt x="16136" y="22189"/>
                    <a:pt x="17369" y="22189"/>
                  </a:cubicBezTo>
                  <a:cubicBezTo>
                    <a:pt x="18603" y="22189"/>
                    <a:pt x="19836" y="21718"/>
                    <a:pt x="20777" y="20777"/>
                  </a:cubicBezTo>
                  <a:cubicBezTo>
                    <a:pt x="22659" y="18894"/>
                    <a:pt x="22659" y="15842"/>
                    <a:pt x="20777" y="13960"/>
                  </a:cubicBezTo>
                  <a:cubicBezTo>
                    <a:pt x="18895" y="12077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1"/>
            <p:cNvSpPr/>
            <p:nvPr/>
          </p:nvSpPr>
          <p:spPr>
            <a:xfrm>
              <a:off x="2540000" y="3096075"/>
              <a:ext cx="326100" cy="317450"/>
            </a:xfrm>
            <a:custGeom>
              <a:avLst/>
              <a:gdLst/>
              <a:ahLst/>
              <a:cxnLst/>
              <a:rect l="l" t="t" r="r" b="b"/>
              <a:pathLst>
                <a:path w="13044" h="12698" extrusionOk="0">
                  <a:moveTo>
                    <a:pt x="1" y="0"/>
                  </a:moveTo>
                  <a:cubicBezTo>
                    <a:pt x="1" y="1"/>
                    <a:pt x="5254" y="10272"/>
                    <a:pt x="6640" y="11657"/>
                  </a:cubicBezTo>
                  <a:cubicBezTo>
                    <a:pt x="7333" y="12350"/>
                    <a:pt x="8241" y="12697"/>
                    <a:pt x="9149" y="12697"/>
                  </a:cubicBezTo>
                  <a:cubicBezTo>
                    <a:pt x="10057" y="12697"/>
                    <a:pt x="10966" y="12350"/>
                    <a:pt x="11659" y="11657"/>
                  </a:cubicBezTo>
                  <a:cubicBezTo>
                    <a:pt x="13044" y="10272"/>
                    <a:pt x="13044" y="8025"/>
                    <a:pt x="11659" y="6639"/>
                  </a:cubicBezTo>
                  <a:cubicBezTo>
                    <a:pt x="10272" y="5254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1"/>
            <p:cNvSpPr/>
            <p:nvPr/>
          </p:nvSpPr>
          <p:spPr>
            <a:xfrm>
              <a:off x="2700725" y="3258925"/>
              <a:ext cx="135200" cy="130900"/>
            </a:xfrm>
            <a:custGeom>
              <a:avLst/>
              <a:gdLst/>
              <a:ahLst/>
              <a:cxnLst/>
              <a:rect l="l" t="t" r="r" b="b"/>
              <a:pathLst>
                <a:path w="5408" h="5236" extrusionOk="0">
                  <a:moveTo>
                    <a:pt x="2704" y="1"/>
                  </a:moveTo>
                  <a:cubicBezTo>
                    <a:pt x="2530" y="1"/>
                    <a:pt x="2355" y="87"/>
                    <a:pt x="2255" y="259"/>
                  </a:cubicBezTo>
                  <a:cubicBezTo>
                    <a:pt x="2225" y="311"/>
                    <a:pt x="2176" y="348"/>
                    <a:pt x="2118" y="363"/>
                  </a:cubicBezTo>
                  <a:cubicBezTo>
                    <a:pt x="1908" y="416"/>
                    <a:pt x="1708" y="499"/>
                    <a:pt x="1522" y="607"/>
                  </a:cubicBezTo>
                  <a:cubicBezTo>
                    <a:pt x="1487" y="628"/>
                    <a:pt x="1449" y="639"/>
                    <a:pt x="1409" y="639"/>
                  </a:cubicBezTo>
                  <a:cubicBezTo>
                    <a:pt x="1391" y="639"/>
                    <a:pt x="1372" y="637"/>
                    <a:pt x="1354" y="632"/>
                  </a:cubicBezTo>
                  <a:cubicBezTo>
                    <a:pt x="1309" y="620"/>
                    <a:pt x="1263" y="614"/>
                    <a:pt x="1219" y="614"/>
                  </a:cubicBezTo>
                  <a:cubicBezTo>
                    <a:pt x="892" y="614"/>
                    <a:pt x="629" y="928"/>
                    <a:pt x="718" y="1268"/>
                  </a:cubicBezTo>
                  <a:cubicBezTo>
                    <a:pt x="734" y="1325"/>
                    <a:pt x="724" y="1385"/>
                    <a:pt x="694" y="1437"/>
                  </a:cubicBezTo>
                  <a:cubicBezTo>
                    <a:pt x="585" y="1621"/>
                    <a:pt x="502" y="1823"/>
                    <a:pt x="448" y="2032"/>
                  </a:cubicBezTo>
                  <a:cubicBezTo>
                    <a:pt x="433" y="2090"/>
                    <a:pt x="397" y="2138"/>
                    <a:pt x="346" y="2169"/>
                  </a:cubicBezTo>
                  <a:cubicBezTo>
                    <a:pt x="1" y="2369"/>
                    <a:pt x="1" y="2866"/>
                    <a:pt x="346" y="3067"/>
                  </a:cubicBezTo>
                  <a:cubicBezTo>
                    <a:pt x="397" y="3097"/>
                    <a:pt x="433" y="3147"/>
                    <a:pt x="448" y="3204"/>
                  </a:cubicBezTo>
                  <a:cubicBezTo>
                    <a:pt x="502" y="3413"/>
                    <a:pt x="585" y="3614"/>
                    <a:pt x="694" y="3800"/>
                  </a:cubicBezTo>
                  <a:cubicBezTo>
                    <a:pt x="724" y="3850"/>
                    <a:pt x="734" y="3910"/>
                    <a:pt x="718" y="3967"/>
                  </a:cubicBezTo>
                  <a:cubicBezTo>
                    <a:pt x="629" y="4307"/>
                    <a:pt x="891" y="4621"/>
                    <a:pt x="1218" y="4621"/>
                  </a:cubicBezTo>
                  <a:cubicBezTo>
                    <a:pt x="1262" y="4621"/>
                    <a:pt x="1307" y="4615"/>
                    <a:pt x="1353" y="4603"/>
                  </a:cubicBezTo>
                  <a:cubicBezTo>
                    <a:pt x="1371" y="4599"/>
                    <a:pt x="1389" y="4597"/>
                    <a:pt x="1407" y="4597"/>
                  </a:cubicBezTo>
                  <a:cubicBezTo>
                    <a:pt x="1447" y="4597"/>
                    <a:pt x="1486" y="4607"/>
                    <a:pt x="1522" y="4628"/>
                  </a:cubicBezTo>
                  <a:cubicBezTo>
                    <a:pt x="1708" y="4738"/>
                    <a:pt x="1908" y="4820"/>
                    <a:pt x="2118" y="4874"/>
                  </a:cubicBezTo>
                  <a:cubicBezTo>
                    <a:pt x="2175" y="4888"/>
                    <a:pt x="2224" y="4924"/>
                    <a:pt x="2254" y="4976"/>
                  </a:cubicBezTo>
                  <a:lnTo>
                    <a:pt x="2254" y="4977"/>
                  </a:lnTo>
                  <a:cubicBezTo>
                    <a:pt x="2354" y="5150"/>
                    <a:pt x="2529" y="5236"/>
                    <a:pt x="2703" y="5236"/>
                  </a:cubicBezTo>
                  <a:cubicBezTo>
                    <a:pt x="2878" y="5236"/>
                    <a:pt x="3052" y="5150"/>
                    <a:pt x="3152" y="4977"/>
                  </a:cubicBezTo>
                  <a:lnTo>
                    <a:pt x="3152" y="4976"/>
                  </a:lnTo>
                  <a:cubicBezTo>
                    <a:pt x="3182" y="4924"/>
                    <a:pt x="3232" y="4888"/>
                    <a:pt x="3289" y="4874"/>
                  </a:cubicBezTo>
                  <a:cubicBezTo>
                    <a:pt x="3498" y="4820"/>
                    <a:pt x="3699" y="4738"/>
                    <a:pt x="3885" y="4628"/>
                  </a:cubicBezTo>
                  <a:cubicBezTo>
                    <a:pt x="3919" y="4607"/>
                    <a:pt x="3959" y="4597"/>
                    <a:pt x="3999" y="4597"/>
                  </a:cubicBezTo>
                  <a:cubicBezTo>
                    <a:pt x="4017" y="4597"/>
                    <a:pt x="4036" y="4599"/>
                    <a:pt x="4054" y="4603"/>
                  </a:cubicBezTo>
                  <a:cubicBezTo>
                    <a:pt x="4100" y="4615"/>
                    <a:pt x="4145" y="4621"/>
                    <a:pt x="4189" y="4621"/>
                  </a:cubicBezTo>
                  <a:cubicBezTo>
                    <a:pt x="4516" y="4621"/>
                    <a:pt x="4778" y="4308"/>
                    <a:pt x="4688" y="3969"/>
                  </a:cubicBezTo>
                  <a:cubicBezTo>
                    <a:pt x="4674" y="3912"/>
                    <a:pt x="4683" y="3850"/>
                    <a:pt x="4713" y="3800"/>
                  </a:cubicBezTo>
                  <a:cubicBezTo>
                    <a:pt x="4822" y="3614"/>
                    <a:pt x="4905" y="3413"/>
                    <a:pt x="4959" y="3204"/>
                  </a:cubicBezTo>
                  <a:cubicBezTo>
                    <a:pt x="4973" y="3147"/>
                    <a:pt x="5009" y="3097"/>
                    <a:pt x="5061" y="3067"/>
                  </a:cubicBezTo>
                  <a:lnTo>
                    <a:pt x="5062" y="3067"/>
                  </a:lnTo>
                  <a:cubicBezTo>
                    <a:pt x="5407" y="2867"/>
                    <a:pt x="5407" y="2369"/>
                    <a:pt x="5062" y="2169"/>
                  </a:cubicBezTo>
                  <a:cubicBezTo>
                    <a:pt x="5011" y="2138"/>
                    <a:pt x="4973" y="2090"/>
                    <a:pt x="4960" y="2032"/>
                  </a:cubicBezTo>
                  <a:cubicBezTo>
                    <a:pt x="4906" y="1823"/>
                    <a:pt x="4823" y="1621"/>
                    <a:pt x="4714" y="1437"/>
                  </a:cubicBezTo>
                  <a:cubicBezTo>
                    <a:pt x="4684" y="1385"/>
                    <a:pt x="4674" y="1325"/>
                    <a:pt x="4690" y="1268"/>
                  </a:cubicBezTo>
                  <a:cubicBezTo>
                    <a:pt x="4779" y="928"/>
                    <a:pt x="4516" y="614"/>
                    <a:pt x="4189" y="614"/>
                  </a:cubicBezTo>
                  <a:cubicBezTo>
                    <a:pt x="4145" y="614"/>
                    <a:pt x="4100" y="620"/>
                    <a:pt x="4054" y="632"/>
                  </a:cubicBezTo>
                  <a:cubicBezTo>
                    <a:pt x="4035" y="637"/>
                    <a:pt x="4016" y="639"/>
                    <a:pt x="3997" y="639"/>
                  </a:cubicBezTo>
                  <a:cubicBezTo>
                    <a:pt x="3958" y="639"/>
                    <a:pt x="3920" y="629"/>
                    <a:pt x="3886" y="607"/>
                  </a:cubicBezTo>
                  <a:cubicBezTo>
                    <a:pt x="3700" y="499"/>
                    <a:pt x="3500" y="416"/>
                    <a:pt x="3291" y="363"/>
                  </a:cubicBezTo>
                  <a:cubicBezTo>
                    <a:pt x="3232" y="348"/>
                    <a:pt x="3183" y="311"/>
                    <a:pt x="3153" y="259"/>
                  </a:cubicBezTo>
                  <a:cubicBezTo>
                    <a:pt x="3053" y="87"/>
                    <a:pt x="2878" y="1"/>
                    <a:pt x="27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1"/>
            <p:cNvSpPr/>
            <p:nvPr/>
          </p:nvSpPr>
          <p:spPr>
            <a:xfrm>
              <a:off x="2745525" y="3305400"/>
              <a:ext cx="27300" cy="27300"/>
            </a:xfrm>
            <a:custGeom>
              <a:avLst/>
              <a:gdLst/>
              <a:ahLst/>
              <a:cxnLst/>
              <a:rect l="l" t="t" r="r" b="b"/>
              <a:pathLst>
                <a:path w="1092" h="1092" extrusionOk="0">
                  <a:moveTo>
                    <a:pt x="546" y="0"/>
                  </a:moveTo>
                  <a:cubicBezTo>
                    <a:pt x="245" y="0"/>
                    <a:pt x="0" y="245"/>
                    <a:pt x="0" y="546"/>
                  </a:cubicBezTo>
                  <a:cubicBezTo>
                    <a:pt x="0" y="848"/>
                    <a:pt x="245" y="1092"/>
                    <a:pt x="546" y="1092"/>
                  </a:cubicBezTo>
                  <a:cubicBezTo>
                    <a:pt x="848" y="1092"/>
                    <a:pt x="1092" y="848"/>
                    <a:pt x="1092" y="546"/>
                  </a:cubicBezTo>
                  <a:cubicBezTo>
                    <a:pt x="1092" y="245"/>
                    <a:pt x="848" y="0"/>
                    <a:pt x="5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1"/>
            <p:cNvSpPr/>
            <p:nvPr/>
          </p:nvSpPr>
          <p:spPr>
            <a:xfrm>
              <a:off x="2793350" y="3311325"/>
              <a:ext cx="27325" cy="27325"/>
            </a:xfrm>
            <a:custGeom>
              <a:avLst/>
              <a:gdLst/>
              <a:ahLst/>
              <a:cxnLst/>
              <a:rect l="l" t="t" r="r" b="b"/>
              <a:pathLst>
                <a:path w="1093" h="1093" extrusionOk="0">
                  <a:moveTo>
                    <a:pt x="547" y="1"/>
                  </a:moveTo>
                  <a:cubicBezTo>
                    <a:pt x="244" y="1"/>
                    <a:pt x="1" y="244"/>
                    <a:pt x="1" y="547"/>
                  </a:cubicBezTo>
                  <a:cubicBezTo>
                    <a:pt x="1" y="847"/>
                    <a:pt x="244" y="1092"/>
                    <a:pt x="547" y="1092"/>
                  </a:cubicBezTo>
                  <a:cubicBezTo>
                    <a:pt x="847" y="1092"/>
                    <a:pt x="1092" y="847"/>
                    <a:pt x="1092" y="547"/>
                  </a:cubicBezTo>
                  <a:cubicBezTo>
                    <a:pt x="1092" y="244"/>
                    <a:pt x="847" y="1"/>
                    <a:pt x="5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1"/>
            <p:cNvSpPr/>
            <p:nvPr/>
          </p:nvSpPr>
          <p:spPr>
            <a:xfrm>
              <a:off x="2725725" y="3288100"/>
              <a:ext cx="14675" cy="14700"/>
            </a:xfrm>
            <a:custGeom>
              <a:avLst/>
              <a:gdLst/>
              <a:ahLst/>
              <a:cxnLst/>
              <a:rect l="l" t="t" r="r" b="b"/>
              <a:pathLst>
                <a:path w="587" h="588" extrusionOk="0">
                  <a:moveTo>
                    <a:pt x="294" y="0"/>
                  </a:moveTo>
                  <a:cubicBezTo>
                    <a:pt x="131" y="0"/>
                    <a:pt x="0" y="132"/>
                    <a:pt x="0" y="294"/>
                  </a:cubicBezTo>
                  <a:cubicBezTo>
                    <a:pt x="0" y="456"/>
                    <a:pt x="131" y="588"/>
                    <a:pt x="294" y="588"/>
                  </a:cubicBezTo>
                  <a:cubicBezTo>
                    <a:pt x="456" y="588"/>
                    <a:pt x="586" y="456"/>
                    <a:pt x="586" y="294"/>
                  </a:cubicBezTo>
                  <a:cubicBezTo>
                    <a:pt x="586" y="132"/>
                    <a:pt x="456" y="0"/>
                    <a:pt x="2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1"/>
            <p:cNvSpPr/>
            <p:nvPr/>
          </p:nvSpPr>
          <p:spPr>
            <a:xfrm>
              <a:off x="2730450" y="3345075"/>
              <a:ext cx="19650" cy="14700"/>
            </a:xfrm>
            <a:custGeom>
              <a:avLst/>
              <a:gdLst/>
              <a:ahLst/>
              <a:cxnLst/>
              <a:rect l="l" t="t" r="r" b="b"/>
              <a:pathLst>
                <a:path w="786" h="588" extrusionOk="0">
                  <a:moveTo>
                    <a:pt x="393" y="0"/>
                  </a:moveTo>
                  <a:cubicBezTo>
                    <a:pt x="318" y="0"/>
                    <a:pt x="243" y="29"/>
                    <a:pt x="185" y="86"/>
                  </a:cubicBezTo>
                  <a:cubicBezTo>
                    <a:pt x="0" y="271"/>
                    <a:pt x="131" y="587"/>
                    <a:pt x="393" y="587"/>
                  </a:cubicBezTo>
                  <a:cubicBezTo>
                    <a:pt x="654" y="587"/>
                    <a:pt x="785" y="271"/>
                    <a:pt x="601" y="86"/>
                  </a:cubicBezTo>
                  <a:cubicBezTo>
                    <a:pt x="543" y="29"/>
                    <a:pt x="468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51"/>
            <p:cNvSpPr/>
            <p:nvPr/>
          </p:nvSpPr>
          <p:spPr>
            <a:xfrm>
              <a:off x="2760850" y="3344750"/>
              <a:ext cx="31400" cy="26000"/>
            </a:xfrm>
            <a:custGeom>
              <a:avLst/>
              <a:gdLst/>
              <a:ahLst/>
              <a:cxnLst/>
              <a:rect l="l" t="t" r="r" b="b"/>
              <a:pathLst>
                <a:path w="1256" h="1040" extrusionOk="0">
                  <a:moveTo>
                    <a:pt x="694" y="1"/>
                  </a:moveTo>
                  <a:cubicBezTo>
                    <a:pt x="561" y="1"/>
                    <a:pt x="429" y="52"/>
                    <a:pt x="327" y="153"/>
                  </a:cubicBezTo>
                  <a:cubicBezTo>
                    <a:pt x="0" y="480"/>
                    <a:pt x="232" y="1040"/>
                    <a:pt x="695" y="1040"/>
                  </a:cubicBezTo>
                  <a:cubicBezTo>
                    <a:pt x="904" y="1040"/>
                    <a:pt x="1093" y="912"/>
                    <a:pt x="1175" y="719"/>
                  </a:cubicBezTo>
                  <a:cubicBezTo>
                    <a:pt x="1255" y="524"/>
                    <a:pt x="1211" y="301"/>
                    <a:pt x="1062" y="153"/>
                  </a:cubicBezTo>
                  <a:cubicBezTo>
                    <a:pt x="960" y="52"/>
                    <a:pt x="827" y="1"/>
                    <a:pt x="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1"/>
            <p:cNvSpPr/>
            <p:nvPr/>
          </p:nvSpPr>
          <p:spPr>
            <a:xfrm>
              <a:off x="2768325" y="3275925"/>
              <a:ext cx="14675" cy="14700"/>
            </a:xfrm>
            <a:custGeom>
              <a:avLst/>
              <a:gdLst/>
              <a:ahLst/>
              <a:cxnLst/>
              <a:rect l="l" t="t" r="r" b="b"/>
              <a:pathLst>
                <a:path w="587" h="588" extrusionOk="0">
                  <a:moveTo>
                    <a:pt x="293" y="0"/>
                  </a:moveTo>
                  <a:cubicBezTo>
                    <a:pt x="131" y="0"/>
                    <a:pt x="1" y="132"/>
                    <a:pt x="1" y="294"/>
                  </a:cubicBezTo>
                  <a:cubicBezTo>
                    <a:pt x="1" y="456"/>
                    <a:pt x="131" y="588"/>
                    <a:pt x="293" y="588"/>
                  </a:cubicBezTo>
                  <a:cubicBezTo>
                    <a:pt x="456" y="588"/>
                    <a:pt x="587" y="456"/>
                    <a:pt x="587" y="294"/>
                  </a:cubicBezTo>
                  <a:cubicBezTo>
                    <a:pt x="587" y="132"/>
                    <a:pt x="456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7" name="Google Shape;2187;p51"/>
          <p:cNvGrpSpPr/>
          <p:nvPr/>
        </p:nvGrpSpPr>
        <p:grpSpPr>
          <a:xfrm>
            <a:off x="587845" y="774725"/>
            <a:ext cx="1536842" cy="793469"/>
            <a:chOff x="3014925" y="2531175"/>
            <a:chExt cx="1205650" cy="622475"/>
          </a:xfrm>
        </p:grpSpPr>
        <p:sp>
          <p:nvSpPr>
            <p:cNvPr id="2188" name="Google Shape;2188;p51"/>
            <p:cNvSpPr/>
            <p:nvPr/>
          </p:nvSpPr>
          <p:spPr>
            <a:xfrm>
              <a:off x="3303050" y="2531175"/>
              <a:ext cx="622475" cy="622475"/>
            </a:xfrm>
            <a:custGeom>
              <a:avLst/>
              <a:gdLst/>
              <a:ahLst/>
              <a:cxnLst/>
              <a:rect l="l" t="t" r="r" b="b"/>
              <a:pathLst>
                <a:path w="24899" h="24899" extrusionOk="0">
                  <a:moveTo>
                    <a:pt x="12449" y="0"/>
                  </a:moveTo>
                  <a:cubicBezTo>
                    <a:pt x="9148" y="0"/>
                    <a:pt x="5981" y="1311"/>
                    <a:pt x="3647" y="3645"/>
                  </a:cubicBezTo>
                  <a:cubicBezTo>
                    <a:pt x="1312" y="5980"/>
                    <a:pt x="0" y="9147"/>
                    <a:pt x="0" y="12449"/>
                  </a:cubicBezTo>
                  <a:cubicBezTo>
                    <a:pt x="0" y="15751"/>
                    <a:pt x="1312" y="18917"/>
                    <a:pt x="3647" y="21252"/>
                  </a:cubicBezTo>
                  <a:cubicBezTo>
                    <a:pt x="5981" y="23586"/>
                    <a:pt x="9148" y="24898"/>
                    <a:pt x="12449" y="24898"/>
                  </a:cubicBezTo>
                  <a:cubicBezTo>
                    <a:pt x="15751" y="24898"/>
                    <a:pt x="18917" y="23586"/>
                    <a:pt x="21252" y="21252"/>
                  </a:cubicBezTo>
                  <a:cubicBezTo>
                    <a:pt x="23586" y="18917"/>
                    <a:pt x="24898" y="15751"/>
                    <a:pt x="24898" y="12449"/>
                  </a:cubicBezTo>
                  <a:cubicBezTo>
                    <a:pt x="24898" y="9147"/>
                    <a:pt x="23586" y="5980"/>
                    <a:pt x="21252" y="3645"/>
                  </a:cubicBezTo>
                  <a:cubicBezTo>
                    <a:pt x="18917" y="1311"/>
                    <a:pt x="15751" y="0"/>
                    <a:pt x="124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1"/>
            <p:cNvSpPr/>
            <p:nvPr/>
          </p:nvSpPr>
          <p:spPr>
            <a:xfrm>
              <a:off x="3363425" y="2542000"/>
              <a:ext cx="501300" cy="278475"/>
            </a:xfrm>
            <a:custGeom>
              <a:avLst/>
              <a:gdLst/>
              <a:ahLst/>
              <a:cxnLst/>
              <a:rect l="l" t="t" r="r" b="b"/>
              <a:pathLst>
                <a:path w="20052" h="11139" extrusionOk="0">
                  <a:moveTo>
                    <a:pt x="13293" y="0"/>
                  </a:moveTo>
                  <a:cubicBezTo>
                    <a:pt x="12750" y="222"/>
                    <a:pt x="12218" y="451"/>
                    <a:pt x="11710" y="676"/>
                  </a:cubicBezTo>
                  <a:cubicBezTo>
                    <a:pt x="11512" y="765"/>
                    <a:pt x="11322" y="866"/>
                    <a:pt x="11136" y="977"/>
                  </a:cubicBezTo>
                  <a:cubicBezTo>
                    <a:pt x="10242" y="1511"/>
                    <a:pt x="9093" y="2468"/>
                    <a:pt x="10435" y="2890"/>
                  </a:cubicBezTo>
                  <a:cubicBezTo>
                    <a:pt x="10988" y="3065"/>
                    <a:pt x="12756" y="2790"/>
                    <a:pt x="12710" y="3745"/>
                  </a:cubicBezTo>
                  <a:cubicBezTo>
                    <a:pt x="12655" y="4872"/>
                    <a:pt x="10546" y="5123"/>
                    <a:pt x="9745" y="5348"/>
                  </a:cubicBezTo>
                  <a:cubicBezTo>
                    <a:pt x="6842" y="6167"/>
                    <a:pt x="1689" y="6763"/>
                    <a:pt x="168" y="9865"/>
                  </a:cubicBezTo>
                  <a:cubicBezTo>
                    <a:pt x="12" y="10182"/>
                    <a:pt x="0" y="10597"/>
                    <a:pt x="235" y="10862"/>
                  </a:cubicBezTo>
                  <a:cubicBezTo>
                    <a:pt x="428" y="11078"/>
                    <a:pt x="719" y="11139"/>
                    <a:pt x="1018" y="11139"/>
                  </a:cubicBezTo>
                  <a:cubicBezTo>
                    <a:pt x="1159" y="11139"/>
                    <a:pt x="1301" y="11125"/>
                    <a:pt x="1437" y="11108"/>
                  </a:cubicBezTo>
                  <a:cubicBezTo>
                    <a:pt x="5695" y="10578"/>
                    <a:pt x="9782" y="9212"/>
                    <a:pt x="13722" y="7549"/>
                  </a:cubicBezTo>
                  <a:cubicBezTo>
                    <a:pt x="15650" y="6736"/>
                    <a:pt x="17545" y="5845"/>
                    <a:pt x="19422" y="4920"/>
                  </a:cubicBezTo>
                  <a:cubicBezTo>
                    <a:pt x="19620" y="4822"/>
                    <a:pt x="19834" y="4722"/>
                    <a:pt x="20051" y="4620"/>
                  </a:cubicBezTo>
                  <a:cubicBezTo>
                    <a:pt x="18381" y="2366"/>
                    <a:pt x="16001" y="738"/>
                    <a:pt x="13293" y="0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51"/>
            <p:cNvSpPr/>
            <p:nvPr/>
          </p:nvSpPr>
          <p:spPr>
            <a:xfrm>
              <a:off x="3322325" y="2592100"/>
              <a:ext cx="254550" cy="142475"/>
            </a:xfrm>
            <a:custGeom>
              <a:avLst/>
              <a:gdLst/>
              <a:ahLst/>
              <a:cxnLst/>
              <a:rect l="l" t="t" r="r" b="b"/>
              <a:pathLst>
                <a:path w="10182" h="5699" extrusionOk="0">
                  <a:moveTo>
                    <a:pt x="8440" y="0"/>
                  </a:moveTo>
                  <a:cubicBezTo>
                    <a:pt x="7802" y="0"/>
                    <a:pt x="7145" y="126"/>
                    <a:pt x="6789" y="219"/>
                  </a:cubicBezTo>
                  <a:cubicBezTo>
                    <a:pt x="5346" y="591"/>
                    <a:pt x="3944" y="1060"/>
                    <a:pt x="2549" y="1546"/>
                  </a:cubicBezTo>
                  <a:cubicBezTo>
                    <a:pt x="1437" y="2750"/>
                    <a:pt x="570" y="4160"/>
                    <a:pt x="0" y="5698"/>
                  </a:cubicBezTo>
                  <a:cubicBezTo>
                    <a:pt x="208" y="5544"/>
                    <a:pt x="410" y="5395"/>
                    <a:pt x="606" y="5264"/>
                  </a:cubicBezTo>
                  <a:cubicBezTo>
                    <a:pt x="2479" y="4016"/>
                    <a:pt x="4701" y="3413"/>
                    <a:pt x="6890" y="2891"/>
                  </a:cubicBezTo>
                  <a:cubicBezTo>
                    <a:pt x="7763" y="2684"/>
                    <a:pt x="10182" y="2296"/>
                    <a:pt x="10139" y="1052"/>
                  </a:cubicBezTo>
                  <a:cubicBezTo>
                    <a:pt x="10110" y="225"/>
                    <a:pt x="9291" y="0"/>
                    <a:pt x="8440" y="0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51"/>
            <p:cNvSpPr/>
            <p:nvPr/>
          </p:nvSpPr>
          <p:spPr>
            <a:xfrm>
              <a:off x="3310950" y="2765875"/>
              <a:ext cx="614825" cy="312850"/>
            </a:xfrm>
            <a:custGeom>
              <a:avLst/>
              <a:gdLst/>
              <a:ahLst/>
              <a:cxnLst/>
              <a:rect l="l" t="t" r="r" b="b"/>
              <a:pathLst>
                <a:path w="24593" h="12514" extrusionOk="0">
                  <a:moveTo>
                    <a:pt x="24198" y="1"/>
                  </a:moveTo>
                  <a:cubicBezTo>
                    <a:pt x="23488" y="141"/>
                    <a:pt x="22776" y="480"/>
                    <a:pt x="22122" y="806"/>
                  </a:cubicBezTo>
                  <a:cubicBezTo>
                    <a:pt x="19584" y="2064"/>
                    <a:pt x="16963" y="3149"/>
                    <a:pt x="14276" y="4051"/>
                  </a:cubicBezTo>
                  <a:cubicBezTo>
                    <a:pt x="13532" y="4300"/>
                    <a:pt x="12756" y="4538"/>
                    <a:pt x="11980" y="4538"/>
                  </a:cubicBezTo>
                  <a:cubicBezTo>
                    <a:pt x="11808" y="4538"/>
                    <a:pt x="11637" y="4526"/>
                    <a:pt x="11466" y="4501"/>
                  </a:cubicBezTo>
                  <a:cubicBezTo>
                    <a:pt x="10853" y="4409"/>
                    <a:pt x="10281" y="4143"/>
                    <a:pt x="9678" y="4002"/>
                  </a:cubicBezTo>
                  <a:cubicBezTo>
                    <a:pt x="9294" y="3913"/>
                    <a:pt x="8904" y="3876"/>
                    <a:pt x="8512" y="3876"/>
                  </a:cubicBezTo>
                  <a:cubicBezTo>
                    <a:pt x="7620" y="3876"/>
                    <a:pt x="6719" y="4066"/>
                    <a:pt x="5840" y="4256"/>
                  </a:cubicBezTo>
                  <a:cubicBezTo>
                    <a:pt x="3869" y="4681"/>
                    <a:pt x="1884" y="5112"/>
                    <a:pt x="1" y="5845"/>
                  </a:cubicBezTo>
                  <a:cubicBezTo>
                    <a:pt x="138" y="6447"/>
                    <a:pt x="322" y="7039"/>
                    <a:pt x="547" y="7613"/>
                  </a:cubicBezTo>
                  <a:cubicBezTo>
                    <a:pt x="1830" y="7239"/>
                    <a:pt x="3135" y="6940"/>
                    <a:pt x="4454" y="6718"/>
                  </a:cubicBezTo>
                  <a:cubicBezTo>
                    <a:pt x="4906" y="6642"/>
                    <a:pt x="5411" y="6575"/>
                    <a:pt x="5912" y="6575"/>
                  </a:cubicBezTo>
                  <a:cubicBezTo>
                    <a:pt x="6522" y="6575"/>
                    <a:pt x="7128" y="6675"/>
                    <a:pt x="7630" y="6980"/>
                  </a:cubicBezTo>
                  <a:cubicBezTo>
                    <a:pt x="9024" y="7826"/>
                    <a:pt x="7354" y="8581"/>
                    <a:pt x="6429" y="8822"/>
                  </a:cubicBezTo>
                  <a:cubicBezTo>
                    <a:pt x="5199" y="9142"/>
                    <a:pt x="3925" y="9263"/>
                    <a:pt x="2685" y="9541"/>
                  </a:cubicBezTo>
                  <a:cubicBezTo>
                    <a:pt x="2413" y="9602"/>
                    <a:pt x="2053" y="9688"/>
                    <a:pt x="1668" y="9806"/>
                  </a:cubicBezTo>
                  <a:cubicBezTo>
                    <a:pt x="2323" y="10818"/>
                    <a:pt x="3119" y="11730"/>
                    <a:pt x="4036" y="12514"/>
                  </a:cubicBezTo>
                  <a:cubicBezTo>
                    <a:pt x="5001" y="12300"/>
                    <a:pt x="5958" y="12061"/>
                    <a:pt x="6910" y="11796"/>
                  </a:cubicBezTo>
                  <a:cubicBezTo>
                    <a:pt x="8163" y="11445"/>
                    <a:pt x="9428" y="11039"/>
                    <a:pt x="10479" y="10274"/>
                  </a:cubicBezTo>
                  <a:cubicBezTo>
                    <a:pt x="11792" y="9319"/>
                    <a:pt x="12713" y="7849"/>
                    <a:pt x="14154" y="7100"/>
                  </a:cubicBezTo>
                  <a:cubicBezTo>
                    <a:pt x="15016" y="6652"/>
                    <a:pt x="15996" y="6500"/>
                    <a:pt x="16946" y="6297"/>
                  </a:cubicBezTo>
                  <a:cubicBezTo>
                    <a:pt x="19555" y="5735"/>
                    <a:pt x="22056" y="4746"/>
                    <a:pt x="24343" y="3368"/>
                  </a:cubicBezTo>
                  <a:cubicBezTo>
                    <a:pt x="24423" y="3320"/>
                    <a:pt x="24502" y="3272"/>
                    <a:pt x="24582" y="3222"/>
                  </a:cubicBezTo>
                  <a:cubicBezTo>
                    <a:pt x="24592" y="2412"/>
                    <a:pt x="24523" y="1605"/>
                    <a:pt x="24377" y="808"/>
                  </a:cubicBezTo>
                  <a:cubicBezTo>
                    <a:pt x="24327" y="535"/>
                    <a:pt x="24264" y="267"/>
                    <a:pt x="24198" y="1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51"/>
            <p:cNvSpPr/>
            <p:nvPr/>
          </p:nvSpPr>
          <p:spPr>
            <a:xfrm>
              <a:off x="3647525" y="2694150"/>
              <a:ext cx="256925" cy="117950"/>
            </a:xfrm>
            <a:custGeom>
              <a:avLst/>
              <a:gdLst/>
              <a:ahLst/>
              <a:cxnLst/>
              <a:rect l="l" t="t" r="r" b="b"/>
              <a:pathLst>
                <a:path w="10277" h="4718" extrusionOk="0">
                  <a:moveTo>
                    <a:pt x="9617" y="1"/>
                  </a:moveTo>
                  <a:cubicBezTo>
                    <a:pt x="9237" y="207"/>
                    <a:pt x="8872" y="443"/>
                    <a:pt x="8610" y="567"/>
                  </a:cubicBezTo>
                  <a:cubicBezTo>
                    <a:pt x="6996" y="1326"/>
                    <a:pt x="5356" y="2030"/>
                    <a:pt x="3693" y="2682"/>
                  </a:cubicBezTo>
                  <a:cubicBezTo>
                    <a:pt x="2794" y="3034"/>
                    <a:pt x="1758" y="3285"/>
                    <a:pt x="860" y="3700"/>
                  </a:cubicBezTo>
                  <a:cubicBezTo>
                    <a:pt x="677" y="3783"/>
                    <a:pt x="498" y="3876"/>
                    <a:pt x="326" y="3978"/>
                  </a:cubicBezTo>
                  <a:cubicBezTo>
                    <a:pt x="168" y="4071"/>
                    <a:pt x="1" y="4214"/>
                    <a:pt x="22" y="4396"/>
                  </a:cubicBezTo>
                  <a:cubicBezTo>
                    <a:pt x="37" y="4527"/>
                    <a:pt x="153" y="4627"/>
                    <a:pt x="279" y="4666"/>
                  </a:cubicBezTo>
                  <a:cubicBezTo>
                    <a:pt x="402" y="4704"/>
                    <a:pt x="545" y="4718"/>
                    <a:pt x="693" y="4718"/>
                  </a:cubicBezTo>
                  <a:cubicBezTo>
                    <a:pt x="927" y="4718"/>
                    <a:pt x="1172" y="4683"/>
                    <a:pt x="1370" y="4654"/>
                  </a:cubicBezTo>
                  <a:cubicBezTo>
                    <a:pt x="3064" y="4406"/>
                    <a:pt x="4757" y="4091"/>
                    <a:pt x="6376" y="3528"/>
                  </a:cubicBezTo>
                  <a:cubicBezTo>
                    <a:pt x="7776" y="3041"/>
                    <a:pt x="9125" y="2361"/>
                    <a:pt x="10277" y="1430"/>
                  </a:cubicBezTo>
                  <a:cubicBezTo>
                    <a:pt x="10088" y="940"/>
                    <a:pt x="9867" y="462"/>
                    <a:pt x="9617" y="1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51"/>
            <p:cNvSpPr/>
            <p:nvPr/>
          </p:nvSpPr>
          <p:spPr>
            <a:xfrm>
              <a:off x="3492775" y="2908175"/>
              <a:ext cx="425750" cy="245475"/>
            </a:xfrm>
            <a:custGeom>
              <a:avLst/>
              <a:gdLst/>
              <a:ahLst/>
              <a:cxnLst/>
              <a:rect l="l" t="t" r="r" b="b"/>
              <a:pathLst>
                <a:path w="17030" h="9819" extrusionOk="0">
                  <a:moveTo>
                    <a:pt x="17030" y="0"/>
                  </a:moveTo>
                  <a:lnTo>
                    <a:pt x="17030" y="0"/>
                  </a:lnTo>
                  <a:cubicBezTo>
                    <a:pt x="16719" y="158"/>
                    <a:pt x="16414" y="350"/>
                    <a:pt x="16152" y="461"/>
                  </a:cubicBezTo>
                  <a:cubicBezTo>
                    <a:pt x="13962" y="1397"/>
                    <a:pt x="11643" y="1968"/>
                    <a:pt x="9388" y="2716"/>
                  </a:cubicBezTo>
                  <a:cubicBezTo>
                    <a:pt x="8611" y="2975"/>
                    <a:pt x="7791" y="3291"/>
                    <a:pt x="7328" y="3966"/>
                  </a:cubicBezTo>
                  <a:cubicBezTo>
                    <a:pt x="6875" y="4623"/>
                    <a:pt x="6847" y="5514"/>
                    <a:pt x="6354" y="6143"/>
                  </a:cubicBezTo>
                  <a:cubicBezTo>
                    <a:pt x="5942" y="6667"/>
                    <a:pt x="5281" y="6918"/>
                    <a:pt x="4653" y="7146"/>
                  </a:cubicBezTo>
                  <a:lnTo>
                    <a:pt x="1" y="8828"/>
                  </a:lnTo>
                  <a:cubicBezTo>
                    <a:pt x="1542" y="9484"/>
                    <a:pt x="3194" y="9818"/>
                    <a:pt x="4854" y="9818"/>
                  </a:cubicBezTo>
                  <a:cubicBezTo>
                    <a:pt x="5608" y="9818"/>
                    <a:pt x="6365" y="9750"/>
                    <a:pt x="7113" y="9610"/>
                  </a:cubicBezTo>
                  <a:cubicBezTo>
                    <a:pt x="12205" y="8674"/>
                    <a:pt x="15997" y="4762"/>
                    <a:pt x="17030" y="0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51"/>
            <p:cNvSpPr/>
            <p:nvPr/>
          </p:nvSpPr>
          <p:spPr>
            <a:xfrm>
              <a:off x="3014925" y="2621400"/>
              <a:ext cx="1205650" cy="442025"/>
            </a:xfrm>
            <a:custGeom>
              <a:avLst/>
              <a:gdLst/>
              <a:ahLst/>
              <a:cxnLst/>
              <a:rect l="l" t="t" r="r" b="b"/>
              <a:pathLst>
                <a:path w="48226" h="17681" extrusionOk="0">
                  <a:moveTo>
                    <a:pt x="40489" y="0"/>
                  </a:moveTo>
                  <a:cubicBezTo>
                    <a:pt x="38431" y="0"/>
                    <a:pt x="35999" y="203"/>
                    <a:pt x="33315" y="605"/>
                  </a:cubicBezTo>
                  <a:cubicBezTo>
                    <a:pt x="33607" y="919"/>
                    <a:pt x="34790" y="2255"/>
                    <a:pt x="35429" y="3944"/>
                  </a:cubicBezTo>
                  <a:cubicBezTo>
                    <a:pt x="36071" y="3885"/>
                    <a:pt x="36646" y="3855"/>
                    <a:pt x="37146" y="3855"/>
                  </a:cubicBezTo>
                  <a:cubicBezTo>
                    <a:pt x="38419" y="3855"/>
                    <a:pt x="39197" y="4049"/>
                    <a:pt x="39315" y="4458"/>
                  </a:cubicBezTo>
                  <a:cubicBezTo>
                    <a:pt x="39689" y="5770"/>
                    <a:pt x="33125" y="8794"/>
                    <a:pt x="24652" y="11213"/>
                  </a:cubicBezTo>
                  <a:cubicBezTo>
                    <a:pt x="18820" y="12880"/>
                    <a:pt x="13605" y="13825"/>
                    <a:pt x="10799" y="13825"/>
                  </a:cubicBezTo>
                  <a:cubicBezTo>
                    <a:pt x="9528" y="13825"/>
                    <a:pt x="8752" y="13631"/>
                    <a:pt x="8635" y="13223"/>
                  </a:cubicBezTo>
                  <a:cubicBezTo>
                    <a:pt x="8472" y="12651"/>
                    <a:pt x="9622" y="11758"/>
                    <a:pt x="11670" y="10729"/>
                  </a:cubicBezTo>
                  <a:cubicBezTo>
                    <a:pt x="11606" y="10238"/>
                    <a:pt x="11361" y="8141"/>
                    <a:pt x="11684" y="6786"/>
                  </a:cubicBezTo>
                  <a:lnTo>
                    <a:pt x="11684" y="6786"/>
                  </a:lnTo>
                  <a:cubicBezTo>
                    <a:pt x="4522" y="9881"/>
                    <a:pt x="0" y="13272"/>
                    <a:pt x="639" y="15506"/>
                  </a:cubicBezTo>
                  <a:cubicBezTo>
                    <a:pt x="1056" y="16965"/>
                    <a:pt x="3599" y="17680"/>
                    <a:pt x="7462" y="17680"/>
                  </a:cubicBezTo>
                  <a:cubicBezTo>
                    <a:pt x="12089" y="17680"/>
                    <a:pt x="18609" y="16653"/>
                    <a:pt x="25633" y="14646"/>
                  </a:cubicBezTo>
                  <a:cubicBezTo>
                    <a:pt x="38521" y="10966"/>
                    <a:pt x="48226" y="5381"/>
                    <a:pt x="47309" y="2175"/>
                  </a:cubicBezTo>
                  <a:cubicBezTo>
                    <a:pt x="46893" y="715"/>
                    <a:pt x="44350" y="0"/>
                    <a:pt x="40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51"/>
            <p:cNvSpPr/>
            <p:nvPr/>
          </p:nvSpPr>
          <p:spPr>
            <a:xfrm>
              <a:off x="3102750" y="2655100"/>
              <a:ext cx="1024325" cy="370725"/>
            </a:xfrm>
            <a:custGeom>
              <a:avLst/>
              <a:gdLst/>
              <a:ahLst/>
              <a:cxnLst/>
              <a:rect l="l" t="t" r="r" b="b"/>
              <a:pathLst>
                <a:path w="40973" h="14829" extrusionOk="0">
                  <a:moveTo>
                    <a:pt x="35640" y="0"/>
                  </a:moveTo>
                  <a:cubicBezTo>
                    <a:pt x="33462" y="0"/>
                    <a:pt x="31333" y="290"/>
                    <a:pt x="30895" y="353"/>
                  </a:cubicBezTo>
                  <a:cubicBezTo>
                    <a:pt x="30838" y="361"/>
                    <a:pt x="30782" y="383"/>
                    <a:pt x="30733" y="417"/>
                  </a:cubicBezTo>
                  <a:cubicBezTo>
                    <a:pt x="30879" y="623"/>
                    <a:pt x="31031" y="854"/>
                    <a:pt x="31180" y="1102"/>
                  </a:cubicBezTo>
                  <a:cubicBezTo>
                    <a:pt x="32500" y="920"/>
                    <a:pt x="34156" y="782"/>
                    <a:pt x="35682" y="782"/>
                  </a:cubicBezTo>
                  <a:cubicBezTo>
                    <a:pt x="37780" y="782"/>
                    <a:pt x="39632" y="1042"/>
                    <a:pt x="40024" y="1804"/>
                  </a:cubicBezTo>
                  <a:cubicBezTo>
                    <a:pt x="40117" y="1983"/>
                    <a:pt x="40108" y="2192"/>
                    <a:pt x="40000" y="2447"/>
                  </a:cubicBezTo>
                  <a:cubicBezTo>
                    <a:pt x="39152" y="4413"/>
                    <a:pt x="32943" y="7953"/>
                    <a:pt x="20978" y="11429"/>
                  </a:cubicBezTo>
                  <a:cubicBezTo>
                    <a:pt x="14228" y="13390"/>
                    <a:pt x="9372" y="14035"/>
                    <a:pt x="6121" y="14035"/>
                  </a:cubicBezTo>
                  <a:cubicBezTo>
                    <a:pt x="2837" y="14035"/>
                    <a:pt x="1189" y="13377"/>
                    <a:pt x="876" y="12751"/>
                  </a:cubicBezTo>
                  <a:cubicBezTo>
                    <a:pt x="843" y="12693"/>
                    <a:pt x="857" y="12582"/>
                    <a:pt x="912" y="12446"/>
                  </a:cubicBezTo>
                  <a:cubicBezTo>
                    <a:pt x="1532" y="10918"/>
                    <a:pt x="5218" y="8765"/>
                    <a:pt x="8028" y="7896"/>
                  </a:cubicBezTo>
                  <a:cubicBezTo>
                    <a:pt x="8015" y="7643"/>
                    <a:pt x="8008" y="7375"/>
                    <a:pt x="8010" y="7103"/>
                  </a:cubicBezTo>
                  <a:cubicBezTo>
                    <a:pt x="8006" y="7103"/>
                    <a:pt x="8002" y="7102"/>
                    <a:pt x="7998" y="7102"/>
                  </a:cubicBezTo>
                  <a:cubicBezTo>
                    <a:pt x="7965" y="7102"/>
                    <a:pt x="7933" y="7108"/>
                    <a:pt x="7901" y="7117"/>
                  </a:cubicBezTo>
                  <a:cubicBezTo>
                    <a:pt x="4521" y="8134"/>
                    <a:pt x="846" y="10534"/>
                    <a:pt x="188" y="12153"/>
                  </a:cubicBezTo>
                  <a:cubicBezTo>
                    <a:pt x="1" y="12615"/>
                    <a:pt x="87" y="12940"/>
                    <a:pt x="185" y="13115"/>
                  </a:cubicBezTo>
                  <a:cubicBezTo>
                    <a:pt x="651" y="14046"/>
                    <a:pt x="2547" y="14828"/>
                    <a:pt x="6143" y="14828"/>
                  </a:cubicBezTo>
                  <a:cubicBezTo>
                    <a:pt x="9555" y="14828"/>
                    <a:pt x="14498" y="14123"/>
                    <a:pt x="21197" y="12178"/>
                  </a:cubicBezTo>
                  <a:cubicBezTo>
                    <a:pt x="31933" y="9059"/>
                    <a:pt x="39596" y="5360"/>
                    <a:pt x="40717" y="2753"/>
                  </a:cubicBezTo>
                  <a:cubicBezTo>
                    <a:pt x="40972" y="2162"/>
                    <a:pt x="40859" y="1715"/>
                    <a:pt x="40720" y="1444"/>
                  </a:cubicBezTo>
                  <a:cubicBezTo>
                    <a:pt x="40130" y="300"/>
                    <a:pt x="37859" y="0"/>
                    <a:pt x="356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6" name="Google Shape;2196;p51"/>
          <p:cNvGrpSpPr/>
          <p:nvPr/>
        </p:nvGrpSpPr>
        <p:grpSpPr>
          <a:xfrm>
            <a:off x="7002450" y="1025938"/>
            <a:ext cx="1542775" cy="1460925"/>
            <a:chOff x="4550150" y="1655625"/>
            <a:chExt cx="1542775" cy="1460925"/>
          </a:xfrm>
        </p:grpSpPr>
        <p:sp>
          <p:nvSpPr>
            <p:cNvPr id="2197" name="Google Shape;2197;p51"/>
            <p:cNvSpPr/>
            <p:nvPr/>
          </p:nvSpPr>
          <p:spPr>
            <a:xfrm>
              <a:off x="4785250" y="2505675"/>
              <a:ext cx="194725" cy="194750"/>
            </a:xfrm>
            <a:custGeom>
              <a:avLst/>
              <a:gdLst/>
              <a:ahLst/>
              <a:cxnLst/>
              <a:rect l="l" t="t" r="r" b="b"/>
              <a:pathLst>
                <a:path w="7789" h="7790" extrusionOk="0">
                  <a:moveTo>
                    <a:pt x="4740" y="1"/>
                  </a:moveTo>
                  <a:cubicBezTo>
                    <a:pt x="4740" y="1"/>
                    <a:pt x="1666" y="261"/>
                    <a:pt x="0" y="1927"/>
                  </a:cubicBezTo>
                  <a:lnTo>
                    <a:pt x="2931" y="4857"/>
                  </a:lnTo>
                  <a:lnTo>
                    <a:pt x="5863" y="7789"/>
                  </a:lnTo>
                  <a:cubicBezTo>
                    <a:pt x="7528" y="6122"/>
                    <a:pt x="7789" y="3050"/>
                    <a:pt x="7789" y="3050"/>
                  </a:cubicBezTo>
                  <a:lnTo>
                    <a:pt x="6264" y="1526"/>
                  </a:lnTo>
                  <a:lnTo>
                    <a:pt x="47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51"/>
            <p:cNvSpPr/>
            <p:nvPr/>
          </p:nvSpPr>
          <p:spPr>
            <a:xfrm>
              <a:off x="4635325" y="2173650"/>
              <a:ext cx="487275" cy="250825"/>
            </a:xfrm>
            <a:custGeom>
              <a:avLst/>
              <a:gdLst/>
              <a:ahLst/>
              <a:cxnLst/>
              <a:rect l="l" t="t" r="r" b="b"/>
              <a:pathLst>
                <a:path w="19491" h="10033" extrusionOk="0">
                  <a:moveTo>
                    <a:pt x="16408" y="1"/>
                  </a:moveTo>
                  <a:cubicBezTo>
                    <a:pt x="12819" y="1"/>
                    <a:pt x="6600" y="1274"/>
                    <a:pt x="502" y="8590"/>
                  </a:cubicBezTo>
                  <a:cubicBezTo>
                    <a:pt x="0" y="9192"/>
                    <a:pt x="485" y="10033"/>
                    <a:pt x="1177" y="10033"/>
                  </a:cubicBezTo>
                  <a:cubicBezTo>
                    <a:pt x="1281" y="10033"/>
                    <a:pt x="1390" y="10014"/>
                    <a:pt x="1500" y="9972"/>
                  </a:cubicBezTo>
                  <a:cubicBezTo>
                    <a:pt x="3332" y="9278"/>
                    <a:pt x="5764" y="8591"/>
                    <a:pt x="8212" y="8591"/>
                  </a:cubicBezTo>
                  <a:cubicBezTo>
                    <a:pt x="9804" y="8591"/>
                    <a:pt x="11404" y="8882"/>
                    <a:pt x="12849" y="9650"/>
                  </a:cubicBezTo>
                  <a:lnTo>
                    <a:pt x="19490" y="363"/>
                  </a:lnTo>
                  <a:cubicBezTo>
                    <a:pt x="19490" y="363"/>
                    <a:pt x="18324" y="1"/>
                    <a:pt x="16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51"/>
            <p:cNvSpPr/>
            <p:nvPr/>
          </p:nvSpPr>
          <p:spPr>
            <a:xfrm>
              <a:off x="5237675" y="2544075"/>
              <a:ext cx="321100" cy="479875"/>
            </a:xfrm>
            <a:custGeom>
              <a:avLst/>
              <a:gdLst/>
              <a:ahLst/>
              <a:cxnLst/>
              <a:rect l="l" t="t" r="r" b="b"/>
              <a:pathLst>
                <a:path w="12844" h="19195" extrusionOk="0">
                  <a:moveTo>
                    <a:pt x="9850" y="0"/>
                  </a:moveTo>
                  <a:lnTo>
                    <a:pt x="562" y="6641"/>
                  </a:lnTo>
                  <a:cubicBezTo>
                    <a:pt x="2512" y="10309"/>
                    <a:pt x="1386" y="14965"/>
                    <a:pt x="240" y="17990"/>
                  </a:cubicBezTo>
                  <a:cubicBezTo>
                    <a:pt x="0" y="18625"/>
                    <a:pt x="509" y="19195"/>
                    <a:pt x="1071" y="19195"/>
                  </a:cubicBezTo>
                  <a:cubicBezTo>
                    <a:pt x="1258" y="19195"/>
                    <a:pt x="1450" y="19132"/>
                    <a:pt x="1622" y="18988"/>
                  </a:cubicBezTo>
                  <a:cubicBezTo>
                    <a:pt x="12843" y="9638"/>
                    <a:pt x="9850" y="0"/>
                    <a:pt x="98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51"/>
            <p:cNvSpPr/>
            <p:nvPr/>
          </p:nvSpPr>
          <p:spPr>
            <a:xfrm>
              <a:off x="5237675" y="2544025"/>
              <a:ext cx="256950" cy="479850"/>
            </a:xfrm>
            <a:custGeom>
              <a:avLst/>
              <a:gdLst/>
              <a:ahLst/>
              <a:cxnLst/>
              <a:rect l="l" t="t" r="r" b="b"/>
              <a:pathLst>
                <a:path w="10278" h="19194" extrusionOk="0">
                  <a:moveTo>
                    <a:pt x="9849" y="1"/>
                  </a:moveTo>
                  <a:lnTo>
                    <a:pt x="562" y="6643"/>
                  </a:lnTo>
                  <a:cubicBezTo>
                    <a:pt x="2512" y="10311"/>
                    <a:pt x="1386" y="14967"/>
                    <a:pt x="240" y="17992"/>
                  </a:cubicBezTo>
                  <a:cubicBezTo>
                    <a:pt x="0" y="18626"/>
                    <a:pt x="508" y="19193"/>
                    <a:pt x="1069" y="19193"/>
                  </a:cubicBezTo>
                  <a:cubicBezTo>
                    <a:pt x="1141" y="19193"/>
                    <a:pt x="1214" y="19184"/>
                    <a:pt x="1287" y="19164"/>
                  </a:cubicBezTo>
                  <a:cubicBezTo>
                    <a:pt x="2533" y="16815"/>
                    <a:pt x="3812" y="13519"/>
                    <a:pt x="3453" y="10338"/>
                  </a:cubicBezTo>
                  <a:cubicBezTo>
                    <a:pt x="3307" y="9039"/>
                    <a:pt x="3921" y="7772"/>
                    <a:pt x="5011" y="7050"/>
                  </a:cubicBezTo>
                  <a:lnTo>
                    <a:pt x="10203" y="3601"/>
                  </a:lnTo>
                  <a:cubicBezTo>
                    <a:pt x="10277" y="1381"/>
                    <a:pt x="9849" y="1"/>
                    <a:pt x="9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51"/>
            <p:cNvSpPr/>
            <p:nvPr/>
          </p:nvSpPr>
          <p:spPr>
            <a:xfrm>
              <a:off x="4639800" y="2173700"/>
              <a:ext cx="482800" cy="250775"/>
            </a:xfrm>
            <a:custGeom>
              <a:avLst/>
              <a:gdLst/>
              <a:ahLst/>
              <a:cxnLst/>
              <a:rect l="l" t="t" r="r" b="b"/>
              <a:pathLst>
                <a:path w="19312" h="10031" extrusionOk="0">
                  <a:moveTo>
                    <a:pt x="16229" y="0"/>
                  </a:moveTo>
                  <a:cubicBezTo>
                    <a:pt x="16062" y="0"/>
                    <a:pt x="15889" y="3"/>
                    <a:pt x="15711" y="9"/>
                  </a:cubicBezTo>
                  <a:lnTo>
                    <a:pt x="12263" y="5201"/>
                  </a:lnTo>
                  <a:cubicBezTo>
                    <a:pt x="11611" y="6183"/>
                    <a:pt x="10516" y="6779"/>
                    <a:pt x="9354" y="6779"/>
                  </a:cubicBezTo>
                  <a:cubicBezTo>
                    <a:pt x="9228" y="6779"/>
                    <a:pt x="9101" y="6772"/>
                    <a:pt x="8974" y="6757"/>
                  </a:cubicBezTo>
                  <a:cubicBezTo>
                    <a:pt x="8604" y="6716"/>
                    <a:pt x="8233" y="6696"/>
                    <a:pt x="7862" y="6696"/>
                  </a:cubicBezTo>
                  <a:cubicBezTo>
                    <a:pt x="5040" y="6696"/>
                    <a:pt x="2224" y="7823"/>
                    <a:pt x="148" y="8923"/>
                  </a:cubicBezTo>
                  <a:cubicBezTo>
                    <a:pt x="1" y="9461"/>
                    <a:pt x="429" y="10031"/>
                    <a:pt x="998" y="10031"/>
                  </a:cubicBezTo>
                  <a:cubicBezTo>
                    <a:pt x="1102" y="10031"/>
                    <a:pt x="1211" y="10012"/>
                    <a:pt x="1321" y="9970"/>
                  </a:cubicBezTo>
                  <a:cubicBezTo>
                    <a:pt x="3153" y="9276"/>
                    <a:pt x="5585" y="8589"/>
                    <a:pt x="8033" y="8589"/>
                  </a:cubicBezTo>
                  <a:cubicBezTo>
                    <a:pt x="9625" y="8589"/>
                    <a:pt x="11225" y="8880"/>
                    <a:pt x="12670" y="9648"/>
                  </a:cubicBezTo>
                  <a:lnTo>
                    <a:pt x="19311" y="361"/>
                  </a:lnTo>
                  <a:cubicBezTo>
                    <a:pt x="19311" y="361"/>
                    <a:pt x="18143" y="0"/>
                    <a:pt x="162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51"/>
            <p:cNvSpPr/>
            <p:nvPr/>
          </p:nvSpPr>
          <p:spPr>
            <a:xfrm>
              <a:off x="4889075" y="1655625"/>
              <a:ext cx="1203850" cy="1121925"/>
            </a:xfrm>
            <a:custGeom>
              <a:avLst/>
              <a:gdLst/>
              <a:ahLst/>
              <a:cxnLst/>
              <a:rect l="l" t="t" r="r" b="b"/>
              <a:pathLst>
                <a:path w="48154" h="44877" extrusionOk="0">
                  <a:moveTo>
                    <a:pt x="38035" y="0"/>
                  </a:moveTo>
                  <a:cubicBezTo>
                    <a:pt x="33706" y="0"/>
                    <a:pt x="27570" y="1225"/>
                    <a:pt x="21473" y="6596"/>
                  </a:cubicBezTo>
                  <a:cubicBezTo>
                    <a:pt x="10266" y="16468"/>
                    <a:pt x="1" y="33418"/>
                    <a:pt x="1" y="33418"/>
                  </a:cubicBezTo>
                  <a:lnTo>
                    <a:pt x="5730" y="39147"/>
                  </a:lnTo>
                  <a:lnTo>
                    <a:pt x="11459" y="44876"/>
                  </a:lnTo>
                  <a:cubicBezTo>
                    <a:pt x="11459" y="44876"/>
                    <a:pt x="28410" y="34611"/>
                    <a:pt x="38283" y="23406"/>
                  </a:cubicBezTo>
                  <a:cubicBezTo>
                    <a:pt x="48153" y="12199"/>
                    <a:pt x="44019" y="860"/>
                    <a:pt x="44019" y="860"/>
                  </a:cubicBezTo>
                  <a:cubicBezTo>
                    <a:pt x="44019" y="860"/>
                    <a:pt x="41661" y="0"/>
                    <a:pt x="380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1"/>
            <p:cNvSpPr/>
            <p:nvPr/>
          </p:nvSpPr>
          <p:spPr>
            <a:xfrm>
              <a:off x="4889075" y="1804500"/>
              <a:ext cx="1125725" cy="973050"/>
            </a:xfrm>
            <a:custGeom>
              <a:avLst/>
              <a:gdLst/>
              <a:ahLst/>
              <a:cxnLst/>
              <a:rect l="l" t="t" r="r" b="b"/>
              <a:pathLst>
                <a:path w="45029" h="38922" extrusionOk="0">
                  <a:moveTo>
                    <a:pt x="44858" y="1"/>
                  </a:moveTo>
                  <a:cubicBezTo>
                    <a:pt x="44441" y="4058"/>
                    <a:pt x="42844" y="9140"/>
                    <a:pt x="38387" y="14198"/>
                  </a:cubicBezTo>
                  <a:cubicBezTo>
                    <a:pt x="32590" y="20781"/>
                    <a:pt x="24349" y="27038"/>
                    <a:pt x="18535" y="31081"/>
                  </a:cubicBezTo>
                  <a:cubicBezTo>
                    <a:pt x="16821" y="32273"/>
                    <a:pt x="14844" y="32856"/>
                    <a:pt x="12876" y="32856"/>
                  </a:cubicBezTo>
                  <a:cubicBezTo>
                    <a:pt x="10310" y="32856"/>
                    <a:pt x="7761" y="31865"/>
                    <a:pt x="5836" y="29940"/>
                  </a:cubicBezTo>
                  <a:lnTo>
                    <a:pt x="1299" y="25402"/>
                  </a:lnTo>
                  <a:cubicBezTo>
                    <a:pt x="464" y="26699"/>
                    <a:pt x="1" y="27463"/>
                    <a:pt x="1" y="27463"/>
                  </a:cubicBezTo>
                  <a:lnTo>
                    <a:pt x="5730" y="33192"/>
                  </a:lnTo>
                  <a:lnTo>
                    <a:pt x="11459" y="38921"/>
                  </a:lnTo>
                  <a:cubicBezTo>
                    <a:pt x="11459" y="38921"/>
                    <a:pt x="28410" y="28656"/>
                    <a:pt x="38283" y="17451"/>
                  </a:cubicBezTo>
                  <a:cubicBezTo>
                    <a:pt x="44034" y="10921"/>
                    <a:pt x="45028" y="4350"/>
                    <a:pt x="44858" y="1"/>
                  </a:cubicBezTo>
                  <a:close/>
                </a:path>
              </a:pathLst>
            </a:custGeom>
            <a:solidFill>
              <a:srgbClr val="E8C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1"/>
            <p:cNvSpPr/>
            <p:nvPr/>
          </p:nvSpPr>
          <p:spPr>
            <a:xfrm>
              <a:off x="4966250" y="2686675"/>
              <a:ext cx="194725" cy="194725"/>
            </a:xfrm>
            <a:custGeom>
              <a:avLst/>
              <a:gdLst/>
              <a:ahLst/>
              <a:cxnLst/>
              <a:rect l="l" t="t" r="r" b="b"/>
              <a:pathLst>
                <a:path w="7789" h="7789" extrusionOk="0">
                  <a:moveTo>
                    <a:pt x="4738" y="1"/>
                  </a:moveTo>
                  <a:cubicBezTo>
                    <a:pt x="4738" y="1"/>
                    <a:pt x="1666" y="261"/>
                    <a:pt x="0" y="1927"/>
                  </a:cubicBezTo>
                  <a:lnTo>
                    <a:pt x="2931" y="4859"/>
                  </a:lnTo>
                  <a:lnTo>
                    <a:pt x="5862" y="7789"/>
                  </a:lnTo>
                  <a:cubicBezTo>
                    <a:pt x="7528" y="6123"/>
                    <a:pt x="7789" y="3051"/>
                    <a:pt x="7789" y="3051"/>
                  </a:cubicBezTo>
                  <a:lnTo>
                    <a:pt x="6263" y="1526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1"/>
            <p:cNvSpPr/>
            <p:nvPr/>
          </p:nvSpPr>
          <p:spPr>
            <a:xfrm>
              <a:off x="4914500" y="2356025"/>
              <a:ext cx="402875" cy="370925"/>
            </a:xfrm>
            <a:custGeom>
              <a:avLst/>
              <a:gdLst/>
              <a:ahLst/>
              <a:cxnLst/>
              <a:rect l="l" t="t" r="r" b="b"/>
              <a:pathLst>
                <a:path w="16115" h="14837" extrusionOk="0">
                  <a:moveTo>
                    <a:pt x="14846" y="0"/>
                  </a:moveTo>
                  <a:cubicBezTo>
                    <a:pt x="14678" y="0"/>
                    <a:pt x="14500" y="43"/>
                    <a:pt x="14324" y="139"/>
                  </a:cubicBezTo>
                  <a:cubicBezTo>
                    <a:pt x="11742" y="1555"/>
                    <a:pt x="9373" y="3330"/>
                    <a:pt x="7288" y="5410"/>
                  </a:cubicBezTo>
                  <a:cubicBezTo>
                    <a:pt x="2562" y="10136"/>
                    <a:pt x="1" y="13083"/>
                    <a:pt x="1380" y="14464"/>
                  </a:cubicBezTo>
                  <a:cubicBezTo>
                    <a:pt x="1632" y="14716"/>
                    <a:pt x="1937" y="14837"/>
                    <a:pt x="2294" y="14837"/>
                  </a:cubicBezTo>
                  <a:cubicBezTo>
                    <a:pt x="3897" y="14837"/>
                    <a:pt x="6572" y="12419"/>
                    <a:pt x="10434" y="8556"/>
                  </a:cubicBezTo>
                  <a:cubicBezTo>
                    <a:pt x="12514" y="6471"/>
                    <a:pt x="14289" y="4102"/>
                    <a:pt x="15705" y="1521"/>
                  </a:cubicBezTo>
                  <a:cubicBezTo>
                    <a:pt x="16114" y="773"/>
                    <a:pt x="15562" y="0"/>
                    <a:pt x="148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1"/>
            <p:cNvSpPr/>
            <p:nvPr/>
          </p:nvSpPr>
          <p:spPr>
            <a:xfrm>
              <a:off x="4914550" y="2374375"/>
              <a:ext cx="377700" cy="352575"/>
            </a:xfrm>
            <a:custGeom>
              <a:avLst/>
              <a:gdLst/>
              <a:ahLst/>
              <a:cxnLst/>
              <a:rect l="l" t="t" r="r" b="b"/>
              <a:pathLst>
                <a:path w="15108" h="14103" extrusionOk="0">
                  <a:moveTo>
                    <a:pt x="13284" y="1"/>
                  </a:moveTo>
                  <a:lnTo>
                    <a:pt x="13284" y="1"/>
                  </a:lnTo>
                  <a:cubicBezTo>
                    <a:pt x="11548" y="1042"/>
                    <a:pt x="9397" y="2564"/>
                    <a:pt x="7287" y="4676"/>
                  </a:cubicBezTo>
                  <a:cubicBezTo>
                    <a:pt x="2561" y="9402"/>
                    <a:pt x="0" y="12349"/>
                    <a:pt x="1379" y="13730"/>
                  </a:cubicBezTo>
                  <a:cubicBezTo>
                    <a:pt x="1631" y="13982"/>
                    <a:pt x="1935" y="14103"/>
                    <a:pt x="2293" y="14103"/>
                  </a:cubicBezTo>
                  <a:cubicBezTo>
                    <a:pt x="3895" y="14103"/>
                    <a:pt x="6570" y="11685"/>
                    <a:pt x="10432" y="7822"/>
                  </a:cubicBezTo>
                  <a:cubicBezTo>
                    <a:pt x="12544" y="5711"/>
                    <a:pt x="14067" y="3560"/>
                    <a:pt x="15107" y="1825"/>
                  </a:cubicBezTo>
                  <a:lnTo>
                    <a:pt x="15107" y="1825"/>
                  </a:lnTo>
                  <a:cubicBezTo>
                    <a:pt x="13971" y="3331"/>
                    <a:pt x="12734" y="4756"/>
                    <a:pt x="11401" y="6091"/>
                  </a:cubicBezTo>
                  <a:cubicBezTo>
                    <a:pt x="7372" y="10119"/>
                    <a:pt x="4670" y="12609"/>
                    <a:pt x="3313" y="12609"/>
                  </a:cubicBezTo>
                  <a:cubicBezTo>
                    <a:pt x="3078" y="12609"/>
                    <a:pt x="2883" y="12534"/>
                    <a:pt x="2729" y="12379"/>
                  </a:cubicBezTo>
                  <a:cubicBezTo>
                    <a:pt x="1685" y="11335"/>
                    <a:pt x="4293" y="8434"/>
                    <a:pt x="9019" y="3709"/>
                  </a:cubicBezTo>
                  <a:cubicBezTo>
                    <a:pt x="10354" y="2375"/>
                    <a:pt x="11779" y="1137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1"/>
            <p:cNvSpPr/>
            <p:nvPr/>
          </p:nvSpPr>
          <p:spPr>
            <a:xfrm>
              <a:off x="5390250" y="1858925"/>
              <a:ext cx="417450" cy="417475"/>
            </a:xfrm>
            <a:custGeom>
              <a:avLst/>
              <a:gdLst/>
              <a:ahLst/>
              <a:cxnLst/>
              <a:rect l="l" t="t" r="r" b="b"/>
              <a:pathLst>
                <a:path w="16698" h="16699" extrusionOk="0">
                  <a:moveTo>
                    <a:pt x="8349" y="1"/>
                  </a:moveTo>
                  <a:cubicBezTo>
                    <a:pt x="6135" y="1"/>
                    <a:pt x="4011" y="880"/>
                    <a:pt x="2445" y="2447"/>
                  </a:cubicBezTo>
                  <a:cubicBezTo>
                    <a:pt x="880" y="4012"/>
                    <a:pt x="1" y="6136"/>
                    <a:pt x="1" y="8351"/>
                  </a:cubicBezTo>
                  <a:cubicBezTo>
                    <a:pt x="1" y="10565"/>
                    <a:pt x="880" y="12687"/>
                    <a:pt x="2445" y="14254"/>
                  </a:cubicBezTo>
                  <a:cubicBezTo>
                    <a:pt x="4011" y="15819"/>
                    <a:pt x="6135" y="16699"/>
                    <a:pt x="8349" y="16699"/>
                  </a:cubicBezTo>
                  <a:cubicBezTo>
                    <a:pt x="10563" y="16699"/>
                    <a:pt x="12687" y="15819"/>
                    <a:pt x="14253" y="14254"/>
                  </a:cubicBezTo>
                  <a:cubicBezTo>
                    <a:pt x="15818" y="12687"/>
                    <a:pt x="16697" y="10565"/>
                    <a:pt x="16697" y="8351"/>
                  </a:cubicBezTo>
                  <a:cubicBezTo>
                    <a:pt x="16697" y="6136"/>
                    <a:pt x="15818" y="4012"/>
                    <a:pt x="14253" y="2447"/>
                  </a:cubicBezTo>
                  <a:cubicBezTo>
                    <a:pt x="12687" y="880"/>
                    <a:pt x="10563" y="1"/>
                    <a:pt x="8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1"/>
            <p:cNvSpPr/>
            <p:nvPr/>
          </p:nvSpPr>
          <p:spPr>
            <a:xfrm>
              <a:off x="5459425" y="1928100"/>
              <a:ext cx="279100" cy="279125"/>
            </a:xfrm>
            <a:custGeom>
              <a:avLst/>
              <a:gdLst/>
              <a:ahLst/>
              <a:cxnLst/>
              <a:rect l="l" t="t" r="r" b="b"/>
              <a:pathLst>
                <a:path w="11164" h="11165" extrusionOk="0">
                  <a:moveTo>
                    <a:pt x="5582" y="1"/>
                  </a:moveTo>
                  <a:cubicBezTo>
                    <a:pt x="2500" y="1"/>
                    <a:pt x="1" y="2500"/>
                    <a:pt x="1" y="5584"/>
                  </a:cubicBezTo>
                  <a:cubicBezTo>
                    <a:pt x="1" y="8666"/>
                    <a:pt x="2500" y="11165"/>
                    <a:pt x="5582" y="11165"/>
                  </a:cubicBezTo>
                  <a:cubicBezTo>
                    <a:pt x="8664" y="11165"/>
                    <a:pt x="11163" y="8666"/>
                    <a:pt x="11163" y="5584"/>
                  </a:cubicBezTo>
                  <a:cubicBezTo>
                    <a:pt x="11163" y="2500"/>
                    <a:pt x="8664" y="1"/>
                    <a:pt x="5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1"/>
            <p:cNvSpPr/>
            <p:nvPr/>
          </p:nvSpPr>
          <p:spPr>
            <a:xfrm>
              <a:off x="5705700" y="2175950"/>
              <a:ext cx="31675" cy="31675"/>
            </a:xfrm>
            <a:custGeom>
              <a:avLst/>
              <a:gdLst/>
              <a:ahLst/>
              <a:cxnLst/>
              <a:rect l="l" t="t" r="r" b="b"/>
              <a:pathLst>
                <a:path w="1267" h="1267" extrusionOk="0">
                  <a:moveTo>
                    <a:pt x="633" y="1"/>
                  </a:moveTo>
                  <a:cubicBezTo>
                    <a:pt x="284" y="1"/>
                    <a:pt x="0" y="284"/>
                    <a:pt x="0" y="634"/>
                  </a:cubicBezTo>
                  <a:cubicBezTo>
                    <a:pt x="0" y="983"/>
                    <a:pt x="284" y="1267"/>
                    <a:pt x="633" y="1267"/>
                  </a:cubicBezTo>
                  <a:cubicBezTo>
                    <a:pt x="983" y="1267"/>
                    <a:pt x="1266" y="983"/>
                    <a:pt x="1266" y="634"/>
                  </a:cubicBezTo>
                  <a:cubicBezTo>
                    <a:pt x="1266" y="284"/>
                    <a:pt x="983" y="1"/>
                    <a:pt x="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1"/>
            <p:cNvSpPr/>
            <p:nvPr/>
          </p:nvSpPr>
          <p:spPr>
            <a:xfrm>
              <a:off x="5583125" y="2227375"/>
              <a:ext cx="32950" cy="31675"/>
            </a:xfrm>
            <a:custGeom>
              <a:avLst/>
              <a:gdLst/>
              <a:ahLst/>
              <a:cxnLst/>
              <a:rect l="l" t="t" r="r" b="b"/>
              <a:pathLst>
                <a:path w="1318" h="1267" extrusionOk="0">
                  <a:moveTo>
                    <a:pt x="634" y="0"/>
                  </a:moveTo>
                  <a:cubicBezTo>
                    <a:pt x="285" y="0"/>
                    <a:pt x="1" y="284"/>
                    <a:pt x="1" y="633"/>
                  </a:cubicBezTo>
                  <a:cubicBezTo>
                    <a:pt x="1" y="890"/>
                    <a:pt x="156" y="1120"/>
                    <a:pt x="392" y="1218"/>
                  </a:cubicBezTo>
                  <a:cubicBezTo>
                    <a:pt x="470" y="1250"/>
                    <a:pt x="553" y="1266"/>
                    <a:pt x="634" y="1266"/>
                  </a:cubicBezTo>
                  <a:cubicBezTo>
                    <a:pt x="799" y="1266"/>
                    <a:pt x="960" y="1202"/>
                    <a:pt x="1081" y="1080"/>
                  </a:cubicBezTo>
                  <a:cubicBezTo>
                    <a:pt x="1263" y="900"/>
                    <a:pt x="1317" y="627"/>
                    <a:pt x="1218" y="391"/>
                  </a:cubicBezTo>
                  <a:cubicBezTo>
                    <a:pt x="1121" y="155"/>
                    <a:pt x="890" y="0"/>
                    <a:pt x="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1"/>
            <p:cNvSpPr/>
            <p:nvPr/>
          </p:nvSpPr>
          <p:spPr>
            <a:xfrm>
              <a:off x="5457475" y="2175950"/>
              <a:ext cx="31650" cy="31675"/>
            </a:xfrm>
            <a:custGeom>
              <a:avLst/>
              <a:gdLst/>
              <a:ahLst/>
              <a:cxnLst/>
              <a:rect l="l" t="t" r="r" b="b"/>
              <a:pathLst>
                <a:path w="1266" h="1267" extrusionOk="0">
                  <a:moveTo>
                    <a:pt x="634" y="1"/>
                  </a:moveTo>
                  <a:cubicBezTo>
                    <a:pt x="283" y="1"/>
                    <a:pt x="1" y="284"/>
                    <a:pt x="1" y="634"/>
                  </a:cubicBezTo>
                  <a:cubicBezTo>
                    <a:pt x="1" y="983"/>
                    <a:pt x="283" y="1267"/>
                    <a:pt x="634" y="1267"/>
                  </a:cubicBezTo>
                  <a:cubicBezTo>
                    <a:pt x="983" y="1267"/>
                    <a:pt x="1266" y="983"/>
                    <a:pt x="1266" y="634"/>
                  </a:cubicBezTo>
                  <a:cubicBezTo>
                    <a:pt x="1266" y="284"/>
                    <a:pt x="983" y="1"/>
                    <a:pt x="6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1"/>
            <p:cNvSpPr/>
            <p:nvPr/>
          </p:nvSpPr>
          <p:spPr>
            <a:xfrm>
              <a:off x="5404825" y="2051850"/>
              <a:ext cx="32925" cy="31650"/>
            </a:xfrm>
            <a:custGeom>
              <a:avLst/>
              <a:gdLst/>
              <a:ahLst/>
              <a:cxnLst/>
              <a:rect l="l" t="t" r="r" b="b"/>
              <a:pathLst>
                <a:path w="1317" h="1266" extrusionOk="0">
                  <a:moveTo>
                    <a:pt x="683" y="0"/>
                  </a:moveTo>
                  <a:cubicBezTo>
                    <a:pt x="427" y="0"/>
                    <a:pt x="196" y="154"/>
                    <a:pt x="98" y="391"/>
                  </a:cubicBezTo>
                  <a:cubicBezTo>
                    <a:pt x="0" y="628"/>
                    <a:pt x="55" y="900"/>
                    <a:pt x="235" y="1080"/>
                  </a:cubicBezTo>
                  <a:cubicBezTo>
                    <a:pt x="357" y="1201"/>
                    <a:pt x="519" y="1266"/>
                    <a:pt x="684" y="1266"/>
                  </a:cubicBezTo>
                  <a:cubicBezTo>
                    <a:pt x="765" y="1266"/>
                    <a:pt x="847" y="1250"/>
                    <a:pt x="925" y="1218"/>
                  </a:cubicBezTo>
                  <a:cubicBezTo>
                    <a:pt x="1162" y="1119"/>
                    <a:pt x="1316" y="888"/>
                    <a:pt x="1316" y="634"/>
                  </a:cubicBezTo>
                  <a:cubicBezTo>
                    <a:pt x="1316" y="284"/>
                    <a:pt x="1033" y="0"/>
                    <a:pt x="6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1"/>
            <p:cNvSpPr/>
            <p:nvPr/>
          </p:nvSpPr>
          <p:spPr>
            <a:xfrm>
              <a:off x="5457475" y="1927700"/>
              <a:ext cx="31650" cy="31700"/>
            </a:xfrm>
            <a:custGeom>
              <a:avLst/>
              <a:gdLst/>
              <a:ahLst/>
              <a:cxnLst/>
              <a:rect l="l" t="t" r="r" b="b"/>
              <a:pathLst>
                <a:path w="1266" h="1268" extrusionOk="0">
                  <a:moveTo>
                    <a:pt x="634" y="1"/>
                  </a:moveTo>
                  <a:cubicBezTo>
                    <a:pt x="283" y="1"/>
                    <a:pt x="1" y="285"/>
                    <a:pt x="1" y="634"/>
                  </a:cubicBezTo>
                  <a:cubicBezTo>
                    <a:pt x="1" y="983"/>
                    <a:pt x="283" y="1267"/>
                    <a:pt x="634" y="1267"/>
                  </a:cubicBezTo>
                  <a:cubicBezTo>
                    <a:pt x="983" y="1267"/>
                    <a:pt x="1266" y="983"/>
                    <a:pt x="1266" y="634"/>
                  </a:cubicBezTo>
                  <a:cubicBezTo>
                    <a:pt x="1266" y="285"/>
                    <a:pt x="983" y="1"/>
                    <a:pt x="6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1"/>
            <p:cNvSpPr/>
            <p:nvPr/>
          </p:nvSpPr>
          <p:spPr>
            <a:xfrm>
              <a:off x="5580325" y="1876300"/>
              <a:ext cx="32950" cy="31675"/>
            </a:xfrm>
            <a:custGeom>
              <a:avLst/>
              <a:gdLst/>
              <a:ahLst/>
              <a:cxnLst/>
              <a:rect l="l" t="t" r="r" b="b"/>
              <a:pathLst>
                <a:path w="1318" h="1267" extrusionOk="0">
                  <a:moveTo>
                    <a:pt x="684" y="1"/>
                  </a:moveTo>
                  <a:cubicBezTo>
                    <a:pt x="519" y="1"/>
                    <a:pt x="357" y="65"/>
                    <a:pt x="236" y="187"/>
                  </a:cubicBezTo>
                  <a:cubicBezTo>
                    <a:pt x="55" y="367"/>
                    <a:pt x="1" y="639"/>
                    <a:pt x="100" y="875"/>
                  </a:cubicBezTo>
                  <a:cubicBezTo>
                    <a:pt x="197" y="1113"/>
                    <a:pt x="428" y="1266"/>
                    <a:pt x="684" y="1266"/>
                  </a:cubicBezTo>
                  <a:cubicBezTo>
                    <a:pt x="1033" y="1266"/>
                    <a:pt x="1317" y="983"/>
                    <a:pt x="1317" y="633"/>
                  </a:cubicBezTo>
                  <a:cubicBezTo>
                    <a:pt x="1317" y="378"/>
                    <a:pt x="1162" y="146"/>
                    <a:pt x="926" y="49"/>
                  </a:cubicBezTo>
                  <a:cubicBezTo>
                    <a:pt x="848" y="17"/>
                    <a:pt x="765" y="1"/>
                    <a:pt x="6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1"/>
            <p:cNvSpPr/>
            <p:nvPr/>
          </p:nvSpPr>
          <p:spPr>
            <a:xfrm>
              <a:off x="5705700" y="1927700"/>
              <a:ext cx="31675" cy="31700"/>
            </a:xfrm>
            <a:custGeom>
              <a:avLst/>
              <a:gdLst/>
              <a:ahLst/>
              <a:cxnLst/>
              <a:rect l="l" t="t" r="r" b="b"/>
              <a:pathLst>
                <a:path w="1267" h="1268" extrusionOk="0">
                  <a:moveTo>
                    <a:pt x="633" y="1"/>
                  </a:moveTo>
                  <a:cubicBezTo>
                    <a:pt x="284" y="1"/>
                    <a:pt x="0" y="285"/>
                    <a:pt x="0" y="634"/>
                  </a:cubicBezTo>
                  <a:cubicBezTo>
                    <a:pt x="0" y="983"/>
                    <a:pt x="284" y="1267"/>
                    <a:pt x="633" y="1267"/>
                  </a:cubicBezTo>
                  <a:cubicBezTo>
                    <a:pt x="983" y="1267"/>
                    <a:pt x="1266" y="983"/>
                    <a:pt x="1266" y="634"/>
                  </a:cubicBezTo>
                  <a:cubicBezTo>
                    <a:pt x="1266" y="285"/>
                    <a:pt x="983" y="1"/>
                    <a:pt x="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1"/>
            <p:cNvSpPr/>
            <p:nvPr/>
          </p:nvSpPr>
          <p:spPr>
            <a:xfrm>
              <a:off x="5757100" y="2051825"/>
              <a:ext cx="32925" cy="31700"/>
            </a:xfrm>
            <a:custGeom>
              <a:avLst/>
              <a:gdLst/>
              <a:ahLst/>
              <a:cxnLst/>
              <a:rect l="l" t="t" r="r" b="b"/>
              <a:pathLst>
                <a:path w="1317" h="1268" extrusionOk="0">
                  <a:moveTo>
                    <a:pt x="633" y="1"/>
                  </a:moveTo>
                  <a:cubicBezTo>
                    <a:pt x="552" y="1"/>
                    <a:pt x="470" y="17"/>
                    <a:pt x="392" y="49"/>
                  </a:cubicBezTo>
                  <a:cubicBezTo>
                    <a:pt x="155" y="148"/>
                    <a:pt x="1" y="378"/>
                    <a:pt x="1" y="635"/>
                  </a:cubicBezTo>
                  <a:cubicBezTo>
                    <a:pt x="1" y="984"/>
                    <a:pt x="284" y="1268"/>
                    <a:pt x="634" y="1268"/>
                  </a:cubicBezTo>
                  <a:cubicBezTo>
                    <a:pt x="890" y="1268"/>
                    <a:pt x="1121" y="1113"/>
                    <a:pt x="1218" y="877"/>
                  </a:cubicBezTo>
                  <a:cubicBezTo>
                    <a:pt x="1317" y="640"/>
                    <a:pt x="1262" y="368"/>
                    <a:pt x="1082" y="186"/>
                  </a:cubicBezTo>
                  <a:cubicBezTo>
                    <a:pt x="960" y="65"/>
                    <a:pt x="798" y="1"/>
                    <a:pt x="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1"/>
            <p:cNvSpPr/>
            <p:nvPr/>
          </p:nvSpPr>
          <p:spPr>
            <a:xfrm>
              <a:off x="5756650" y="1655700"/>
              <a:ext cx="268025" cy="254325"/>
            </a:xfrm>
            <a:custGeom>
              <a:avLst/>
              <a:gdLst/>
              <a:ahLst/>
              <a:cxnLst/>
              <a:rect l="l" t="t" r="r" b="b"/>
              <a:pathLst>
                <a:path w="10721" h="10173" extrusionOk="0">
                  <a:moveTo>
                    <a:pt x="3338" y="1"/>
                  </a:moveTo>
                  <a:cubicBezTo>
                    <a:pt x="2318" y="1"/>
                    <a:pt x="1197" y="69"/>
                    <a:pt x="1" y="243"/>
                  </a:cubicBezTo>
                  <a:cubicBezTo>
                    <a:pt x="389" y="1776"/>
                    <a:pt x="1345" y="4572"/>
                    <a:pt x="3474" y="6699"/>
                  </a:cubicBezTo>
                  <a:cubicBezTo>
                    <a:pt x="5600" y="8826"/>
                    <a:pt x="8396" y="9782"/>
                    <a:pt x="9930" y="10172"/>
                  </a:cubicBezTo>
                  <a:cubicBezTo>
                    <a:pt x="10721" y="4725"/>
                    <a:pt x="9316" y="857"/>
                    <a:pt x="9316" y="857"/>
                  </a:cubicBezTo>
                  <a:cubicBezTo>
                    <a:pt x="9316" y="857"/>
                    <a:pt x="6960" y="1"/>
                    <a:pt x="33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1"/>
            <p:cNvSpPr/>
            <p:nvPr/>
          </p:nvSpPr>
          <p:spPr>
            <a:xfrm>
              <a:off x="4731100" y="2787775"/>
              <a:ext cx="334375" cy="328775"/>
            </a:xfrm>
            <a:custGeom>
              <a:avLst/>
              <a:gdLst/>
              <a:ahLst/>
              <a:cxnLst/>
              <a:rect l="l" t="t" r="r" b="b"/>
              <a:pathLst>
                <a:path w="13375" h="13151" extrusionOk="0">
                  <a:moveTo>
                    <a:pt x="8357" y="0"/>
                  </a:moveTo>
                  <a:cubicBezTo>
                    <a:pt x="7054" y="0"/>
                    <a:pt x="5550" y="447"/>
                    <a:pt x="4097" y="1899"/>
                  </a:cubicBezTo>
                  <a:cubicBezTo>
                    <a:pt x="323" y="5674"/>
                    <a:pt x="1" y="13150"/>
                    <a:pt x="1" y="13150"/>
                  </a:cubicBezTo>
                  <a:cubicBezTo>
                    <a:pt x="1" y="13150"/>
                    <a:pt x="7477" y="12828"/>
                    <a:pt x="11252" y="9053"/>
                  </a:cubicBezTo>
                  <a:cubicBezTo>
                    <a:pt x="13375" y="6930"/>
                    <a:pt x="13349" y="4694"/>
                    <a:pt x="12920" y="3143"/>
                  </a:cubicBezTo>
                  <a:cubicBezTo>
                    <a:pt x="12526" y="1730"/>
                    <a:pt x="11421" y="624"/>
                    <a:pt x="10008" y="232"/>
                  </a:cubicBezTo>
                  <a:cubicBezTo>
                    <a:pt x="9518" y="96"/>
                    <a:pt x="8959" y="0"/>
                    <a:pt x="83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1"/>
            <p:cNvSpPr/>
            <p:nvPr/>
          </p:nvSpPr>
          <p:spPr>
            <a:xfrm>
              <a:off x="4816425" y="2797150"/>
              <a:ext cx="238025" cy="234025"/>
            </a:xfrm>
            <a:custGeom>
              <a:avLst/>
              <a:gdLst/>
              <a:ahLst/>
              <a:cxnLst/>
              <a:rect l="l" t="t" r="r" b="b"/>
              <a:pathLst>
                <a:path w="9521" h="9361" extrusionOk="0">
                  <a:moveTo>
                    <a:pt x="5950" y="0"/>
                  </a:moveTo>
                  <a:cubicBezTo>
                    <a:pt x="5022" y="0"/>
                    <a:pt x="3951" y="318"/>
                    <a:pt x="2917" y="1352"/>
                  </a:cubicBezTo>
                  <a:cubicBezTo>
                    <a:pt x="230" y="4040"/>
                    <a:pt x="1" y="9361"/>
                    <a:pt x="1" y="9361"/>
                  </a:cubicBezTo>
                  <a:cubicBezTo>
                    <a:pt x="1" y="9361"/>
                    <a:pt x="5323" y="9132"/>
                    <a:pt x="8010" y="6445"/>
                  </a:cubicBezTo>
                  <a:cubicBezTo>
                    <a:pt x="9521" y="4934"/>
                    <a:pt x="9502" y="3341"/>
                    <a:pt x="9197" y="2238"/>
                  </a:cubicBezTo>
                  <a:cubicBezTo>
                    <a:pt x="8916" y="1232"/>
                    <a:pt x="8130" y="445"/>
                    <a:pt x="7123" y="165"/>
                  </a:cubicBezTo>
                  <a:cubicBezTo>
                    <a:pt x="6775" y="68"/>
                    <a:pt x="6378" y="0"/>
                    <a:pt x="59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1"/>
            <p:cNvSpPr/>
            <p:nvPr/>
          </p:nvSpPr>
          <p:spPr>
            <a:xfrm>
              <a:off x="4897775" y="2806150"/>
              <a:ext cx="146200" cy="143725"/>
            </a:xfrm>
            <a:custGeom>
              <a:avLst/>
              <a:gdLst/>
              <a:ahLst/>
              <a:cxnLst/>
              <a:rect l="l" t="t" r="r" b="b"/>
              <a:pathLst>
                <a:path w="5848" h="5749" extrusionOk="0">
                  <a:moveTo>
                    <a:pt x="3654" y="0"/>
                  </a:moveTo>
                  <a:cubicBezTo>
                    <a:pt x="3085" y="0"/>
                    <a:pt x="2427" y="195"/>
                    <a:pt x="1791" y="830"/>
                  </a:cubicBezTo>
                  <a:cubicBezTo>
                    <a:pt x="141" y="2480"/>
                    <a:pt x="1" y="5748"/>
                    <a:pt x="1" y="5748"/>
                  </a:cubicBezTo>
                  <a:cubicBezTo>
                    <a:pt x="1" y="5748"/>
                    <a:pt x="3269" y="5608"/>
                    <a:pt x="4919" y="3958"/>
                  </a:cubicBezTo>
                  <a:cubicBezTo>
                    <a:pt x="5847" y="3030"/>
                    <a:pt x="5836" y="2052"/>
                    <a:pt x="5648" y="1374"/>
                  </a:cubicBezTo>
                  <a:cubicBezTo>
                    <a:pt x="5476" y="756"/>
                    <a:pt x="4994" y="273"/>
                    <a:pt x="4376" y="101"/>
                  </a:cubicBezTo>
                  <a:cubicBezTo>
                    <a:pt x="4162" y="42"/>
                    <a:pt x="3917" y="0"/>
                    <a:pt x="3654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1"/>
            <p:cNvSpPr/>
            <p:nvPr/>
          </p:nvSpPr>
          <p:spPr>
            <a:xfrm>
              <a:off x="4550150" y="2606775"/>
              <a:ext cx="334350" cy="328725"/>
            </a:xfrm>
            <a:custGeom>
              <a:avLst/>
              <a:gdLst/>
              <a:ahLst/>
              <a:cxnLst/>
              <a:rect l="l" t="t" r="r" b="b"/>
              <a:pathLst>
                <a:path w="13374" h="13149" extrusionOk="0">
                  <a:moveTo>
                    <a:pt x="8356" y="1"/>
                  </a:moveTo>
                  <a:cubicBezTo>
                    <a:pt x="7053" y="1"/>
                    <a:pt x="5548" y="447"/>
                    <a:pt x="4097" y="1899"/>
                  </a:cubicBezTo>
                  <a:cubicBezTo>
                    <a:pt x="321" y="5674"/>
                    <a:pt x="1" y="13149"/>
                    <a:pt x="1" y="13149"/>
                  </a:cubicBezTo>
                  <a:cubicBezTo>
                    <a:pt x="1" y="13149"/>
                    <a:pt x="7475" y="12827"/>
                    <a:pt x="11251" y="9053"/>
                  </a:cubicBezTo>
                  <a:cubicBezTo>
                    <a:pt x="13373" y="6930"/>
                    <a:pt x="13347" y="4693"/>
                    <a:pt x="12918" y="3142"/>
                  </a:cubicBezTo>
                  <a:cubicBezTo>
                    <a:pt x="12525" y="1729"/>
                    <a:pt x="11421" y="624"/>
                    <a:pt x="10006" y="232"/>
                  </a:cubicBezTo>
                  <a:cubicBezTo>
                    <a:pt x="9516" y="96"/>
                    <a:pt x="8958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1"/>
            <p:cNvSpPr/>
            <p:nvPr/>
          </p:nvSpPr>
          <p:spPr>
            <a:xfrm>
              <a:off x="4635450" y="2616200"/>
              <a:ext cx="238025" cy="234000"/>
            </a:xfrm>
            <a:custGeom>
              <a:avLst/>
              <a:gdLst/>
              <a:ahLst/>
              <a:cxnLst/>
              <a:rect l="l" t="t" r="r" b="b"/>
              <a:pathLst>
                <a:path w="9521" h="9360" extrusionOk="0">
                  <a:moveTo>
                    <a:pt x="5949" y="0"/>
                  </a:moveTo>
                  <a:cubicBezTo>
                    <a:pt x="5022" y="0"/>
                    <a:pt x="3950" y="318"/>
                    <a:pt x="2916" y="1352"/>
                  </a:cubicBezTo>
                  <a:cubicBezTo>
                    <a:pt x="229" y="4037"/>
                    <a:pt x="0" y="9359"/>
                    <a:pt x="0" y="9359"/>
                  </a:cubicBezTo>
                  <a:cubicBezTo>
                    <a:pt x="0" y="9359"/>
                    <a:pt x="5322" y="9130"/>
                    <a:pt x="8009" y="6443"/>
                  </a:cubicBezTo>
                  <a:cubicBezTo>
                    <a:pt x="9520" y="4932"/>
                    <a:pt x="9501" y="3339"/>
                    <a:pt x="9196" y="2235"/>
                  </a:cubicBezTo>
                  <a:cubicBezTo>
                    <a:pt x="8916" y="1230"/>
                    <a:pt x="8129" y="444"/>
                    <a:pt x="7124" y="164"/>
                  </a:cubicBezTo>
                  <a:cubicBezTo>
                    <a:pt x="6775" y="68"/>
                    <a:pt x="6377" y="0"/>
                    <a:pt x="5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1"/>
            <p:cNvSpPr/>
            <p:nvPr/>
          </p:nvSpPr>
          <p:spPr>
            <a:xfrm>
              <a:off x="4716800" y="2625150"/>
              <a:ext cx="146175" cy="143725"/>
            </a:xfrm>
            <a:custGeom>
              <a:avLst/>
              <a:gdLst/>
              <a:ahLst/>
              <a:cxnLst/>
              <a:rect l="l" t="t" r="r" b="b"/>
              <a:pathLst>
                <a:path w="5847" h="5749" extrusionOk="0">
                  <a:moveTo>
                    <a:pt x="3653" y="0"/>
                  </a:moveTo>
                  <a:cubicBezTo>
                    <a:pt x="3083" y="0"/>
                    <a:pt x="2425" y="196"/>
                    <a:pt x="1790" y="830"/>
                  </a:cubicBezTo>
                  <a:cubicBezTo>
                    <a:pt x="140" y="2480"/>
                    <a:pt x="0" y="5748"/>
                    <a:pt x="0" y="5748"/>
                  </a:cubicBezTo>
                  <a:cubicBezTo>
                    <a:pt x="0" y="5748"/>
                    <a:pt x="3268" y="5607"/>
                    <a:pt x="4918" y="3958"/>
                  </a:cubicBezTo>
                  <a:cubicBezTo>
                    <a:pt x="5846" y="3030"/>
                    <a:pt x="5835" y="2052"/>
                    <a:pt x="5647" y="1375"/>
                  </a:cubicBezTo>
                  <a:cubicBezTo>
                    <a:pt x="5475" y="756"/>
                    <a:pt x="4993" y="273"/>
                    <a:pt x="4374" y="101"/>
                  </a:cubicBezTo>
                  <a:cubicBezTo>
                    <a:pt x="4160" y="42"/>
                    <a:pt x="3916" y="0"/>
                    <a:pt x="365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1"/>
            <p:cNvSpPr/>
            <p:nvPr/>
          </p:nvSpPr>
          <p:spPr>
            <a:xfrm>
              <a:off x="5459900" y="1972300"/>
              <a:ext cx="275050" cy="85150"/>
            </a:xfrm>
            <a:custGeom>
              <a:avLst/>
              <a:gdLst/>
              <a:ahLst/>
              <a:cxnLst/>
              <a:rect l="l" t="t" r="r" b="b"/>
              <a:pathLst>
                <a:path w="11002" h="3406" extrusionOk="0">
                  <a:moveTo>
                    <a:pt x="9629" y="0"/>
                  </a:moveTo>
                  <a:lnTo>
                    <a:pt x="970" y="650"/>
                  </a:lnTo>
                  <a:cubicBezTo>
                    <a:pt x="407" y="1467"/>
                    <a:pt x="72" y="2418"/>
                    <a:pt x="0" y="3406"/>
                  </a:cubicBezTo>
                  <a:lnTo>
                    <a:pt x="11001" y="2581"/>
                  </a:lnTo>
                  <a:cubicBezTo>
                    <a:pt x="10783" y="1614"/>
                    <a:pt x="10309" y="722"/>
                    <a:pt x="96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1"/>
            <p:cNvSpPr/>
            <p:nvPr/>
          </p:nvSpPr>
          <p:spPr>
            <a:xfrm>
              <a:off x="5464900" y="2085900"/>
              <a:ext cx="272300" cy="57525"/>
            </a:xfrm>
            <a:custGeom>
              <a:avLst/>
              <a:gdLst/>
              <a:ahLst/>
              <a:cxnLst/>
              <a:rect l="l" t="t" r="r" b="b"/>
              <a:pathLst>
                <a:path w="10892" h="2301" extrusionOk="0">
                  <a:moveTo>
                    <a:pt x="10891" y="0"/>
                  </a:moveTo>
                  <a:lnTo>
                    <a:pt x="1" y="818"/>
                  </a:lnTo>
                  <a:cubicBezTo>
                    <a:pt x="151" y="1342"/>
                    <a:pt x="379" y="1842"/>
                    <a:pt x="677" y="2301"/>
                  </a:cubicBezTo>
                  <a:lnTo>
                    <a:pt x="10445" y="1567"/>
                  </a:lnTo>
                  <a:cubicBezTo>
                    <a:pt x="10669" y="1070"/>
                    <a:pt x="10820" y="542"/>
                    <a:pt x="108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6" name="Google Shape;2226;p51"/>
          <p:cNvGrpSpPr/>
          <p:nvPr/>
        </p:nvGrpSpPr>
        <p:grpSpPr>
          <a:xfrm>
            <a:off x="2017189" y="1879286"/>
            <a:ext cx="1710161" cy="1859600"/>
            <a:chOff x="1561375" y="892850"/>
            <a:chExt cx="1527475" cy="1660950"/>
          </a:xfrm>
        </p:grpSpPr>
        <p:sp>
          <p:nvSpPr>
            <p:cNvPr id="2227" name="Google Shape;2227;p51"/>
            <p:cNvSpPr/>
            <p:nvPr/>
          </p:nvSpPr>
          <p:spPr>
            <a:xfrm>
              <a:off x="1561375" y="1505975"/>
              <a:ext cx="303675" cy="238400"/>
            </a:xfrm>
            <a:custGeom>
              <a:avLst/>
              <a:gdLst/>
              <a:ahLst/>
              <a:cxnLst/>
              <a:rect l="l" t="t" r="r" b="b"/>
              <a:pathLst>
                <a:path w="12147" h="9536" extrusionOk="0">
                  <a:moveTo>
                    <a:pt x="9227" y="0"/>
                  </a:moveTo>
                  <a:cubicBezTo>
                    <a:pt x="8465" y="0"/>
                    <a:pt x="7900" y="1382"/>
                    <a:pt x="8281" y="2140"/>
                  </a:cubicBezTo>
                  <a:cubicBezTo>
                    <a:pt x="8281" y="2140"/>
                    <a:pt x="6892" y="798"/>
                    <a:pt x="5816" y="488"/>
                  </a:cubicBezTo>
                  <a:cubicBezTo>
                    <a:pt x="5492" y="395"/>
                    <a:pt x="5179" y="352"/>
                    <a:pt x="4879" y="352"/>
                  </a:cubicBezTo>
                  <a:cubicBezTo>
                    <a:pt x="1638" y="352"/>
                    <a:pt x="0" y="5413"/>
                    <a:pt x="4287" y="7422"/>
                  </a:cubicBezTo>
                  <a:cubicBezTo>
                    <a:pt x="7889" y="8980"/>
                    <a:pt x="9473" y="9536"/>
                    <a:pt x="9473" y="9536"/>
                  </a:cubicBezTo>
                  <a:lnTo>
                    <a:pt x="12147" y="3913"/>
                  </a:lnTo>
                  <a:cubicBezTo>
                    <a:pt x="12147" y="3913"/>
                    <a:pt x="10878" y="1399"/>
                    <a:pt x="9851" y="318"/>
                  </a:cubicBezTo>
                  <a:cubicBezTo>
                    <a:pt x="9638" y="94"/>
                    <a:pt x="9426" y="0"/>
                    <a:pt x="9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1"/>
            <p:cNvSpPr/>
            <p:nvPr/>
          </p:nvSpPr>
          <p:spPr>
            <a:xfrm>
              <a:off x="1603250" y="1597475"/>
              <a:ext cx="242950" cy="146900"/>
            </a:xfrm>
            <a:custGeom>
              <a:avLst/>
              <a:gdLst/>
              <a:ahLst/>
              <a:cxnLst/>
              <a:rect l="l" t="t" r="r" b="b"/>
              <a:pathLst>
                <a:path w="9718" h="5876" extrusionOk="0">
                  <a:moveTo>
                    <a:pt x="9443" y="1"/>
                  </a:moveTo>
                  <a:cubicBezTo>
                    <a:pt x="9443" y="1"/>
                    <a:pt x="6843" y="3601"/>
                    <a:pt x="6161" y="3601"/>
                  </a:cubicBezTo>
                  <a:cubicBezTo>
                    <a:pt x="6148" y="3601"/>
                    <a:pt x="6135" y="3600"/>
                    <a:pt x="6124" y="3597"/>
                  </a:cubicBezTo>
                  <a:cubicBezTo>
                    <a:pt x="3070" y="3124"/>
                    <a:pt x="713" y="798"/>
                    <a:pt x="28" y="58"/>
                  </a:cubicBezTo>
                  <a:lnTo>
                    <a:pt x="28" y="58"/>
                  </a:lnTo>
                  <a:cubicBezTo>
                    <a:pt x="1" y="1424"/>
                    <a:pt x="740" y="2884"/>
                    <a:pt x="2612" y="3760"/>
                  </a:cubicBezTo>
                  <a:cubicBezTo>
                    <a:pt x="6214" y="5320"/>
                    <a:pt x="7798" y="5876"/>
                    <a:pt x="7798" y="5876"/>
                  </a:cubicBezTo>
                  <a:lnTo>
                    <a:pt x="9717" y="1841"/>
                  </a:lnTo>
                  <a:cubicBezTo>
                    <a:pt x="9565" y="814"/>
                    <a:pt x="9443" y="1"/>
                    <a:pt x="94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1"/>
            <p:cNvSpPr/>
            <p:nvPr/>
          </p:nvSpPr>
          <p:spPr>
            <a:xfrm>
              <a:off x="2779500" y="1725700"/>
              <a:ext cx="290125" cy="258575"/>
            </a:xfrm>
            <a:custGeom>
              <a:avLst/>
              <a:gdLst/>
              <a:ahLst/>
              <a:cxnLst/>
              <a:rect l="l" t="t" r="r" b="b"/>
              <a:pathLst>
                <a:path w="11605" h="10343" extrusionOk="0">
                  <a:moveTo>
                    <a:pt x="4304" y="0"/>
                  </a:moveTo>
                  <a:lnTo>
                    <a:pt x="1" y="4499"/>
                  </a:lnTo>
                  <a:cubicBezTo>
                    <a:pt x="1" y="4499"/>
                    <a:pt x="568" y="7412"/>
                    <a:pt x="1195" y="8766"/>
                  </a:cubicBezTo>
                  <a:cubicBezTo>
                    <a:pt x="1372" y="9147"/>
                    <a:pt x="1625" y="9300"/>
                    <a:pt x="1894" y="9300"/>
                  </a:cubicBezTo>
                  <a:cubicBezTo>
                    <a:pt x="2581" y="9300"/>
                    <a:pt x="3373" y="8301"/>
                    <a:pt x="3265" y="7541"/>
                  </a:cubicBezTo>
                  <a:lnTo>
                    <a:pt x="3265" y="7541"/>
                  </a:lnTo>
                  <a:cubicBezTo>
                    <a:pt x="3265" y="7541"/>
                    <a:pt x="3955" y="9118"/>
                    <a:pt x="4876" y="9755"/>
                  </a:cubicBezTo>
                  <a:cubicBezTo>
                    <a:pt x="5464" y="10163"/>
                    <a:pt x="6080" y="10342"/>
                    <a:pt x="6673" y="10342"/>
                  </a:cubicBezTo>
                  <a:cubicBezTo>
                    <a:pt x="9378" y="10342"/>
                    <a:pt x="11604" y="6606"/>
                    <a:pt x="8541" y="3676"/>
                  </a:cubicBezTo>
                  <a:cubicBezTo>
                    <a:pt x="5625" y="1046"/>
                    <a:pt x="4304" y="0"/>
                    <a:pt x="4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1"/>
            <p:cNvSpPr/>
            <p:nvPr/>
          </p:nvSpPr>
          <p:spPr>
            <a:xfrm>
              <a:off x="2779500" y="1825400"/>
              <a:ext cx="81175" cy="132800"/>
            </a:xfrm>
            <a:custGeom>
              <a:avLst/>
              <a:gdLst/>
              <a:ahLst/>
              <a:cxnLst/>
              <a:rect l="l" t="t" r="r" b="b"/>
              <a:pathLst>
                <a:path w="3247" h="5312" extrusionOk="0">
                  <a:moveTo>
                    <a:pt x="1425" y="1"/>
                  </a:moveTo>
                  <a:cubicBezTo>
                    <a:pt x="1149" y="1"/>
                    <a:pt x="662" y="144"/>
                    <a:pt x="197" y="308"/>
                  </a:cubicBezTo>
                  <a:lnTo>
                    <a:pt x="1" y="511"/>
                  </a:lnTo>
                  <a:cubicBezTo>
                    <a:pt x="1" y="511"/>
                    <a:pt x="568" y="3424"/>
                    <a:pt x="1195" y="4778"/>
                  </a:cubicBezTo>
                  <a:cubicBezTo>
                    <a:pt x="1372" y="5159"/>
                    <a:pt x="1625" y="5312"/>
                    <a:pt x="1894" y="5312"/>
                  </a:cubicBezTo>
                  <a:cubicBezTo>
                    <a:pt x="2464" y="5312"/>
                    <a:pt x="3107" y="4623"/>
                    <a:pt x="3246" y="3954"/>
                  </a:cubicBezTo>
                  <a:lnTo>
                    <a:pt x="3246" y="3954"/>
                  </a:lnTo>
                  <a:cubicBezTo>
                    <a:pt x="3130" y="4121"/>
                    <a:pt x="2945" y="4219"/>
                    <a:pt x="2735" y="4219"/>
                  </a:cubicBezTo>
                  <a:cubicBezTo>
                    <a:pt x="2529" y="4219"/>
                    <a:pt x="2299" y="4125"/>
                    <a:pt x="2087" y="3910"/>
                  </a:cubicBezTo>
                  <a:cubicBezTo>
                    <a:pt x="1659" y="3474"/>
                    <a:pt x="1640" y="78"/>
                    <a:pt x="1640" y="78"/>
                  </a:cubicBezTo>
                  <a:cubicBezTo>
                    <a:pt x="1613" y="24"/>
                    <a:pt x="1536" y="1"/>
                    <a:pt x="1425" y="1"/>
                  </a:cubicBezTo>
                  <a:close/>
                </a:path>
              </a:pathLst>
            </a:custGeom>
            <a:solidFill>
              <a:srgbClr val="97C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1"/>
            <p:cNvSpPr/>
            <p:nvPr/>
          </p:nvSpPr>
          <p:spPr>
            <a:xfrm>
              <a:off x="1735250" y="1255625"/>
              <a:ext cx="181325" cy="296900"/>
            </a:xfrm>
            <a:custGeom>
              <a:avLst/>
              <a:gdLst/>
              <a:ahLst/>
              <a:cxnLst/>
              <a:rect l="l" t="t" r="r" b="b"/>
              <a:pathLst>
                <a:path w="7253" h="11876" extrusionOk="0">
                  <a:moveTo>
                    <a:pt x="3866" y="1"/>
                  </a:moveTo>
                  <a:cubicBezTo>
                    <a:pt x="3030" y="1"/>
                    <a:pt x="1298" y="173"/>
                    <a:pt x="742" y="1545"/>
                  </a:cubicBezTo>
                  <a:cubicBezTo>
                    <a:pt x="0" y="3379"/>
                    <a:pt x="2309" y="11725"/>
                    <a:pt x="4291" y="11874"/>
                  </a:cubicBezTo>
                  <a:cubicBezTo>
                    <a:pt x="4317" y="11875"/>
                    <a:pt x="4344" y="11875"/>
                    <a:pt x="4371" y="11875"/>
                  </a:cubicBezTo>
                  <a:cubicBezTo>
                    <a:pt x="5692" y="11875"/>
                    <a:pt x="7253" y="11092"/>
                    <a:pt x="7253" y="11092"/>
                  </a:cubicBezTo>
                  <a:lnTo>
                    <a:pt x="4327" y="20"/>
                  </a:lnTo>
                  <a:cubicBezTo>
                    <a:pt x="4327" y="20"/>
                    <a:pt x="4147" y="1"/>
                    <a:pt x="38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1"/>
            <p:cNvSpPr/>
            <p:nvPr/>
          </p:nvSpPr>
          <p:spPr>
            <a:xfrm>
              <a:off x="2565000" y="1043025"/>
              <a:ext cx="188450" cy="299225"/>
            </a:xfrm>
            <a:custGeom>
              <a:avLst/>
              <a:gdLst/>
              <a:ahLst/>
              <a:cxnLst/>
              <a:rect l="l" t="t" r="r" b="b"/>
              <a:pathLst>
                <a:path w="7538" h="11969" extrusionOk="0">
                  <a:moveTo>
                    <a:pt x="2515" y="1"/>
                  </a:moveTo>
                  <a:cubicBezTo>
                    <a:pt x="1241" y="1"/>
                    <a:pt x="0" y="896"/>
                    <a:pt x="0" y="896"/>
                  </a:cubicBezTo>
                  <a:lnTo>
                    <a:pt x="2926" y="11968"/>
                  </a:lnTo>
                  <a:cubicBezTo>
                    <a:pt x="2926" y="11968"/>
                    <a:pt x="4742" y="11874"/>
                    <a:pt x="5889" y="11185"/>
                  </a:cubicBezTo>
                  <a:cubicBezTo>
                    <a:pt x="7538" y="10075"/>
                    <a:pt x="5421" y="1678"/>
                    <a:pt x="3870" y="451"/>
                  </a:cubicBezTo>
                  <a:cubicBezTo>
                    <a:pt x="3454" y="121"/>
                    <a:pt x="2982" y="1"/>
                    <a:pt x="25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1"/>
            <p:cNvSpPr/>
            <p:nvPr/>
          </p:nvSpPr>
          <p:spPr>
            <a:xfrm>
              <a:off x="2565000" y="1048225"/>
              <a:ext cx="162075" cy="294025"/>
            </a:xfrm>
            <a:custGeom>
              <a:avLst/>
              <a:gdLst/>
              <a:ahLst/>
              <a:cxnLst/>
              <a:rect l="l" t="t" r="r" b="b"/>
              <a:pathLst>
                <a:path w="6483" h="11761" extrusionOk="0">
                  <a:moveTo>
                    <a:pt x="1369" y="1"/>
                  </a:moveTo>
                  <a:cubicBezTo>
                    <a:pt x="885" y="168"/>
                    <a:pt x="424" y="400"/>
                    <a:pt x="0" y="688"/>
                  </a:cubicBezTo>
                  <a:lnTo>
                    <a:pt x="2926" y="11760"/>
                  </a:lnTo>
                  <a:cubicBezTo>
                    <a:pt x="2926" y="11760"/>
                    <a:pt x="4741" y="11666"/>
                    <a:pt x="5888" y="10977"/>
                  </a:cubicBezTo>
                  <a:cubicBezTo>
                    <a:pt x="6282" y="10712"/>
                    <a:pt x="6459" y="10027"/>
                    <a:pt x="6482" y="9125"/>
                  </a:cubicBezTo>
                  <a:lnTo>
                    <a:pt x="6482" y="9125"/>
                  </a:lnTo>
                  <a:cubicBezTo>
                    <a:pt x="6067" y="9243"/>
                    <a:pt x="5643" y="9326"/>
                    <a:pt x="5299" y="9326"/>
                  </a:cubicBezTo>
                  <a:cubicBezTo>
                    <a:pt x="4880" y="9326"/>
                    <a:pt x="4580" y="9203"/>
                    <a:pt x="4559" y="8872"/>
                  </a:cubicBezTo>
                  <a:cubicBezTo>
                    <a:pt x="4493" y="5404"/>
                    <a:pt x="2280" y="1474"/>
                    <a:pt x="1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1"/>
            <p:cNvSpPr/>
            <p:nvPr/>
          </p:nvSpPr>
          <p:spPr>
            <a:xfrm>
              <a:off x="1803550" y="1255600"/>
              <a:ext cx="113025" cy="296925"/>
            </a:xfrm>
            <a:custGeom>
              <a:avLst/>
              <a:gdLst/>
              <a:ahLst/>
              <a:cxnLst/>
              <a:rect l="l" t="t" r="r" b="b"/>
              <a:pathLst>
                <a:path w="4521" h="11877" extrusionOk="0">
                  <a:moveTo>
                    <a:pt x="1128" y="1"/>
                  </a:moveTo>
                  <a:cubicBezTo>
                    <a:pt x="772" y="1"/>
                    <a:pt x="416" y="34"/>
                    <a:pt x="64" y="98"/>
                  </a:cubicBezTo>
                  <a:cubicBezTo>
                    <a:pt x="1" y="1830"/>
                    <a:pt x="19" y="6341"/>
                    <a:pt x="1674" y="9386"/>
                  </a:cubicBezTo>
                  <a:cubicBezTo>
                    <a:pt x="1940" y="9932"/>
                    <a:pt x="1058" y="10331"/>
                    <a:pt x="127" y="10559"/>
                  </a:cubicBezTo>
                  <a:cubicBezTo>
                    <a:pt x="592" y="11331"/>
                    <a:pt x="1085" y="11840"/>
                    <a:pt x="1559" y="11875"/>
                  </a:cubicBezTo>
                  <a:cubicBezTo>
                    <a:pt x="1585" y="11876"/>
                    <a:pt x="1612" y="11876"/>
                    <a:pt x="1639" y="11876"/>
                  </a:cubicBezTo>
                  <a:cubicBezTo>
                    <a:pt x="2959" y="11876"/>
                    <a:pt x="4521" y="11093"/>
                    <a:pt x="4521" y="11093"/>
                  </a:cubicBezTo>
                  <a:lnTo>
                    <a:pt x="1595" y="20"/>
                  </a:lnTo>
                  <a:cubicBezTo>
                    <a:pt x="1439" y="7"/>
                    <a:pt x="1284" y="1"/>
                    <a:pt x="1128" y="1"/>
                  </a:cubicBezTo>
                  <a:close/>
                </a:path>
              </a:pathLst>
            </a:custGeom>
            <a:solidFill>
              <a:srgbClr val="67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1"/>
            <p:cNvSpPr/>
            <p:nvPr/>
          </p:nvSpPr>
          <p:spPr>
            <a:xfrm>
              <a:off x="1888775" y="1258700"/>
              <a:ext cx="918600" cy="944675"/>
            </a:xfrm>
            <a:custGeom>
              <a:avLst/>
              <a:gdLst/>
              <a:ahLst/>
              <a:cxnLst/>
              <a:rect l="l" t="t" r="r" b="b"/>
              <a:pathLst>
                <a:path w="36744" h="37787" extrusionOk="0">
                  <a:moveTo>
                    <a:pt x="17240" y="0"/>
                  </a:moveTo>
                  <a:cubicBezTo>
                    <a:pt x="15925" y="0"/>
                    <a:pt x="14588" y="168"/>
                    <a:pt x="13257" y="520"/>
                  </a:cubicBezTo>
                  <a:cubicBezTo>
                    <a:pt x="4953" y="2716"/>
                    <a:pt x="0" y="11226"/>
                    <a:pt x="2193" y="19531"/>
                  </a:cubicBezTo>
                  <a:lnTo>
                    <a:pt x="5788" y="33133"/>
                  </a:lnTo>
                  <a:cubicBezTo>
                    <a:pt x="6529" y="35935"/>
                    <a:pt x="9057" y="37786"/>
                    <a:pt x="11824" y="37786"/>
                  </a:cubicBezTo>
                  <a:cubicBezTo>
                    <a:pt x="12353" y="37786"/>
                    <a:pt x="12891" y="37719"/>
                    <a:pt x="13426" y="37577"/>
                  </a:cubicBezTo>
                  <a:lnTo>
                    <a:pt x="31417" y="32824"/>
                  </a:lnTo>
                  <a:cubicBezTo>
                    <a:pt x="34755" y="31941"/>
                    <a:pt x="36744" y="28523"/>
                    <a:pt x="35862" y="25186"/>
                  </a:cubicBezTo>
                  <a:lnTo>
                    <a:pt x="32268" y="11584"/>
                  </a:lnTo>
                  <a:cubicBezTo>
                    <a:pt x="30426" y="4611"/>
                    <a:pt x="24129" y="0"/>
                    <a:pt x="172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51"/>
            <p:cNvSpPr/>
            <p:nvPr/>
          </p:nvSpPr>
          <p:spPr>
            <a:xfrm>
              <a:off x="2526250" y="1556725"/>
              <a:ext cx="281125" cy="542025"/>
            </a:xfrm>
            <a:custGeom>
              <a:avLst/>
              <a:gdLst/>
              <a:ahLst/>
              <a:cxnLst/>
              <a:rect l="l" t="t" r="r" b="b"/>
              <a:pathLst>
                <a:path w="11245" h="21681" extrusionOk="0">
                  <a:moveTo>
                    <a:pt x="6858" y="1"/>
                  </a:moveTo>
                  <a:cubicBezTo>
                    <a:pt x="2051" y="4007"/>
                    <a:pt x="1" y="10435"/>
                    <a:pt x="1599" y="16486"/>
                  </a:cubicBezTo>
                  <a:lnTo>
                    <a:pt x="2972" y="21680"/>
                  </a:lnTo>
                  <a:lnTo>
                    <a:pt x="5918" y="20903"/>
                  </a:lnTo>
                  <a:cubicBezTo>
                    <a:pt x="9254" y="20020"/>
                    <a:pt x="11245" y="16602"/>
                    <a:pt x="10363" y="13265"/>
                  </a:cubicBezTo>
                  <a:lnTo>
                    <a:pt x="68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1"/>
            <p:cNvSpPr/>
            <p:nvPr/>
          </p:nvSpPr>
          <p:spPr>
            <a:xfrm>
              <a:off x="1945850" y="1755425"/>
              <a:ext cx="352250" cy="447950"/>
            </a:xfrm>
            <a:custGeom>
              <a:avLst/>
              <a:gdLst/>
              <a:ahLst/>
              <a:cxnLst/>
              <a:rect l="l" t="t" r="r" b="b"/>
              <a:pathLst>
                <a:path w="14090" h="17918" extrusionOk="0">
                  <a:moveTo>
                    <a:pt x="0" y="0"/>
                  </a:moveTo>
                  <a:lnTo>
                    <a:pt x="3505" y="13264"/>
                  </a:lnTo>
                  <a:cubicBezTo>
                    <a:pt x="4246" y="16066"/>
                    <a:pt x="6774" y="17917"/>
                    <a:pt x="9541" y="17917"/>
                  </a:cubicBezTo>
                  <a:cubicBezTo>
                    <a:pt x="10070" y="17917"/>
                    <a:pt x="10608" y="17850"/>
                    <a:pt x="11143" y="17708"/>
                  </a:cubicBezTo>
                  <a:lnTo>
                    <a:pt x="14089" y="16930"/>
                  </a:lnTo>
                  <a:lnTo>
                    <a:pt x="12717" y="11734"/>
                  </a:lnTo>
                  <a:cubicBezTo>
                    <a:pt x="11117" y="5685"/>
                    <a:pt x="6159" y="110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51"/>
            <p:cNvSpPr/>
            <p:nvPr/>
          </p:nvSpPr>
          <p:spPr>
            <a:xfrm>
              <a:off x="2054950" y="1309425"/>
              <a:ext cx="752425" cy="893950"/>
            </a:xfrm>
            <a:custGeom>
              <a:avLst/>
              <a:gdLst/>
              <a:ahLst/>
              <a:cxnLst/>
              <a:rect l="l" t="t" r="r" b="b"/>
              <a:pathLst>
                <a:path w="30097" h="35758" extrusionOk="0">
                  <a:moveTo>
                    <a:pt x="18251" y="1"/>
                  </a:moveTo>
                  <a:lnTo>
                    <a:pt x="18251" y="1"/>
                  </a:lnTo>
                  <a:cubicBezTo>
                    <a:pt x="20236" y="1953"/>
                    <a:pt x="21657" y="4405"/>
                    <a:pt x="22364" y="7097"/>
                  </a:cubicBezTo>
                  <a:lnTo>
                    <a:pt x="25959" y="20699"/>
                  </a:lnTo>
                  <a:cubicBezTo>
                    <a:pt x="26841" y="24036"/>
                    <a:pt x="24851" y="27455"/>
                    <a:pt x="21515" y="28337"/>
                  </a:cubicBezTo>
                  <a:lnTo>
                    <a:pt x="3522" y="33090"/>
                  </a:lnTo>
                  <a:cubicBezTo>
                    <a:pt x="3001" y="33229"/>
                    <a:pt x="2466" y="33298"/>
                    <a:pt x="1932" y="33298"/>
                  </a:cubicBezTo>
                  <a:cubicBezTo>
                    <a:pt x="1279" y="33298"/>
                    <a:pt x="627" y="33195"/>
                    <a:pt x="0" y="32990"/>
                  </a:cubicBezTo>
                  <a:lnTo>
                    <a:pt x="0" y="32990"/>
                  </a:lnTo>
                  <a:cubicBezTo>
                    <a:pt x="1152" y="34704"/>
                    <a:pt x="3099" y="35757"/>
                    <a:pt x="5181" y="35757"/>
                  </a:cubicBezTo>
                  <a:cubicBezTo>
                    <a:pt x="5709" y="35757"/>
                    <a:pt x="6245" y="35690"/>
                    <a:pt x="6779" y="35548"/>
                  </a:cubicBezTo>
                  <a:lnTo>
                    <a:pt x="24770" y="30795"/>
                  </a:lnTo>
                  <a:cubicBezTo>
                    <a:pt x="28108" y="29912"/>
                    <a:pt x="30097" y="26494"/>
                    <a:pt x="29216" y="23157"/>
                  </a:cubicBezTo>
                  <a:lnTo>
                    <a:pt x="25621" y="9555"/>
                  </a:lnTo>
                  <a:cubicBezTo>
                    <a:pt x="24507" y="5341"/>
                    <a:pt x="21766" y="1993"/>
                    <a:pt x="18251" y="1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51"/>
            <p:cNvSpPr/>
            <p:nvPr/>
          </p:nvSpPr>
          <p:spPr>
            <a:xfrm>
              <a:off x="1798225" y="1523425"/>
              <a:ext cx="1088850" cy="871175"/>
            </a:xfrm>
            <a:custGeom>
              <a:avLst/>
              <a:gdLst/>
              <a:ahLst/>
              <a:cxnLst/>
              <a:rect l="l" t="t" r="r" b="b"/>
              <a:pathLst>
                <a:path w="43554" h="34847" extrusionOk="0">
                  <a:moveTo>
                    <a:pt x="24946" y="1"/>
                  </a:moveTo>
                  <a:cubicBezTo>
                    <a:pt x="23682" y="1"/>
                    <a:pt x="22132" y="183"/>
                    <a:pt x="20253" y="680"/>
                  </a:cubicBezTo>
                  <a:cubicBezTo>
                    <a:pt x="13543" y="2451"/>
                    <a:pt x="12452" y="5642"/>
                    <a:pt x="12359" y="5959"/>
                  </a:cubicBezTo>
                  <a:cubicBezTo>
                    <a:pt x="9883" y="5753"/>
                    <a:pt x="6556" y="5062"/>
                    <a:pt x="2674" y="3216"/>
                  </a:cubicBezTo>
                  <a:lnTo>
                    <a:pt x="0" y="8838"/>
                  </a:lnTo>
                  <a:cubicBezTo>
                    <a:pt x="5519" y="11461"/>
                    <a:pt x="10274" y="12169"/>
                    <a:pt x="13603" y="12233"/>
                  </a:cubicBezTo>
                  <a:cubicBezTo>
                    <a:pt x="14106" y="14628"/>
                    <a:pt x="14688" y="17248"/>
                    <a:pt x="15199" y="19188"/>
                  </a:cubicBezTo>
                  <a:cubicBezTo>
                    <a:pt x="15659" y="20928"/>
                    <a:pt x="16416" y="22434"/>
                    <a:pt x="17546" y="23539"/>
                  </a:cubicBezTo>
                  <a:cubicBezTo>
                    <a:pt x="16820" y="26286"/>
                    <a:pt x="15902" y="30620"/>
                    <a:pt x="15917" y="34847"/>
                  </a:cubicBezTo>
                  <a:lnTo>
                    <a:pt x="22909" y="34819"/>
                  </a:lnTo>
                  <a:cubicBezTo>
                    <a:pt x="22910" y="31641"/>
                    <a:pt x="23701" y="27953"/>
                    <a:pt x="24398" y="25421"/>
                  </a:cubicBezTo>
                  <a:cubicBezTo>
                    <a:pt x="25166" y="25325"/>
                    <a:pt x="25926" y="25178"/>
                    <a:pt x="26674" y="24979"/>
                  </a:cubicBezTo>
                  <a:cubicBezTo>
                    <a:pt x="27578" y="24739"/>
                    <a:pt x="28383" y="24457"/>
                    <a:pt x="29106" y="24141"/>
                  </a:cubicBezTo>
                  <a:cubicBezTo>
                    <a:pt x="30966" y="25997"/>
                    <a:pt x="33493" y="28828"/>
                    <a:pt x="35072" y="31604"/>
                  </a:cubicBezTo>
                  <a:lnTo>
                    <a:pt x="41166" y="28175"/>
                  </a:lnTo>
                  <a:cubicBezTo>
                    <a:pt x="39020" y="24366"/>
                    <a:pt x="35949" y="20951"/>
                    <a:pt x="33961" y="18945"/>
                  </a:cubicBezTo>
                  <a:cubicBezTo>
                    <a:pt x="34313" y="17498"/>
                    <a:pt x="34223" y="15914"/>
                    <a:pt x="33791" y="14276"/>
                  </a:cubicBezTo>
                  <a:cubicBezTo>
                    <a:pt x="33334" y="12546"/>
                    <a:pt x="32656" y="10319"/>
                    <a:pt x="31985" y="8203"/>
                  </a:cubicBezTo>
                  <a:lnTo>
                    <a:pt x="31985" y="8203"/>
                  </a:lnTo>
                  <a:cubicBezTo>
                    <a:pt x="33878" y="8640"/>
                    <a:pt x="36353" y="9819"/>
                    <a:pt x="39252" y="12590"/>
                  </a:cubicBezTo>
                  <a:lnTo>
                    <a:pt x="43554" y="8091"/>
                  </a:lnTo>
                  <a:cubicBezTo>
                    <a:pt x="38251" y="3019"/>
                    <a:pt x="33526" y="1768"/>
                    <a:pt x="30154" y="1768"/>
                  </a:cubicBezTo>
                  <a:cubicBezTo>
                    <a:pt x="30060" y="1768"/>
                    <a:pt x="29966" y="1769"/>
                    <a:pt x="29873" y="1771"/>
                  </a:cubicBezTo>
                  <a:cubicBezTo>
                    <a:pt x="29790" y="1526"/>
                    <a:pt x="29743" y="1390"/>
                    <a:pt x="29743" y="1390"/>
                  </a:cubicBezTo>
                  <a:cubicBezTo>
                    <a:pt x="29743" y="1390"/>
                    <a:pt x="28436" y="1"/>
                    <a:pt x="24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1"/>
            <p:cNvSpPr/>
            <p:nvPr/>
          </p:nvSpPr>
          <p:spPr>
            <a:xfrm>
              <a:off x="1782800" y="892850"/>
              <a:ext cx="977675" cy="762225"/>
            </a:xfrm>
            <a:custGeom>
              <a:avLst/>
              <a:gdLst/>
              <a:ahLst/>
              <a:cxnLst/>
              <a:rect l="l" t="t" r="r" b="b"/>
              <a:pathLst>
                <a:path w="39107" h="30489" extrusionOk="0">
                  <a:moveTo>
                    <a:pt x="19360" y="0"/>
                  </a:moveTo>
                  <a:cubicBezTo>
                    <a:pt x="16384" y="0"/>
                    <a:pt x="14203" y="674"/>
                    <a:pt x="14203" y="674"/>
                  </a:cubicBezTo>
                  <a:cubicBezTo>
                    <a:pt x="14203" y="674"/>
                    <a:pt x="0" y="3808"/>
                    <a:pt x="1681" y="17905"/>
                  </a:cubicBezTo>
                  <a:cubicBezTo>
                    <a:pt x="2893" y="28070"/>
                    <a:pt x="9925" y="30489"/>
                    <a:pt x="15867" y="30489"/>
                  </a:cubicBezTo>
                  <a:cubicBezTo>
                    <a:pt x="18167" y="30489"/>
                    <a:pt x="20303" y="30127"/>
                    <a:pt x="21876" y="29711"/>
                  </a:cubicBezTo>
                  <a:cubicBezTo>
                    <a:pt x="27513" y="28222"/>
                    <a:pt x="39107" y="22557"/>
                    <a:pt x="33603" y="9470"/>
                  </a:cubicBezTo>
                  <a:cubicBezTo>
                    <a:pt x="30279" y="1566"/>
                    <a:pt x="23896" y="0"/>
                    <a:pt x="19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1"/>
            <p:cNvSpPr/>
            <p:nvPr/>
          </p:nvSpPr>
          <p:spPr>
            <a:xfrm>
              <a:off x="1931275" y="956600"/>
              <a:ext cx="829200" cy="698475"/>
            </a:xfrm>
            <a:custGeom>
              <a:avLst/>
              <a:gdLst/>
              <a:ahLst/>
              <a:cxnLst/>
              <a:rect l="l" t="t" r="r" b="b"/>
              <a:pathLst>
                <a:path w="33168" h="27939" extrusionOk="0">
                  <a:moveTo>
                    <a:pt x="22274" y="1"/>
                  </a:moveTo>
                  <a:lnTo>
                    <a:pt x="22274" y="1"/>
                  </a:lnTo>
                  <a:cubicBezTo>
                    <a:pt x="23885" y="1404"/>
                    <a:pt x="25342" y="3329"/>
                    <a:pt x="26452" y="5970"/>
                  </a:cubicBezTo>
                  <a:cubicBezTo>
                    <a:pt x="31956" y="19059"/>
                    <a:pt x="20365" y="24722"/>
                    <a:pt x="14726" y="26211"/>
                  </a:cubicBezTo>
                  <a:cubicBezTo>
                    <a:pt x="13155" y="26627"/>
                    <a:pt x="11024" y="26988"/>
                    <a:pt x="8729" y="26988"/>
                  </a:cubicBezTo>
                  <a:cubicBezTo>
                    <a:pt x="5810" y="26988"/>
                    <a:pt x="2628" y="26404"/>
                    <a:pt x="0" y="24607"/>
                  </a:cubicBezTo>
                  <a:lnTo>
                    <a:pt x="0" y="24607"/>
                  </a:lnTo>
                  <a:cubicBezTo>
                    <a:pt x="2815" y="27155"/>
                    <a:pt x="6550" y="27938"/>
                    <a:pt x="9931" y="27938"/>
                  </a:cubicBezTo>
                  <a:cubicBezTo>
                    <a:pt x="12229" y="27938"/>
                    <a:pt x="14364" y="27577"/>
                    <a:pt x="15937" y="27161"/>
                  </a:cubicBezTo>
                  <a:cubicBezTo>
                    <a:pt x="21575" y="25672"/>
                    <a:pt x="33168" y="20007"/>
                    <a:pt x="27664" y="6920"/>
                  </a:cubicBezTo>
                  <a:cubicBezTo>
                    <a:pt x="26280" y="3630"/>
                    <a:pt x="24365" y="1438"/>
                    <a:pt x="22274" y="1"/>
                  </a:cubicBezTo>
                  <a:close/>
                </a:path>
              </a:pathLst>
            </a:custGeom>
            <a:solidFill>
              <a:srgbClr val="E5E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1"/>
            <p:cNvSpPr/>
            <p:nvPr/>
          </p:nvSpPr>
          <p:spPr>
            <a:xfrm>
              <a:off x="2147650" y="1869425"/>
              <a:ext cx="536200" cy="200775"/>
            </a:xfrm>
            <a:custGeom>
              <a:avLst/>
              <a:gdLst/>
              <a:ahLst/>
              <a:cxnLst/>
              <a:rect l="l" t="t" r="r" b="b"/>
              <a:pathLst>
                <a:path w="21448" h="8031" extrusionOk="0">
                  <a:moveTo>
                    <a:pt x="19711" y="0"/>
                  </a:moveTo>
                  <a:cubicBezTo>
                    <a:pt x="19349" y="0"/>
                    <a:pt x="18986" y="125"/>
                    <a:pt x="18691" y="380"/>
                  </a:cubicBezTo>
                  <a:cubicBezTo>
                    <a:pt x="18665" y="401"/>
                    <a:pt x="16101" y="2578"/>
                    <a:pt x="10798" y="3980"/>
                  </a:cubicBezTo>
                  <a:cubicBezTo>
                    <a:pt x="7924" y="4740"/>
                    <a:pt x="5594" y="4916"/>
                    <a:pt x="4051" y="4916"/>
                  </a:cubicBezTo>
                  <a:cubicBezTo>
                    <a:pt x="2750" y="4916"/>
                    <a:pt x="2009" y="4790"/>
                    <a:pt x="1975" y="4784"/>
                  </a:cubicBezTo>
                  <a:cubicBezTo>
                    <a:pt x="1879" y="4766"/>
                    <a:pt x="1783" y="4757"/>
                    <a:pt x="1688" y="4757"/>
                  </a:cubicBezTo>
                  <a:cubicBezTo>
                    <a:pt x="953" y="4757"/>
                    <a:pt x="299" y="5280"/>
                    <a:pt x="159" y="6029"/>
                  </a:cubicBezTo>
                  <a:cubicBezTo>
                    <a:pt x="0" y="6874"/>
                    <a:pt x="557" y="7687"/>
                    <a:pt x="1402" y="7845"/>
                  </a:cubicBezTo>
                  <a:cubicBezTo>
                    <a:pt x="1482" y="7860"/>
                    <a:pt x="2428" y="8031"/>
                    <a:pt x="4056" y="8031"/>
                  </a:cubicBezTo>
                  <a:cubicBezTo>
                    <a:pt x="5834" y="8031"/>
                    <a:pt x="8427" y="7826"/>
                    <a:pt x="11593" y="6990"/>
                  </a:cubicBezTo>
                  <a:cubicBezTo>
                    <a:pt x="17671" y="5384"/>
                    <a:pt x="20620" y="2829"/>
                    <a:pt x="20743" y="2720"/>
                  </a:cubicBezTo>
                  <a:cubicBezTo>
                    <a:pt x="21385" y="2154"/>
                    <a:pt x="21448" y="1176"/>
                    <a:pt x="20883" y="532"/>
                  </a:cubicBezTo>
                  <a:cubicBezTo>
                    <a:pt x="20576" y="180"/>
                    <a:pt x="20145" y="0"/>
                    <a:pt x="19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1"/>
            <p:cNvSpPr/>
            <p:nvPr/>
          </p:nvSpPr>
          <p:spPr>
            <a:xfrm>
              <a:off x="2150625" y="1888325"/>
              <a:ext cx="532800" cy="181875"/>
            </a:xfrm>
            <a:custGeom>
              <a:avLst/>
              <a:gdLst/>
              <a:ahLst/>
              <a:cxnLst/>
              <a:rect l="l" t="t" r="r" b="b"/>
              <a:pathLst>
                <a:path w="21312" h="7275" extrusionOk="0">
                  <a:moveTo>
                    <a:pt x="20923" y="1"/>
                  </a:moveTo>
                  <a:lnTo>
                    <a:pt x="20923" y="1"/>
                  </a:lnTo>
                  <a:cubicBezTo>
                    <a:pt x="20918" y="435"/>
                    <a:pt x="20729" y="844"/>
                    <a:pt x="20404" y="1131"/>
                  </a:cubicBezTo>
                  <a:cubicBezTo>
                    <a:pt x="20280" y="1238"/>
                    <a:pt x="17331" y="3794"/>
                    <a:pt x="11253" y="5400"/>
                  </a:cubicBezTo>
                  <a:cubicBezTo>
                    <a:pt x="8087" y="6237"/>
                    <a:pt x="5495" y="6441"/>
                    <a:pt x="3716" y="6441"/>
                  </a:cubicBezTo>
                  <a:cubicBezTo>
                    <a:pt x="2088" y="6441"/>
                    <a:pt x="1142" y="6270"/>
                    <a:pt x="1063" y="6255"/>
                  </a:cubicBezTo>
                  <a:cubicBezTo>
                    <a:pt x="627" y="6172"/>
                    <a:pt x="247" y="5904"/>
                    <a:pt x="22" y="5522"/>
                  </a:cubicBezTo>
                  <a:lnTo>
                    <a:pt x="22" y="5522"/>
                  </a:lnTo>
                  <a:cubicBezTo>
                    <a:pt x="0" y="6282"/>
                    <a:pt x="536" y="6947"/>
                    <a:pt x="1283" y="7089"/>
                  </a:cubicBezTo>
                  <a:cubicBezTo>
                    <a:pt x="1363" y="7104"/>
                    <a:pt x="2309" y="7275"/>
                    <a:pt x="3937" y="7275"/>
                  </a:cubicBezTo>
                  <a:cubicBezTo>
                    <a:pt x="5715" y="7275"/>
                    <a:pt x="8308" y="7070"/>
                    <a:pt x="11474" y="6234"/>
                  </a:cubicBezTo>
                  <a:cubicBezTo>
                    <a:pt x="17552" y="4628"/>
                    <a:pt x="20501" y="2073"/>
                    <a:pt x="20624" y="1964"/>
                  </a:cubicBezTo>
                  <a:cubicBezTo>
                    <a:pt x="21186" y="1469"/>
                    <a:pt x="21312" y="642"/>
                    <a:pt x="209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1"/>
            <p:cNvSpPr/>
            <p:nvPr/>
          </p:nvSpPr>
          <p:spPr>
            <a:xfrm>
              <a:off x="2079750" y="1531625"/>
              <a:ext cx="492275" cy="175275"/>
            </a:xfrm>
            <a:custGeom>
              <a:avLst/>
              <a:gdLst/>
              <a:ahLst/>
              <a:cxnLst/>
              <a:rect l="l" t="t" r="r" b="b"/>
              <a:pathLst>
                <a:path w="19691" h="7011" extrusionOk="0">
                  <a:moveTo>
                    <a:pt x="18512" y="1"/>
                  </a:moveTo>
                  <a:cubicBezTo>
                    <a:pt x="18272" y="1"/>
                    <a:pt x="18030" y="84"/>
                    <a:pt x="17833" y="254"/>
                  </a:cubicBezTo>
                  <a:cubicBezTo>
                    <a:pt x="12954" y="4177"/>
                    <a:pt x="7733" y="4915"/>
                    <a:pt x="4496" y="4915"/>
                  </a:cubicBezTo>
                  <a:cubicBezTo>
                    <a:pt x="2586" y="4915"/>
                    <a:pt x="1367" y="4658"/>
                    <a:pt x="1320" y="4647"/>
                  </a:cubicBezTo>
                  <a:cubicBezTo>
                    <a:pt x="1258" y="4636"/>
                    <a:pt x="1197" y="4631"/>
                    <a:pt x="1136" y="4631"/>
                  </a:cubicBezTo>
                  <a:cubicBezTo>
                    <a:pt x="659" y="4631"/>
                    <a:pt x="233" y="4959"/>
                    <a:pt x="124" y="5439"/>
                  </a:cubicBezTo>
                  <a:cubicBezTo>
                    <a:pt x="1" y="5980"/>
                    <a:pt x="326" y="6522"/>
                    <a:pt x="860" y="6671"/>
                  </a:cubicBezTo>
                  <a:cubicBezTo>
                    <a:pt x="1007" y="6704"/>
                    <a:pt x="2419" y="7011"/>
                    <a:pt x="4581" y="7011"/>
                  </a:cubicBezTo>
                  <a:cubicBezTo>
                    <a:pt x="6212" y="7011"/>
                    <a:pt x="8271" y="6836"/>
                    <a:pt x="10535" y="6238"/>
                  </a:cubicBezTo>
                  <a:cubicBezTo>
                    <a:pt x="13233" y="5525"/>
                    <a:pt x="16225" y="4210"/>
                    <a:pt x="19134" y="1871"/>
                  </a:cubicBezTo>
                  <a:cubicBezTo>
                    <a:pt x="19605" y="1520"/>
                    <a:pt x="19691" y="847"/>
                    <a:pt x="19321" y="389"/>
                  </a:cubicBezTo>
                  <a:cubicBezTo>
                    <a:pt x="19116" y="133"/>
                    <a:pt x="18815" y="1"/>
                    <a:pt x="18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1"/>
            <p:cNvSpPr/>
            <p:nvPr/>
          </p:nvSpPr>
          <p:spPr>
            <a:xfrm>
              <a:off x="2080825" y="1532175"/>
              <a:ext cx="485850" cy="147900"/>
            </a:xfrm>
            <a:custGeom>
              <a:avLst/>
              <a:gdLst/>
              <a:ahLst/>
              <a:cxnLst/>
              <a:rect l="l" t="t" r="r" b="b"/>
              <a:pathLst>
                <a:path w="19434" h="5916" extrusionOk="0">
                  <a:moveTo>
                    <a:pt x="18436" y="0"/>
                  </a:moveTo>
                  <a:cubicBezTo>
                    <a:pt x="18212" y="0"/>
                    <a:pt x="17984" y="73"/>
                    <a:pt x="17789" y="231"/>
                  </a:cubicBezTo>
                  <a:cubicBezTo>
                    <a:pt x="12911" y="4154"/>
                    <a:pt x="7689" y="4891"/>
                    <a:pt x="4453" y="4891"/>
                  </a:cubicBezTo>
                  <a:cubicBezTo>
                    <a:pt x="2542" y="4891"/>
                    <a:pt x="1323" y="4634"/>
                    <a:pt x="1275" y="4624"/>
                  </a:cubicBezTo>
                  <a:cubicBezTo>
                    <a:pt x="1199" y="4606"/>
                    <a:pt x="1122" y="4598"/>
                    <a:pt x="1046" y="4598"/>
                  </a:cubicBezTo>
                  <a:cubicBezTo>
                    <a:pt x="573" y="4598"/>
                    <a:pt x="145" y="4924"/>
                    <a:pt x="35" y="5406"/>
                  </a:cubicBezTo>
                  <a:cubicBezTo>
                    <a:pt x="1" y="5557"/>
                    <a:pt x="2" y="5715"/>
                    <a:pt x="39" y="5867"/>
                  </a:cubicBezTo>
                  <a:cubicBezTo>
                    <a:pt x="231" y="5745"/>
                    <a:pt x="454" y="5681"/>
                    <a:pt x="678" y="5681"/>
                  </a:cubicBezTo>
                  <a:cubicBezTo>
                    <a:pt x="752" y="5681"/>
                    <a:pt x="826" y="5688"/>
                    <a:pt x="899" y="5702"/>
                  </a:cubicBezTo>
                  <a:cubicBezTo>
                    <a:pt x="946" y="5711"/>
                    <a:pt x="2074" y="5916"/>
                    <a:pt x="3877" y="5916"/>
                  </a:cubicBezTo>
                  <a:cubicBezTo>
                    <a:pt x="7296" y="5916"/>
                    <a:pt x="13143" y="5180"/>
                    <a:pt x="18654" y="981"/>
                  </a:cubicBezTo>
                  <a:cubicBezTo>
                    <a:pt x="18860" y="826"/>
                    <a:pt x="19110" y="742"/>
                    <a:pt x="19367" y="742"/>
                  </a:cubicBezTo>
                  <a:cubicBezTo>
                    <a:pt x="19389" y="742"/>
                    <a:pt x="19411" y="742"/>
                    <a:pt x="19433" y="744"/>
                  </a:cubicBezTo>
                  <a:cubicBezTo>
                    <a:pt x="19295" y="276"/>
                    <a:pt x="18873" y="0"/>
                    <a:pt x="18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1"/>
            <p:cNvSpPr/>
            <p:nvPr/>
          </p:nvSpPr>
          <p:spPr>
            <a:xfrm>
              <a:off x="2239775" y="1679425"/>
              <a:ext cx="244250" cy="175425"/>
            </a:xfrm>
            <a:custGeom>
              <a:avLst/>
              <a:gdLst/>
              <a:ahLst/>
              <a:cxnLst/>
              <a:rect l="l" t="t" r="r" b="b"/>
              <a:pathLst>
                <a:path w="9770" h="7017" extrusionOk="0">
                  <a:moveTo>
                    <a:pt x="7839" y="1"/>
                  </a:moveTo>
                  <a:cubicBezTo>
                    <a:pt x="7726" y="1"/>
                    <a:pt x="7610" y="21"/>
                    <a:pt x="7497" y="64"/>
                  </a:cubicBezTo>
                  <a:lnTo>
                    <a:pt x="5503" y="822"/>
                  </a:lnTo>
                  <a:cubicBezTo>
                    <a:pt x="4757" y="1105"/>
                    <a:pt x="3982" y="1312"/>
                    <a:pt x="3193" y="1436"/>
                  </a:cubicBezTo>
                  <a:lnTo>
                    <a:pt x="928" y="1794"/>
                  </a:lnTo>
                  <a:cubicBezTo>
                    <a:pt x="364" y="1884"/>
                    <a:pt x="0" y="2442"/>
                    <a:pt x="146" y="2994"/>
                  </a:cubicBezTo>
                  <a:lnTo>
                    <a:pt x="1019" y="6297"/>
                  </a:lnTo>
                  <a:cubicBezTo>
                    <a:pt x="1132" y="6726"/>
                    <a:pt x="1521" y="7016"/>
                    <a:pt x="1952" y="7016"/>
                  </a:cubicBezTo>
                  <a:cubicBezTo>
                    <a:pt x="2002" y="7016"/>
                    <a:pt x="2051" y="7012"/>
                    <a:pt x="2101" y="7005"/>
                  </a:cubicBezTo>
                  <a:lnTo>
                    <a:pt x="4485" y="6631"/>
                  </a:lnTo>
                  <a:cubicBezTo>
                    <a:pt x="5274" y="6506"/>
                    <a:pt x="6049" y="6301"/>
                    <a:pt x="6796" y="6019"/>
                  </a:cubicBezTo>
                  <a:lnTo>
                    <a:pt x="9052" y="5167"/>
                  </a:lnTo>
                  <a:cubicBezTo>
                    <a:pt x="9515" y="4992"/>
                    <a:pt x="9770" y="4495"/>
                    <a:pt x="9643" y="4017"/>
                  </a:cubicBezTo>
                  <a:lnTo>
                    <a:pt x="8773" y="720"/>
                  </a:lnTo>
                  <a:cubicBezTo>
                    <a:pt x="8656" y="283"/>
                    <a:pt x="8263" y="1"/>
                    <a:pt x="78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1"/>
            <p:cNvSpPr/>
            <p:nvPr/>
          </p:nvSpPr>
          <p:spPr>
            <a:xfrm>
              <a:off x="2265800" y="1744775"/>
              <a:ext cx="40675" cy="38425"/>
            </a:xfrm>
            <a:custGeom>
              <a:avLst/>
              <a:gdLst/>
              <a:ahLst/>
              <a:cxnLst/>
              <a:rect l="l" t="t" r="r" b="b"/>
              <a:pathLst>
                <a:path w="1627" h="1537" extrusionOk="0">
                  <a:moveTo>
                    <a:pt x="805" y="1"/>
                  </a:moveTo>
                  <a:cubicBezTo>
                    <a:pt x="740" y="1"/>
                    <a:pt x="674" y="9"/>
                    <a:pt x="608" y="27"/>
                  </a:cubicBezTo>
                  <a:cubicBezTo>
                    <a:pt x="307" y="105"/>
                    <a:pt x="84" y="357"/>
                    <a:pt x="42" y="665"/>
                  </a:cubicBezTo>
                  <a:cubicBezTo>
                    <a:pt x="1" y="973"/>
                    <a:pt x="148" y="1277"/>
                    <a:pt x="417" y="1433"/>
                  </a:cubicBezTo>
                  <a:cubicBezTo>
                    <a:pt x="537" y="1503"/>
                    <a:pt x="671" y="1537"/>
                    <a:pt x="803" y="1537"/>
                  </a:cubicBezTo>
                  <a:cubicBezTo>
                    <a:pt x="968" y="1537"/>
                    <a:pt x="1132" y="1484"/>
                    <a:pt x="1270" y="1380"/>
                  </a:cubicBezTo>
                  <a:cubicBezTo>
                    <a:pt x="1517" y="1191"/>
                    <a:pt x="1626" y="873"/>
                    <a:pt x="1547" y="572"/>
                  </a:cubicBezTo>
                  <a:cubicBezTo>
                    <a:pt x="1456" y="229"/>
                    <a:pt x="1145" y="1"/>
                    <a:pt x="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1"/>
            <p:cNvSpPr/>
            <p:nvPr/>
          </p:nvSpPr>
          <p:spPr>
            <a:xfrm>
              <a:off x="2279225" y="1795625"/>
              <a:ext cx="40675" cy="38425"/>
            </a:xfrm>
            <a:custGeom>
              <a:avLst/>
              <a:gdLst/>
              <a:ahLst/>
              <a:cxnLst/>
              <a:rect l="l" t="t" r="r" b="b"/>
              <a:pathLst>
                <a:path w="1627" h="1537" extrusionOk="0">
                  <a:moveTo>
                    <a:pt x="805" y="0"/>
                  </a:moveTo>
                  <a:cubicBezTo>
                    <a:pt x="740" y="0"/>
                    <a:pt x="674" y="9"/>
                    <a:pt x="608" y="26"/>
                  </a:cubicBezTo>
                  <a:cubicBezTo>
                    <a:pt x="307" y="105"/>
                    <a:pt x="84" y="357"/>
                    <a:pt x="42" y="665"/>
                  </a:cubicBezTo>
                  <a:cubicBezTo>
                    <a:pt x="1" y="973"/>
                    <a:pt x="150" y="1277"/>
                    <a:pt x="417" y="1433"/>
                  </a:cubicBezTo>
                  <a:cubicBezTo>
                    <a:pt x="538" y="1502"/>
                    <a:pt x="671" y="1537"/>
                    <a:pt x="804" y="1537"/>
                  </a:cubicBezTo>
                  <a:cubicBezTo>
                    <a:pt x="969" y="1537"/>
                    <a:pt x="1133" y="1484"/>
                    <a:pt x="1270" y="1380"/>
                  </a:cubicBezTo>
                  <a:cubicBezTo>
                    <a:pt x="1517" y="1191"/>
                    <a:pt x="1626" y="873"/>
                    <a:pt x="1547" y="572"/>
                  </a:cubicBezTo>
                  <a:cubicBezTo>
                    <a:pt x="1456" y="228"/>
                    <a:pt x="1145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1"/>
            <p:cNvSpPr/>
            <p:nvPr/>
          </p:nvSpPr>
          <p:spPr>
            <a:xfrm>
              <a:off x="2318575" y="1712875"/>
              <a:ext cx="130175" cy="54425"/>
            </a:xfrm>
            <a:custGeom>
              <a:avLst/>
              <a:gdLst/>
              <a:ahLst/>
              <a:cxnLst/>
              <a:rect l="l" t="t" r="r" b="b"/>
              <a:pathLst>
                <a:path w="5207" h="2177" extrusionOk="0">
                  <a:moveTo>
                    <a:pt x="4679" y="0"/>
                  </a:moveTo>
                  <a:cubicBezTo>
                    <a:pt x="4605" y="0"/>
                    <a:pt x="4529" y="18"/>
                    <a:pt x="4459" y="57"/>
                  </a:cubicBezTo>
                  <a:cubicBezTo>
                    <a:pt x="2582" y="1038"/>
                    <a:pt x="460" y="1257"/>
                    <a:pt x="439" y="1258"/>
                  </a:cubicBezTo>
                  <a:cubicBezTo>
                    <a:pt x="185" y="1283"/>
                    <a:pt x="1" y="1509"/>
                    <a:pt x="25" y="1761"/>
                  </a:cubicBezTo>
                  <a:cubicBezTo>
                    <a:pt x="48" y="1999"/>
                    <a:pt x="250" y="2177"/>
                    <a:pt x="483" y="2177"/>
                  </a:cubicBezTo>
                  <a:cubicBezTo>
                    <a:pt x="498" y="2177"/>
                    <a:pt x="513" y="2176"/>
                    <a:pt x="528" y="2175"/>
                  </a:cubicBezTo>
                  <a:cubicBezTo>
                    <a:pt x="582" y="2171"/>
                    <a:pt x="1357" y="2092"/>
                    <a:pt x="2397" y="1817"/>
                  </a:cubicBezTo>
                  <a:cubicBezTo>
                    <a:pt x="3144" y="1621"/>
                    <a:pt x="4031" y="1320"/>
                    <a:pt x="4886" y="872"/>
                  </a:cubicBezTo>
                  <a:cubicBezTo>
                    <a:pt x="5115" y="757"/>
                    <a:pt x="5207" y="476"/>
                    <a:pt x="5088" y="247"/>
                  </a:cubicBezTo>
                  <a:cubicBezTo>
                    <a:pt x="5005" y="90"/>
                    <a:pt x="4845" y="0"/>
                    <a:pt x="46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1"/>
            <p:cNvSpPr/>
            <p:nvPr/>
          </p:nvSpPr>
          <p:spPr>
            <a:xfrm>
              <a:off x="2331175" y="1760550"/>
              <a:ext cx="130075" cy="54425"/>
            </a:xfrm>
            <a:custGeom>
              <a:avLst/>
              <a:gdLst/>
              <a:ahLst/>
              <a:cxnLst/>
              <a:rect l="l" t="t" r="r" b="b"/>
              <a:pathLst>
                <a:path w="5203" h="2177" extrusionOk="0">
                  <a:moveTo>
                    <a:pt x="4675" y="0"/>
                  </a:moveTo>
                  <a:cubicBezTo>
                    <a:pt x="4602" y="0"/>
                    <a:pt x="4528" y="18"/>
                    <a:pt x="4459" y="54"/>
                  </a:cubicBezTo>
                  <a:cubicBezTo>
                    <a:pt x="2582" y="1037"/>
                    <a:pt x="459" y="1255"/>
                    <a:pt x="439" y="1257"/>
                  </a:cubicBezTo>
                  <a:cubicBezTo>
                    <a:pt x="186" y="1282"/>
                    <a:pt x="1" y="1507"/>
                    <a:pt x="25" y="1760"/>
                  </a:cubicBezTo>
                  <a:cubicBezTo>
                    <a:pt x="48" y="1999"/>
                    <a:pt x="250" y="2176"/>
                    <a:pt x="483" y="2176"/>
                  </a:cubicBezTo>
                  <a:cubicBezTo>
                    <a:pt x="498" y="2176"/>
                    <a:pt x="513" y="2176"/>
                    <a:pt x="528" y="2174"/>
                  </a:cubicBezTo>
                  <a:cubicBezTo>
                    <a:pt x="582" y="2168"/>
                    <a:pt x="1357" y="2091"/>
                    <a:pt x="2397" y="1816"/>
                  </a:cubicBezTo>
                  <a:cubicBezTo>
                    <a:pt x="3145" y="1618"/>
                    <a:pt x="4031" y="1319"/>
                    <a:pt x="4886" y="871"/>
                  </a:cubicBezTo>
                  <a:cubicBezTo>
                    <a:pt x="5114" y="755"/>
                    <a:pt x="5203" y="474"/>
                    <a:pt x="5084" y="248"/>
                  </a:cubicBezTo>
                  <a:cubicBezTo>
                    <a:pt x="5001" y="91"/>
                    <a:pt x="4840" y="0"/>
                    <a:pt x="46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1"/>
            <p:cNvSpPr/>
            <p:nvPr/>
          </p:nvSpPr>
          <p:spPr>
            <a:xfrm>
              <a:off x="2453350" y="1827075"/>
              <a:ext cx="85675" cy="87900"/>
            </a:xfrm>
            <a:custGeom>
              <a:avLst/>
              <a:gdLst/>
              <a:ahLst/>
              <a:cxnLst/>
              <a:rect l="l" t="t" r="r" b="b"/>
              <a:pathLst>
                <a:path w="3427" h="3516" extrusionOk="0">
                  <a:moveTo>
                    <a:pt x="1879" y="1"/>
                  </a:moveTo>
                  <a:cubicBezTo>
                    <a:pt x="1803" y="1"/>
                    <a:pt x="1725" y="15"/>
                    <a:pt x="1652" y="44"/>
                  </a:cubicBezTo>
                  <a:lnTo>
                    <a:pt x="582" y="471"/>
                  </a:lnTo>
                  <a:cubicBezTo>
                    <a:pt x="376" y="553"/>
                    <a:pt x="231" y="738"/>
                    <a:pt x="198" y="955"/>
                  </a:cubicBezTo>
                  <a:lnTo>
                    <a:pt x="33" y="2095"/>
                  </a:lnTo>
                  <a:cubicBezTo>
                    <a:pt x="1" y="2313"/>
                    <a:pt x="88" y="2532"/>
                    <a:pt x="261" y="2670"/>
                  </a:cubicBezTo>
                  <a:lnTo>
                    <a:pt x="1165" y="3383"/>
                  </a:lnTo>
                  <a:cubicBezTo>
                    <a:pt x="1276" y="3470"/>
                    <a:pt x="1411" y="3515"/>
                    <a:pt x="1548" y="3515"/>
                  </a:cubicBezTo>
                  <a:cubicBezTo>
                    <a:pt x="1625" y="3515"/>
                    <a:pt x="1703" y="3501"/>
                    <a:pt x="1777" y="3472"/>
                  </a:cubicBezTo>
                  <a:lnTo>
                    <a:pt x="2846" y="3046"/>
                  </a:lnTo>
                  <a:cubicBezTo>
                    <a:pt x="3051" y="2965"/>
                    <a:pt x="3197" y="2780"/>
                    <a:pt x="3230" y="2561"/>
                  </a:cubicBezTo>
                  <a:lnTo>
                    <a:pt x="3395" y="1422"/>
                  </a:lnTo>
                  <a:cubicBezTo>
                    <a:pt x="3426" y="1203"/>
                    <a:pt x="3340" y="984"/>
                    <a:pt x="3167" y="848"/>
                  </a:cubicBezTo>
                  <a:lnTo>
                    <a:pt x="2263" y="135"/>
                  </a:lnTo>
                  <a:cubicBezTo>
                    <a:pt x="2152" y="47"/>
                    <a:pt x="2017" y="1"/>
                    <a:pt x="1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1"/>
            <p:cNvSpPr/>
            <p:nvPr/>
          </p:nvSpPr>
          <p:spPr>
            <a:xfrm>
              <a:off x="2256325" y="1880400"/>
              <a:ext cx="89850" cy="84275"/>
            </a:xfrm>
            <a:custGeom>
              <a:avLst/>
              <a:gdLst/>
              <a:ahLst/>
              <a:cxnLst/>
              <a:rect l="l" t="t" r="r" b="b"/>
              <a:pathLst>
                <a:path w="3594" h="3371" extrusionOk="0">
                  <a:moveTo>
                    <a:pt x="2230" y="1"/>
                  </a:moveTo>
                  <a:cubicBezTo>
                    <a:pt x="2202" y="1"/>
                    <a:pt x="2174" y="3"/>
                    <a:pt x="2146" y="7"/>
                  </a:cubicBezTo>
                  <a:lnTo>
                    <a:pt x="1005" y="164"/>
                  </a:lnTo>
                  <a:cubicBezTo>
                    <a:pt x="786" y="194"/>
                    <a:pt x="600" y="339"/>
                    <a:pt x="517" y="544"/>
                  </a:cubicBezTo>
                  <a:lnTo>
                    <a:pt x="83" y="1611"/>
                  </a:lnTo>
                  <a:cubicBezTo>
                    <a:pt x="0" y="1816"/>
                    <a:pt x="33" y="2049"/>
                    <a:pt x="169" y="2224"/>
                  </a:cubicBezTo>
                  <a:lnTo>
                    <a:pt x="875" y="3132"/>
                  </a:lnTo>
                  <a:cubicBezTo>
                    <a:pt x="993" y="3283"/>
                    <a:pt x="1173" y="3370"/>
                    <a:pt x="1361" y="3370"/>
                  </a:cubicBezTo>
                  <a:cubicBezTo>
                    <a:pt x="1390" y="3370"/>
                    <a:pt x="1419" y="3368"/>
                    <a:pt x="1448" y="3364"/>
                  </a:cubicBezTo>
                  <a:lnTo>
                    <a:pt x="2590" y="3206"/>
                  </a:lnTo>
                  <a:cubicBezTo>
                    <a:pt x="2807" y="3176"/>
                    <a:pt x="2993" y="3032"/>
                    <a:pt x="3076" y="2827"/>
                  </a:cubicBezTo>
                  <a:lnTo>
                    <a:pt x="3510" y="1760"/>
                  </a:lnTo>
                  <a:cubicBezTo>
                    <a:pt x="3593" y="1556"/>
                    <a:pt x="3561" y="1323"/>
                    <a:pt x="3426" y="1148"/>
                  </a:cubicBezTo>
                  <a:lnTo>
                    <a:pt x="2718" y="239"/>
                  </a:lnTo>
                  <a:cubicBezTo>
                    <a:pt x="2600" y="88"/>
                    <a:pt x="2419" y="1"/>
                    <a:pt x="22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1"/>
            <p:cNvSpPr/>
            <p:nvPr/>
          </p:nvSpPr>
          <p:spPr>
            <a:xfrm>
              <a:off x="1877925" y="1031100"/>
              <a:ext cx="797450" cy="562650"/>
            </a:xfrm>
            <a:custGeom>
              <a:avLst/>
              <a:gdLst/>
              <a:ahLst/>
              <a:cxnLst/>
              <a:rect l="l" t="t" r="r" b="b"/>
              <a:pathLst>
                <a:path w="31898" h="22506" extrusionOk="0">
                  <a:moveTo>
                    <a:pt x="16724" y="1"/>
                  </a:moveTo>
                  <a:cubicBezTo>
                    <a:pt x="13969" y="1"/>
                    <a:pt x="11851" y="643"/>
                    <a:pt x="11851" y="643"/>
                  </a:cubicBezTo>
                  <a:cubicBezTo>
                    <a:pt x="11851" y="643"/>
                    <a:pt x="0" y="3322"/>
                    <a:pt x="1016" y="13633"/>
                  </a:cubicBezTo>
                  <a:cubicBezTo>
                    <a:pt x="1716" y="20744"/>
                    <a:pt x="7020" y="22506"/>
                    <a:pt x="11789" y="22506"/>
                  </a:cubicBezTo>
                  <a:cubicBezTo>
                    <a:pt x="13934" y="22506"/>
                    <a:pt x="15970" y="22149"/>
                    <a:pt x="17432" y="21763"/>
                  </a:cubicBezTo>
                  <a:cubicBezTo>
                    <a:pt x="22145" y="20519"/>
                    <a:pt x="31897" y="16049"/>
                    <a:pt x="27688" y="6585"/>
                  </a:cubicBezTo>
                  <a:cubicBezTo>
                    <a:pt x="25274" y="1159"/>
                    <a:pt x="20424" y="1"/>
                    <a:pt x="16724" y="1"/>
                  </a:cubicBezTo>
                  <a:close/>
                </a:path>
              </a:pathLst>
            </a:custGeom>
            <a:solidFill>
              <a:srgbClr val="123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1"/>
            <p:cNvSpPr/>
            <p:nvPr/>
          </p:nvSpPr>
          <p:spPr>
            <a:xfrm>
              <a:off x="1972525" y="1032000"/>
              <a:ext cx="295100" cy="553700"/>
            </a:xfrm>
            <a:custGeom>
              <a:avLst/>
              <a:gdLst/>
              <a:ahLst/>
              <a:cxnLst/>
              <a:rect l="l" t="t" r="r" b="b"/>
              <a:pathLst>
                <a:path w="11804" h="22148" extrusionOk="0">
                  <a:moveTo>
                    <a:pt x="11803" y="1"/>
                  </a:moveTo>
                  <a:lnTo>
                    <a:pt x="11803" y="1"/>
                  </a:lnTo>
                  <a:cubicBezTo>
                    <a:pt x="9625" y="137"/>
                    <a:pt x="8067" y="607"/>
                    <a:pt x="8067" y="607"/>
                  </a:cubicBezTo>
                  <a:cubicBezTo>
                    <a:pt x="8067" y="607"/>
                    <a:pt x="7451" y="748"/>
                    <a:pt x="6515" y="1082"/>
                  </a:cubicBezTo>
                  <a:cubicBezTo>
                    <a:pt x="6143" y="5121"/>
                    <a:pt x="4795" y="12679"/>
                    <a:pt x="0" y="19833"/>
                  </a:cubicBezTo>
                  <a:cubicBezTo>
                    <a:pt x="1312" y="21067"/>
                    <a:pt x="2959" y="21780"/>
                    <a:pt x="4695" y="22147"/>
                  </a:cubicBezTo>
                  <a:cubicBezTo>
                    <a:pt x="10463" y="13249"/>
                    <a:pt x="11598" y="4018"/>
                    <a:pt x="11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1"/>
            <p:cNvSpPr/>
            <p:nvPr/>
          </p:nvSpPr>
          <p:spPr>
            <a:xfrm>
              <a:off x="2166075" y="1037475"/>
              <a:ext cx="265900" cy="556200"/>
            </a:xfrm>
            <a:custGeom>
              <a:avLst/>
              <a:gdLst/>
              <a:ahLst/>
              <a:cxnLst/>
              <a:rect l="l" t="t" r="r" b="b"/>
              <a:pathLst>
                <a:path w="10636" h="22248" extrusionOk="0">
                  <a:moveTo>
                    <a:pt x="8070" y="1"/>
                  </a:moveTo>
                  <a:cubicBezTo>
                    <a:pt x="7808" y="4060"/>
                    <a:pt x="6483" y="13679"/>
                    <a:pt x="1" y="22246"/>
                  </a:cubicBezTo>
                  <a:cubicBezTo>
                    <a:pt x="89" y="22247"/>
                    <a:pt x="176" y="22248"/>
                    <a:pt x="264" y="22248"/>
                  </a:cubicBezTo>
                  <a:cubicBezTo>
                    <a:pt x="1348" y="22248"/>
                    <a:pt x="2403" y="22159"/>
                    <a:pt x="3371" y="22020"/>
                  </a:cubicBezTo>
                  <a:cubicBezTo>
                    <a:pt x="8952" y="13769"/>
                    <a:pt x="10316" y="5110"/>
                    <a:pt x="10635" y="761"/>
                  </a:cubicBezTo>
                  <a:cubicBezTo>
                    <a:pt x="9790" y="403"/>
                    <a:pt x="8924" y="160"/>
                    <a:pt x="80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1"/>
            <p:cNvSpPr/>
            <p:nvPr/>
          </p:nvSpPr>
          <p:spPr>
            <a:xfrm>
              <a:off x="2468850" y="1808625"/>
              <a:ext cx="211325" cy="233825"/>
            </a:xfrm>
            <a:custGeom>
              <a:avLst/>
              <a:gdLst/>
              <a:ahLst/>
              <a:cxnLst/>
              <a:rect l="l" t="t" r="r" b="b"/>
              <a:pathLst>
                <a:path w="8453" h="9353" extrusionOk="0">
                  <a:moveTo>
                    <a:pt x="6374" y="0"/>
                  </a:moveTo>
                  <a:cubicBezTo>
                    <a:pt x="6342" y="0"/>
                    <a:pt x="6309" y="2"/>
                    <a:pt x="6277" y="6"/>
                  </a:cubicBezTo>
                  <a:cubicBezTo>
                    <a:pt x="5561" y="101"/>
                    <a:pt x="4916" y="487"/>
                    <a:pt x="4496" y="1076"/>
                  </a:cubicBezTo>
                  <a:cubicBezTo>
                    <a:pt x="4110" y="1623"/>
                    <a:pt x="3972" y="2281"/>
                    <a:pt x="4108" y="2931"/>
                  </a:cubicBezTo>
                  <a:cubicBezTo>
                    <a:pt x="4316" y="3922"/>
                    <a:pt x="5074" y="4476"/>
                    <a:pt x="5682" y="4923"/>
                  </a:cubicBezTo>
                  <a:cubicBezTo>
                    <a:pt x="5990" y="5149"/>
                    <a:pt x="6282" y="5363"/>
                    <a:pt x="6461" y="5595"/>
                  </a:cubicBezTo>
                  <a:cubicBezTo>
                    <a:pt x="6725" y="5933"/>
                    <a:pt x="6845" y="6400"/>
                    <a:pt x="6775" y="6812"/>
                  </a:cubicBezTo>
                  <a:cubicBezTo>
                    <a:pt x="6735" y="7040"/>
                    <a:pt x="6620" y="7356"/>
                    <a:pt x="6291" y="7570"/>
                  </a:cubicBezTo>
                  <a:cubicBezTo>
                    <a:pt x="6050" y="7726"/>
                    <a:pt x="5752" y="7795"/>
                    <a:pt x="5432" y="7795"/>
                  </a:cubicBezTo>
                  <a:cubicBezTo>
                    <a:pt x="4745" y="7795"/>
                    <a:pt x="3958" y="7479"/>
                    <a:pt x="3421" y="7046"/>
                  </a:cubicBezTo>
                  <a:cubicBezTo>
                    <a:pt x="2229" y="6082"/>
                    <a:pt x="1618" y="4340"/>
                    <a:pt x="1864" y="2606"/>
                  </a:cubicBezTo>
                  <a:cubicBezTo>
                    <a:pt x="1930" y="2177"/>
                    <a:pt x="1633" y="1778"/>
                    <a:pt x="1204" y="1716"/>
                  </a:cubicBezTo>
                  <a:cubicBezTo>
                    <a:pt x="1167" y="1711"/>
                    <a:pt x="1131" y="1709"/>
                    <a:pt x="1095" y="1709"/>
                  </a:cubicBezTo>
                  <a:cubicBezTo>
                    <a:pt x="710" y="1709"/>
                    <a:pt x="374" y="1994"/>
                    <a:pt x="323" y="2387"/>
                  </a:cubicBezTo>
                  <a:cubicBezTo>
                    <a:pt x="1" y="4652"/>
                    <a:pt x="834" y="6955"/>
                    <a:pt x="2444" y="8256"/>
                  </a:cubicBezTo>
                  <a:cubicBezTo>
                    <a:pt x="3244" y="8901"/>
                    <a:pt x="4354" y="9352"/>
                    <a:pt x="5425" y="9352"/>
                  </a:cubicBezTo>
                  <a:cubicBezTo>
                    <a:pt x="5722" y="9352"/>
                    <a:pt x="6016" y="9317"/>
                    <a:pt x="6300" y="9243"/>
                  </a:cubicBezTo>
                  <a:cubicBezTo>
                    <a:pt x="6597" y="9167"/>
                    <a:pt x="6881" y="9042"/>
                    <a:pt x="7140" y="8876"/>
                  </a:cubicBezTo>
                  <a:cubicBezTo>
                    <a:pt x="7766" y="8469"/>
                    <a:pt x="8182" y="7829"/>
                    <a:pt x="8310" y="7073"/>
                  </a:cubicBezTo>
                  <a:cubicBezTo>
                    <a:pt x="8452" y="6232"/>
                    <a:pt x="8222" y="5324"/>
                    <a:pt x="7693" y="4641"/>
                  </a:cubicBezTo>
                  <a:cubicBezTo>
                    <a:pt x="7379" y="4237"/>
                    <a:pt x="6984" y="3948"/>
                    <a:pt x="6602" y="3667"/>
                  </a:cubicBezTo>
                  <a:cubicBezTo>
                    <a:pt x="6052" y="3264"/>
                    <a:pt x="5712" y="2992"/>
                    <a:pt x="5632" y="2611"/>
                  </a:cubicBezTo>
                  <a:cubicBezTo>
                    <a:pt x="5585" y="2389"/>
                    <a:pt x="5635" y="2157"/>
                    <a:pt x="5768" y="1974"/>
                  </a:cubicBezTo>
                  <a:cubicBezTo>
                    <a:pt x="5930" y="1745"/>
                    <a:pt x="6196" y="1589"/>
                    <a:pt x="6484" y="1549"/>
                  </a:cubicBezTo>
                  <a:cubicBezTo>
                    <a:pt x="6907" y="1487"/>
                    <a:pt x="7202" y="1098"/>
                    <a:pt x="7145" y="675"/>
                  </a:cubicBezTo>
                  <a:cubicBezTo>
                    <a:pt x="7092" y="284"/>
                    <a:pt x="6759" y="0"/>
                    <a:pt x="6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1"/>
            <p:cNvSpPr/>
            <p:nvPr/>
          </p:nvSpPr>
          <p:spPr>
            <a:xfrm>
              <a:off x="2143025" y="1902950"/>
              <a:ext cx="218950" cy="233025"/>
            </a:xfrm>
            <a:custGeom>
              <a:avLst/>
              <a:gdLst/>
              <a:ahLst/>
              <a:cxnLst/>
              <a:rect l="l" t="t" r="r" b="b"/>
              <a:pathLst>
                <a:path w="8758" h="9321" extrusionOk="0">
                  <a:moveTo>
                    <a:pt x="6323" y="0"/>
                  </a:moveTo>
                  <a:cubicBezTo>
                    <a:pt x="6157" y="0"/>
                    <a:pt x="5990" y="53"/>
                    <a:pt x="5848" y="163"/>
                  </a:cubicBezTo>
                  <a:cubicBezTo>
                    <a:pt x="5506" y="427"/>
                    <a:pt x="5444" y="919"/>
                    <a:pt x="5712" y="1259"/>
                  </a:cubicBezTo>
                  <a:cubicBezTo>
                    <a:pt x="6784" y="2645"/>
                    <a:pt x="7113" y="4463"/>
                    <a:pt x="6550" y="5888"/>
                  </a:cubicBezTo>
                  <a:cubicBezTo>
                    <a:pt x="6188" y="6808"/>
                    <a:pt x="5266" y="7764"/>
                    <a:pt x="4383" y="7764"/>
                  </a:cubicBezTo>
                  <a:cubicBezTo>
                    <a:pt x="4360" y="7764"/>
                    <a:pt x="4337" y="7764"/>
                    <a:pt x="4314" y="7762"/>
                  </a:cubicBezTo>
                  <a:cubicBezTo>
                    <a:pt x="3923" y="7738"/>
                    <a:pt x="3667" y="7520"/>
                    <a:pt x="3521" y="7341"/>
                  </a:cubicBezTo>
                  <a:cubicBezTo>
                    <a:pt x="3256" y="7018"/>
                    <a:pt x="3130" y="6554"/>
                    <a:pt x="3192" y="6128"/>
                  </a:cubicBezTo>
                  <a:cubicBezTo>
                    <a:pt x="3233" y="5839"/>
                    <a:pt x="3381" y="5508"/>
                    <a:pt x="3538" y="5159"/>
                  </a:cubicBezTo>
                  <a:cubicBezTo>
                    <a:pt x="3846" y="4471"/>
                    <a:pt x="4230" y="3615"/>
                    <a:pt x="3922" y="2649"/>
                  </a:cubicBezTo>
                  <a:cubicBezTo>
                    <a:pt x="3721" y="2021"/>
                    <a:pt x="3267" y="1505"/>
                    <a:pt x="2669" y="1229"/>
                  </a:cubicBezTo>
                  <a:cubicBezTo>
                    <a:pt x="2326" y="1068"/>
                    <a:pt x="1952" y="987"/>
                    <a:pt x="1576" y="987"/>
                  </a:cubicBezTo>
                  <a:cubicBezTo>
                    <a:pt x="1243" y="987"/>
                    <a:pt x="908" y="1051"/>
                    <a:pt x="592" y="1179"/>
                  </a:cubicBezTo>
                  <a:cubicBezTo>
                    <a:pt x="192" y="1339"/>
                    <a:pt x="1" y="1792"/>
                    <a:pt x="161" y="2191"/>
                  </a:cubicBezTo>
                  <a:cubicBezTo>
                    <a:pt x="283" y="2494"/>
                    <a:pt x="579" y="2679"/>
                    <a:pt x="886" y="2679"/>
                  </a:cubicBezTo>
                  <a:cubicBezTo>
                    <a:pt x="982" y="2679"/>
                    <a:pt x="1080" y="2661"/>
                    <a:pt x="1174" y="2622"/>
                  </a:cubicBezTo>
                  <a:cubicBezTo>
                    <a:pt x="1303" y="2571"/>
                    <a:pt x="1441" y="2545"/>
                    <a:pt x="1578" y="2545"/>
                  </a:cubicBezTo>
                  <a:cubicBezTo>
                    <a:pt x="1727" y="2545"/>
                    <a:pt x="1875" y="2576"/>
                    <a:pt x="2007" y="2638"/>
                  </a:cubicBezTo>
                  <a:cubicBezTo>
                    <a:pt x="2213" y="2731"/>
                    <a:pt x="2371" y="2909"/>
                    <a:pt x="2440" y="3125"/>
                  </a:cubicBezTo>
                  <a:cubicBezTo>
                    <a:pt x="2558" y="3494"/>
                    <a:pt x="2397" y="3900"/>
                    <a:pt x="2117" y="4521"/>
                  </a:cubicBezTo>
                  <a:cubicBezTo>
                    <a:pt x="1924" y="4954"/>
                    <a:pt x="1723" y="5401"/>
                    <a:pt x="1650" y="5906"/>
                  </a:cubicBezTo>
                  <a:cubicBezTo>
                    <a:pt x="1527" y="6761"/>
                    <a:pt x="1776" y="7665"/>
                    <a:pt x="2315" y="8325"/>
                  </a:cubicBezTo>
                  <a:cubicBezTo>
                    <a:pt x="2801" y="8920"/>
                    <a:pt x="3478" y="9272"/>
                    <a:pt x="4223" y="9315"/>
                  </a:cubicBezTo>
                  <a:cubicBezTo>
                    <a:pt x="4279" y="9318"/>
                    <a:pt x="4335" y="9320"/>
                    <a:pt x="4391" y="9320"/>
                  </a:cubicBezTo>
                  <a:cubicBezTo>
                    <a:pt x="4643" y="9320"/>
                    <a:pt x="4893" y="9286"/>
                    <a:pt x="5136" y="9222"/>
                  </a:cubicBezTo>
                  <a:cubicBezTo>
                    <a:pt x="6441" y="8877"/>
                    <a:pt x="7520" y="7679"/>
                    <a:pt x="7999" y="6459"/>
                  </a:cubicBezTo>
                  <a:cubicBezTo>
                    <a:pt x="8757" y="4533"/>
                    <a:pt x="8343" y="2120"/>
                    <a:pt x="6944" y="308"/>
                  </a:cubicBezTo>
                  <a:cubicBezTo>
                    <a:pt x="6790" y="106"/>
                    <a:pt x="6558" y="0"/>
                    <a:pt x="63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1"/>
            <p:cNvSpPr/>
            <p:nvPr/>
          </p:nvSpPr>
          <p:spPr>
            <a:xfrm>
              <a:off x="2573825" y="1662575"/>
              <a:ext cx="226100" cy="175650"/>
            </a:xfrm>
            <a:custGeom>
              <a:avLst/>
              <a:gdLst/>
              <a:ahLst/>
              <a:cxnLst/>
              <a:rect l="l" t="t" r="r" b="b"/>
              <a:pathLst>
                <a:path w="9044" h="7026" extrusionOk="0">
                  <a:moveTo>
                    <a:pt x="1" y="0"/>
                  </a:moveTo>
                  <a:lnTo>
                    <a:pt x="961" y="2637"/>
                  </a:lnTo>
                  <a:cubicBezTo>
                    <a:pt x="2854" y="3075"/>
                    <a:pt x="5329" y="4253"/>
                    <a:pt x="8228" y="7025"/>
                  </a:cubicBezTo>
                  <a:lnTo>
                    <a:pt x="8945" y="6275"/>
                  </a:lnTo>
                  <a:lnTo>
                    <a:pt x="9044" y="4671"/>
                  </a:lnTo>
                  <a:cubicBezTo>
                    <a:pt x="9044" y="4671"/>
                    <a:pt x="4627" y="179"/>
                    <a:pt x="1" y="0"/>
                  </a:cubicBezTo>
                  <a:close/>
                </a:path>
              </a:pathLst>
            </a:custGeom>
            <a:solidFill>
              <a:srgbClr val="E5E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1"/>
            <p:cNvSpPr/>
            <p:nvPr/>
          </p:nvSpPr>
          <p:spPr>
            <a:xfrm>
              <a:off x="2751300" y="1700475"/>
              <a:ext cx="163750" cy="163650"/>
            </a:xfrm>
            <a:custGeom>
              <a:avLst/>
              <a:gdLst/>
              <a:ahLst/>
              <a:cxnLst/>
              <a:rect l="l" t="t" r="r" b="b"/>
              <a:pathLst>
                <a:path w="6550" h="6546" extrusionOk="0">
                  <a:moveTo>
                    <a:pt x="5404" y="0"/>
                  </a:moveTo>
                  <a:cubicBezTo>
                    <a:pt x="5144" y="0"/>
                    <a:pt x="4883" y="98"/>
                    <a:pt x="4682" y="292"/>
                  </a:cubicBezTo>
                  <a:lnTo>
                    <a:pt x="378" y="4792"/>
                  </a:lnTo>
                  <a:cubicBezTo>
                    <a:pt x="59" y="5127"/>
                    <a:pt x="0" y="5635"/>
                    <a:pt x="236" y="6035"/>
                  </a:cubicBezTo>
                  <a:cubicBezTo>
                    <a:pt x="427" y="6357"/>
                    <a:pt x="770" y="6546"/>
                    <a:pt x="1132" y="6546"/>
                  </a:cubicBezTo>
                  <a:cubicBezTo>
                    <a:pt x="1219" y="6546"/>
                    <a:pt x="1307" y="6535"/>
                    <a:pt x="1395" y="6512"/>
                  </a:cubicBezTo>
                  <a:cubicBezTo>
                    <a:pt x="1580" y="6462"/>
                    <a:pt x="1747" y="6363"/>
                    <a:pt x="1879" y="6226"/>
                  </a:cubicBezTo>
                  <a:lnTo>
                    <a:pt x="6181" y="1726"/>
                  </a:lnTo>
                  <a:cubicBezTo>
                    <a:pt x="6550" y="1309"/>
                    <a:pt x="6524" y="673"/>
                    <a:pt x="6120" y="288"/>
                  </a:cubicBezTo>
                  <a:cubicBezTo>
                    <a:pt x="5920" y="96"/>
                    <a:pt x="5662" y="0"/>
                    <a:pt x="5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1"/>
            <p:cNvSpPr/>
            <p:nvPr/>
          </p:nvSpPr>
          <p:spPr>
            <a:xfrm>
              <a:off x="2861100" y="1905325"/>
              <a:ext cx="168325" cy="78950"/>
            </a:xfrm>
            <a:custGeom>
              <a:avLst/>
              <a:gdLst/>
              <a:ahLst/>
              <a:cxnLst/>
              <a:rect l="l" t="t" r="r" b="b"/>
              <a:pathLst>
                <a:path w="6733" h="3158" extrusionOk="0">
                  <a:moveTo>
                    <a:pt x="6732" y="1"/>
                  </a:moveTo>
                  <a:lnTo>
                    <a:pt x="6732" y="1"/>
                  </a:lnTo>
                  <a:cubicBezTo>
                    <a:pt x="5548" y="1463"/>
                    <a:pt x="4360" y="1936"/>
                    <a:pt x="3318" y="1936"/>
                  </a:cubicBezTo>
                  <a:cubicBezTo>
                    <a:pt x="1414" y="1936"/>
                    <a:pt x="1" y="356"/>
                    <a:pt x="1" y="356"/>
                  </a:cubicBezTo>
                  <a:lnTo>
                    <a:pt x="1" y="356"/>
                  </a:lnTo>
                  <a:cubicBezTo>
                    <a:pt x="1" y="356"/>
                    <a:pt x="691" y="1933"/>
                    <a:pt x="1612" y="2570"/>
                  </a:cubicBezTo>
                  <a:cubicBezTo>
                    <a:pt x="2200" y="2978"/>
                    <a:pt x="2816" y="3157"/>
                    <a:pt x="3409" y="3157"/>
                  </a:cubicBezTo>
                  <a:cubicBezTo>
                    <a:pt x="5063" y="3157"/>
                    <a:pt x="6538" y="1758"/>
                    <a:pt x="6732" y="1"/>
                  </a:cubicBezTo>
                  <a:close/>
                </a:path>
              </a:pathLst>
            </a:custGeom>
            <a:solidFill>
              <a:srgbClr val="97C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1"/>
            <p:cNvSpPr/>
            <p:nvPr/>
          </p:nvSpPr>
          <p:spPr>
            <a:xfrm>
              <a:off x="2623975" y="1575150"/>
              <a:ext cx="160250" cy="97150"/>
            </a:xfrm>
            <a:custGeom>
              <a:avLst/>
              <a:gdLst/>
              <a:ahLst/>
              <a:cxnLst/>
              <a:rect l="l" t="t" r="r" b="b"/>
              <a:pathLst>
                <a:path w="6410" h="3886" extrusionOk="0">
                  <a:moveTo>
                    <a:pt x="0" y="0"/>
                  </a:moveTo>
                  <a:cubicBezTo>
                    <a:pt x="29" y="924"/>
                    <a:pt x="294" y="2761"/>
                    <a:pt x="1896" y="3479"/>
                  </a:cubicBezTo>
                  <a:cubicBezTo>
                    <a:pt x="2513" y="3756"/>
                    <a:pt x="3146" y="3886"/>
                    <a:pt x="3748" y="3886"/>
                  </a:cubicBezTo>
                  <a:cubicBezTo>
                    <a:pt x="4827" y="3886"/>
                    <a:pt x="5805" y="3468"/>
                    <a:pt x="6409" y="2728"/>
                  </a:cubicBezTo>
                  <a:cubicBezTo>
                    <a:pt x="4068" y="1206"/>
                    <a:pt x="1905" y="38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1"/>
            <p:cNvSpPr/>
            <p:nvPr/>
          </p:nvSpPr>
          <p:spPr>
            <a:xfrm>
              <a:off x="1896875" y="1736050"/>
              <a:ext cx="174625" cy="88675"/>
            </a:xfrm>
            <a:custGeom>
              <a:avLst/>
              <a:gdLst/>
              <a:ahLst/>
              <a:cxnLst/>
              <a:rect l="l" t="t" r="r" b="b"/>
              <a:pathLst>
                <a:path w="6985" h="3547" extrusionOk="0">
                  <a:moveTo>
                    <a:pt x="3322" y="1"/>
                  </a:moveTo>
                  <a:cubicBezTo>
                    <a:pt x="1808" y="1"/>
                    <a:pt x="501" y="765"/>
                    <a:pt x="0" y="1947"/>
                  </a:cubicBezTo>
                  <a:cubicBezTo>
                    <a:pt x="2598" y="2839"/>
                    <a:pt x="4956" y="3317"/>
                    <a:pt x="6985" y="3547"/>
                  </a:cubicBezTo>
                  <a:cubicBezTo>
                    <a:pt x="6880" y="2869"/>
                    <a:pt x="6385" y="606"/>
                    <a:pt x="4417" y="132"/>
                  </a:cubicBezTo>
                  <a:cubicBezTo>
                    <a:pt x="4046" y="43"/>
                    <a:pt x="3678" y="1"/>
                    <a:pt x="3322" y="1"/>
                  </a:cubicBezTo>
                  <a:close/>
                </a:path>
              </a:pathLst>
            </a:custGeom>
            <a:solidFill>
              <a:srgbClr val="97C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1"/>
            <p:cNvSpPr/>
            <p:nvPr/>
          </p:nvSpPr>
          <p:spPr>
            <a:xfrm>
              <a:off x="1798175" y="1691175"/>
              <a:ext cx="340150" cy="138050"/>
            </a:xfrm>
            <a:custGeom>
              <a:avLst/>
              <a:gdLst/>
              <a:ahLst/>
              <a:cxnLst/>
              <a:rect l="l" t="t" r="r" b="b"/>
              <a:pathLst>
                <a:path w="13606" h="5522" extrusionOk="0">
                  <a:moveTo>
                    <a:pt x="1012" y="1"/>
                  </a:moveTo>
                  <a:lnTo>
                    <a:pt x="1" y="2126"/>
                  </a:lnTo>
                  <a:cubicBezTo>
                    <a:pt x="5521" y="4751"/>
                    <a:pt x="10274" y="5458"/>
                    <a:pt x="13605" y="5522"/>
                  </a:cubicBezTo>
                  <a:lnTo>
                    <a:pt x="13605" y="5522"/>
                  </a:lnTo>
                  <a:cubicBezTo>
                    <a:pt x="13605" y="5521"/>
                    <a:pt x="13376" y="4730"/>
                    <a:pt x="13366" y="3037"/>
                  </a:cubicBezTo>
                  <a:cubicBezTo>
                    <a:pt x="13366" y="3037"/>
                    <a:pt x="6062" y="2388"/>
                    <a:pt x="1581" y="233"/>
                  </a:cubicBezTo>
                  <a:cubicBezTo>
                    <a:pt x="1396" y="145"/>
                    <a:pt x="1205" y="67"/>
                    <a:pt x="1012" y="1"/>
                  </a:cubicBezTo>
                  <a:close/>
                  <a:moveTo>
                    <a:pt x="13605" y="5522"/>
                  </a:moveTo>
                  <a:cubicBezTo>
                    <a:pt x="13605" y="5522"/>
                    <a:pt x="13605" y="5522"/>
                    <a:pt x="13605" y="5522"/>
                  </a:cubicBezTo>
                  <a:cubicBezTo>
                    <a:pt x="13605" y="5522"/>
                    <a:pt x="13605" y="5522"/>
                    <a:pt x="13605" y="5522"/>
                  </a:cubicBezTo>
                  <a:cubicBezTo>
                    <a:pt x="13605" y="5522"/>
                    <a:pt x="13605" y="5522"/>
                    <a:pt x="13605" y="5522"/>
                  </a:cubicBezTo>
                  <a:close/>
                </a:path>
              </a:pathLst>
            </a:custGeom>
            <a:solidFill>
              <a:srgbClr val="E5E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1"/>
            <p:cNvSpPr/>
            <p:nvPr/>
          </p:nvSpPr>
          <p:spPr>
            <a:xfrm>
              <a:off x="1770475" y="1578925"/>
              <a:ext cx="123375" cy="191375"/>
            </a:xfrm>
            <a:custGeom>
              <a:avLst/>
              <a:gdLst/>
              <a:ahLst/>
              <a:cxnLst/>
              <a:rect l="l" t="t" r="r" b="b"/>
              <a:pathLst>
                <a:path w="4935" h="7655" extrusionOk="0">
                  <a:moveTo>
                    <a:pt x="3763" y="1"/>
                  </a:moveTo>
                  <a:cubicBezTo>
                    <a:pt x="3391" y="1"/>
                    <a:pt x="3032" y="201"/>
                    <a:pt x="2846" y="551"/>
                  </a:cubicBezTo>
                  <a:lnTo>
                    <a:pt x="172" y="6172"/>
                  </a:lnTo>
                  <a:cubicBezTo>
                    <a:pt x="0" y="6537"/>
                    <a:pt x="55" y="6969"/>
                    <a:pt x="313" y="7279"/>
                  </a:cubicBezTo>
                  <a:cubicBezTo>
                    <a:pt x="511" y="7520"/>
                    <a:pt x="806" y="7655"/>
                    <a:pt x="1110" y="7655"/>
                  </a:cubicBezTo>
                  <a:cubicBezTo>
                    <a:pt x="1198" y="7655"/>
                    <a:pt x="1286" y="7643"/>
                    <a:pt x="1374" y="7620"/>
                  </a:cubicBezTo>
                  <a:cubicBezTo>
                    <a:pt x="1669" y="7543"/>
                    <a:pt x="1915" y="7338"/>
                    <a:pt x="2046" y="7063"/>
                  </a:cubicBezTo>
                  <a:lnTo>
                    <a:pt x="4719" y="1442"/>
                  </a:lnTo>
                  <a:cubicBezTo>
                    <a:pt x="4934" y="929"/>
                    <a:pt x="4708" y="340"/>
                    <a:pt x="4208" y="101"/>
                  </a:cubicBezTo>
                  <a:cubicBezTo>
                    <a:pt x="4065" y="33"/>
                    <a:pt x="3913" y="1"/>
                    <a:pt x="37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1"/>
            <p:cNvSpPr/>
            <p:nvPr/>
          </p:nvSpPr>
          <p:spPr>
            <a:xfrm>
              <a:off x="2337100" y="2090300"/>
              <a:ext cx="316725" cy="215975"/>
            </a:xfrm>
            <a:custGeom>
              <a:avLst/>
              <a:gdLst/>
              <a:ahLst/>
              <a:cxnLst/>
              <a:rect l="l" t="t" r="r" b="b"/>
              <a:pathLst>
                <a:path w="12669" h="8639" extrusionOk="0">
                  <a:moveTo>
                    <a:pt x="7618" y="0"/>
                  </a:moveTo>
                  <a:cubicBezTo>
                    <a:pt x="7410" y="0"/>
                    <a:pt x="7134" y="199"/>
                    <a:pt x="6776" y="509"/>
                  </a:cubicBezTo>
                  <a:cubicBezTo>
                    <a:pt x="6305" y="918"/>
                    <a:pt x="4237" y="1715"/>
                    <a:pt x="3115" y="1715"/>
                  </a:cubicBezTo>
                  <a:cubicBezTo>
                    <a:pt x="2897" y="1715"/>
                    <a:pt x="2715" y="1685"/>
                    <a:pt x="2587" y="1616"/>
                  </a:cubicBezTo>
                  <a:cubicBezTo>
                    <a:pt x="2277" y="1450"/>
                    <a:pt x="2079" y="1392"/>
                    <a:pt x="1949" y="1392"/>
                  </a:cubicBezTo>
                  <a:cubicBezTo>
                    <a:pt x="1749" y="1392"/>
                    <a:pt x="1711" y="1530"/>
                    <a:pt x="1673" y="1623"/>
                  </a:cubicBezTo>
                  <a:cubicBezTo>
                    <a:pt x="1610" y="1778"/>
                    <a:pt x="0" y="8638"/>
                    <a:pt x="0" y="8638"/>
                  </a:cubicBezTo>
                  <a:lnTo>
                    <a:pt x="1621" y="8601"/>
                  </a:lnTo>
                  <a:cubicBezTo>
                    <a:pt x="1912" y="6467"/>
                    <a:pt x="2395" y="4369"/>
                    <a:pt x="2842" y="2746"/>
                  </a:cubicBezTo>
                  <a:cubicBezTo>
                    <a:pt x="3609" y="2650"/>
                    <a:pt x="4370" y="2503"/>
                    <a:pt x="5119" y="2304"/>
                  </a:cubicBezTo>
                  <a:cubicBezTo>
                    <a:pt x="6021" y="2064"/>
                    <a:pt x="6826" y="1782"/>
                    <a:pt x="7549" y="1464"/>
                  </a:cubicBezTo>
                  <a:cubicBezTo>
                    <a:pt x="8808" y="2722"/>
                    <a:pt x="10369" y="4429"/>
                    <a:pt x="11739" y="6259"/>
                  </a:cubicBezTo>
                  <a:cubicBezTo>
                    <a:pt x="12283" y="5629"/>
                    <a:pt x="12668" y="5075"/>
                    <a:pt x="12468" y="4963"/>
                  </a:cubicBezTo>
                  <a:cubicBezTo>
                    <a:pt x="11959" y="4683"/>
                    <a:pt x="8118" y="612"/>
                    <a:pt x="7909" y="211"/>
                  </a:cubicBezTo>
                  <a:cubicBezTo>
                    <a:pt x="7832" y="65"/>
                    <a:pt x="7736" y="0"/>
                    <a:pt x="7618" y="0"/>
                  </a:cubicBezTo>
                  <a:close/>
                </a:path>
              </a:pathLst>
            </a:custGeom>
            <a:solidFill>
              <a:srgbClr val="E5E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1"/>
            <p:cNvSpPr/>
            <p:nvPr/>
          </p:nvSpPr>
          <p:spPr>
            <a:xfrm>
              <a:off x="1945125" y="2281400"/>
              <a:ext cx="434375" cy="272400"/>
            </a:xfrm>
            <a:custGeom>
              <a:avLst/>
              <a:gdLst/>
              <a:ahLst/>
              <a:cxnLst/>
              <a:rect l="l" t="t" r="r" b="b"/>
              <a:pathLst>
                <a:path w="17375" h="10896" extrusionOk="0">
                  <a:moveTo>
                    <a:pt x="10208" y="0"/>
                  </a:moveTo>
                  <a:cubicBezTo>
                    <a:pt x="10164" y="431"/>
                    <a:pt x="9972" y="3489"/>
                    <a:pt x="9972" y="3489"/>
                  </a:cubicBezTo>
                  <a:cubicBezTo>
                    <a:pt x="9972" y="3489"/>
                    <a:pt x="8099" y="2408"/>
                    <a:pt x="5901" y="2408"/>
                  </a:cubicBezTo>
                  <a:cubicBezTo>
                    <a:pt x="4991" y="2408"/>
                    <a:pt x="4026" y="2593"/>
                    <a:pt x="3114" y="3117"/>
                  </a:cubicBezTo>
                  <a:cubicBezTo>
                    <a:pt x="1" y="4904"/>
                    <a:pt x="662" y="9191"/>
                    <a:pt x="662" y="9191"/>
                  </a:cubicBezTo>
                  <a:lnTo>
                    <a:pt x="16858" y="10895"/>
                  </a:lnTo>
                  <a:lnTo>
                    <a:pt x="17375" y="472"/>
                  </a:lnTo>
                  <a:lnTo>
                    <a:pt x="102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1"/>
            <p:cNvSpPr/>
            <p:nvPr/>
          </p:nvSpPr>
          <p:spPr>
            <a:xfrm>
              <a:off x="2617875" y="2111725"/>
              <a:ext cx="470975" cy="338600"/>
            </a:xfrm>
            <a:custGeom>
              <a:avLst/>
              <a:gdLst/>
              <a:ahLst/>
              <a:cxnLst/>
              <a:rect l="l" t="t" r="r" b="b"/>
              <a:pathLst>
                <a:path w="18839" h="13544" extrusionOk="0">
                  <a:moveTo>
                    <a:pt x="13681" y="0"/>
                  </a:moveTo>
                  <a:cubicBezTo>
                    <a:pt x="10109" y="0"/>
                    <a:pt x="7928" y="3705"/>
                    <a:pt x="7928" y="3705"/>
                  </a:cubicBezTo>
                  <a:cubicBezTo>
                    <a:pt x="7928" y="3705"/>
                    <a:pt x="6254" y="1140"/>
                    <a:pt x="6003" y="788"/>
                  </a:cubicBezTo>
                  <a:lnTo>
                    <a:pt x="1" y="4731"/>
                  </a:lnTo>
                  <a:lnTo>
                    <a:pt x="5589" y="13543"/>
                  </a:lnTo>
                  <a:lnTo>
                    <a:pt x="18839" y="4076"/>
                  </a:lnTo>
                  <a:cubicBezTo>
                    <a:pt x="18839" y="4076"/>
                    <a:pt x="17300" y="20"/>
                    <a:pt x="13710" y="0"/>
                  </a:cubicBezTo>
                  <a:cubicBezTo>
                    <a:pt x="13700" y="0"/>
                    <a:pt x="13691" y="0"/>
                    <a:pt x="13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1"/>
            <p:cNvSpPr/>
            <p:nvPr/>
          </p:nvSpPr>
          <p:spPr>
            <a:xfrm>
              <a:off x="2732500" y="2171325"/>
              <a:ext cx="356325" cy="279000"/>
            </a:xfrm>
            <a:custGeom>
              <a:avLst/>
              <a:gdLst/>
              <a:ahLst/>
              <a:cxnLst/>
              <a:rect l="l" t="t" r="r" b="b"/>
              <a:pathLst>
                <a:path w="14253" h="11160" extrusionOk="0">
                  <a:moveTo>
                    <a:pt x="13295" y="1"/>
                  </a:moveTo>
                  <a:lnTo>
                    <a:pt x="0" y="9578"/>
                  </a:lnTo>
                  <a:lnTo>
                    <a:pt x="1003" y="11159"/>
                  </a:lnTo>
                  <a:lnTo>
                    <a:pt x="14252" y="1692"/>
                  </a:lnTo>
                  <a:cubicBezTo>
                    <a:pt x="14252" y="1692"/>
                    <a:pt x="13948" y="892"/>
                    <a:pt x="13295" y="1"/>
                  </a:cubicBezTo>
                  <a:close/>
                </a:path>
              </a:pathLst>
            </a:custGeom>
            <a:solidFill>
              <a:srgbClr val="05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1"/>
            <p:cNvSpPr/>
            <p:nvPr/>
          </p:nvSpPr>
          <p:spPr>
            <a:xfrm>
              <a:off x="1957525" y="2451500"/>
              <a:ext cx="411525" cy="102300"/>
            </a:xfrm>
            <a:custGeom>
              <a:avLst/>
              <a:gdLst/>
              <a:ahLst/>
              <a:cxnLst/>
              <a:rect l="l" t="t" r="r" b="b"/>
              <a:pathLst>
                <a:path w="16461" h="4092" extrusionOk="0">
                  <a:moveTo>
                    <a:pt x="229" y="1"/>
                  </a:moveTo>
                  <a:cubicBezTo>
                    <a:pt x="0" y="1304"/>
                    <a:pt x="166" y="2387"/>
                    <a:pt x="166" y="2387"/>
                  </a:cubicBezTo>
                  <a:lnTo>
                    <a:pt x="16362" y="4091"/>
                  </a:lnTo>
                  <a:lnTo>
                    <a:pt x="16461" y="2089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05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1"/>
            <p:cNvSpPr/>
            <p:nvPr/>
          </p:nvSpPr>
          <p:spPr>
            <a:xfrm>
              <a:off x="2589100" y="2104850"/>
              <a:ext cx="209500" cy="151100"/>
            </a:xfrm>
            <a:custGeom>
              <a:avLst/>
              <a:gdLst/>
              <a:ahLst/>
              <a:cxnLst/>
              <a:rect l="l" t="t" r="r" b="b"/>
              <a:pathLst>
                <a:path w="8380" h="6044" extrusionOk="0">
                  <a:moveTo>
                    <a:pt x="7188" y="1"/>
                  </a:moveTo>
                  <a:cubicBezTo>
                    <a:pt x="6978" y="1"/>
                    <a:pt x="6766" y="64"/>
                    <a:pt x="6583" y="196"/>
                  </a:cubicBezTo>
                  <a:lnTo>
                    <a:pt x="582" y="4139"/>
                  </a:lnTo>
                  <a:cubicBezTo>
                    <a:pt x="158" y="4420"/>
                    <a:pt x="0" y="4964"/>
                    <a:pt x="206" y="5428"/>
                  </a:cubicBezTo>
                  <a:cubicBezTo>
                    <a:pt x="377" y="5809"/>
                    <a:pt x="754" y="6043"/>
                    <a:pt x="1155" y="6043"/>
                  </a:cubicBezTo>
                  <a:cubicBezTo>
                    <a:pt x="1242" y="6043"/>
                    <a:pt x="1330" y="6032"/>
                    <a:pt x="1417" y="6010"/>
                  </a:cubicBezTo>
                  <a:cubicBezTo>
                    <a:pt x="1524" y="5981"/>
                    <a:pt x="1627" y="5935"/>
                    <a:pt x="1720" y="5874"/>
                  </a:cubicBezTo>
                  <a:lnTo>
                    <a:pt x="7723" y="1929"/>
                  </a:lnTo>
                  <a:cubicBezTo>
                    <a:pt x="8228" y="1626"/>
                    <a:pt x="8380" y="963"/>
                    <a:pt x="8056" y="468"/>
                  </a:cubicBezTo>
                  <a:cubicBezTo>
                    <a:pt x="7857" y="165"/>
                    <a:pt x="7525" y="1"/>
                    <a:pt x="71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1"/>
            <p:cNvSpPr/>
            <p:nvPr/>
          </p:nvSpPr>
          <p:spPr>
            <a:xfrm>
              <a:off x="2589225" y="2131150"/>
              <a:ext cx="204700" cy="124825"/>
            </a:xfrm>
            <a:custGeom>
              <a:avLst/>
              <a:gdLst/>
              <a:ahLst/>
              <a:cxnLst/>
              <a:rect l="l" t="t" r="r" b="b"/>
              <a:pathLst>
                <a:path w="8188" h="4993" extrusionOk="0">
                  <a:moveTo>
                    <a:pt x="8183" y="1"/>
                  </a:moveTo>
                  <a:lnTo>
                    <a:pt x="8183" y="1"/>
                  </a:lnTo>
                  <a:cubicBezTo>
                    <a:pt x="8137" y="45"/>
                    <a:pt x="8086" y="87"/>
                    <a:pt x="8031" y="123"/>
                  </a:cubicBezTo>
                  <a:lnTo>
                    <a:pt x="2030" y="4067"/>
                  </a:lnTo>
                  <a:cubicBezTo>
                    <a:pt x="1858" y="4180"/>
                    <a:pt x="1659" y="4238"/>
                    <a:pt x="1460" y="4238"/>
                  </a:cubicBezTo>
                  <a:cubicBezTo>
                    <a:pt x="1293" y="4238"/>
                    <a:pt x="1125" y="4197"/>
                    <a:pt x="972" y="4116"/>
                  </a:cubicBezTo>
                  <a:cubicBezTo>
                    <a:pt x="637" y="3937"/>
                    <a:pt x="426" y="3589"/>
                    <a:pt x="425" y="3209"/>
                  </a:cubicBezTo>
                  <a:cubicBezTo>
                    <a:pt x="39" y="3581"/>
                    <a:pt x="1" y="4186"/>
                    <a:pt x="336" y="4604"/>
                  </a:cubicBezTo>
                  <a:cubicBezTo>
                    <a:pt x="540" y="4858"/>
                    <a:pt x="840" y="4992"/>
                    <a:pt x="1144" y="4992"/>
                  </a:cubicBezTo>
                  <a:cubicBezTo>
                    <a:pt x="1341" y="4992"/>
                    <a:pt x="1540" y="4936"/>
                    <a:pt x="1715" y="4820"/>
                  </a:cubicBezTo>
                  <a:lnTo>
                    <a:pt x="7718" y="877"/>
                  </a:lnTo>
                  <a:cubicBezTo>
                    <a:pt x="8013" y="684"/>
                    <a:pt x="8187" y="353"/>
                    <a:pt x="8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1"/>
            <p:cNvSpPr/>
            <p:nvPr/>
          </p:nvSpPr>
          <p:spPr>
            <a:xfrm>
              <a:off x="2172500" y="2255400"/>
              <a:ext cx="233975" cy="63750"/>
            </a:xfrm>
            <a:custGeom>
              <a:avLst/>
              <a:gdLst/>
              <a:ahLst/>
              <a:cxnLst/>
              <a:rect l="l" t="t" r="r" b="b"/>
              <a:pathLst>
                <a:path w="9359" h="2550" extrusionOk="0">
                  <a:moveTo>
                    <a:pt x="1072" y="1"/>
                  </a:moveTo>
                  <a:cubicBezTo>
                    <a:pt x="533" y="1"/>
                    <a:pt x="75" y="420"/>
                    <a:pt x="39" y="970"/>
                  </a:cubicBezTo>
                  <a:cubicBezTo>
                    <a:pt x="0" y="1557"/>
                    <a:pt x="457" y="2060"/>
                    <a:pt x="1046" y="2076"/>
                  </a:cubicBezTo>
                  <a:lnTo>
                    <a:pt x="8211" y="2547"/>
                  </a:lnTo>
                  <a:cubicBezTo>
                    <a:pt x="8235" y="2549"/>
                    <a:pt x="8260" y="2550"/>
                    <a:pt x="8284" y="2550"/>
                  </a:cubicBezTo>
                  <a:cubicBezTo>
                    <a:pt x="8372" y="2550"/>
                    <a:pt x="8460" y="2538"/>
                    <a:pt x="8545" y="2516"/>
                  </a:cubicBezTo>
                  <a:lnTo>
                    <a:pt x="8543" y="2516"/>
                  </a:lnTo>
                  <a:cubicBezTo>
                    <a:pt x="9035" y="2384"/>
                    <a:pt x="9358" y="1918"/>
                    <a:pt x="9310" y="1413"/>
                  </a:cubicBezTo>
                  <a:cubicBezTo>
                    <a:pt x="9260" y="907"/>
                    <a:pt x="8853" y="512"/>
                    <a:pt x="8347" y="478"/>
                  </a:cubicBezTo>
                  <a:lnTo>
                    <a:pt x="1182" y="6"/>
                  </a:lnTo>
                  <a:cubicBezTo>
                    <a:pt x="1145" y="2"/>
                    <a:pt x="1108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1"/>
            <p:cNvSpPr/>
            <p:nvPr/>
          </p:nvSpPr>
          <p:spPr>
            <a:xfrm>
              <a:off x="2177550" y="2269725"/>
              <a:ext cx="230175" cy="49450"/>
            </a:xfrm>
            <a:custGeom>
              <a:avLst/>
              <a:gdLst/>
              <a:ahLst/>
              <a:cxnLst/>
              <a:rect l="l" t="t" r="r" b="b"/>
              <a:pathLst>
                <a:path w="9207" h="1978" extrusionOk="0">
                  <a:moveTo>
                    <a:pt x="8515" y="0"/>
                  </a:moveTo>
                  <a:lnTo>
                    <a:pt x="8515" y="0"/>
                  </a:lnTo>
                  <a:cubicBezTo>
                    <a:pt x="8695" y="333"/>
                    <a:pt x="8681" y="735"/>
                    <a:pt x="8476" y="1053"/>
                  </a:cubicBezTo>
                  <a:cubicBezTo>
                    <a:pt x="8285" y="1351"/>
                    <a:pt x="7958" y="1530"/>
                    <a:pt x="7607" y="1530"/>
                  </a:cubicBezTo>
                  <a:cubicBezTo>
                    <a:pt x="7584" y="1530"/>
                    <a:pt x="7560" y="1529"/>
                    <a:pt x="7537" y="1527"/>
                  </a:cubicBezTo>
                  <a:lnTo>
                    <a:pt x="370" y="1056"/>
                  </a:lnTo>
                  <a:cubicBezTo>
                    <a:pt x="242" y="1047"/>
                    <a:pt x="116" y="1014"/>
                    <a:pt x="0" y="960"/>
                  </a:cubicBezTo>
                  <a:lnTo>
                    <a:pt x="0" y="960"/>
                  </a:lnTo>
                  <a:cubicBezTo>
                    <a:pt x="169" y="1274"/>
                    <a:pt x="487" y="1480"/>
                    <a:pt x="844" y="1503"/>
                  </a:cubicBezTo>
                  <a:lnTo>
                    <a:pt x="8009" y="1975"/>
                  </a:lnTo>
                  <a:cubicBezTo>
                    <a:pt x="8032" y="1977"/>
                    <a:pt x="8055" y="1978"/>
                    <a:pt x="8078" y="1978"/>
                  </a:cubicBezTo>
                  <a:cubicBezTo>
                    <a:pt x="8549" y="1978"/>
                    <a:pt x="8964" y="1659"/>
                    <a:pt x="9082" y="1198"/>
                  </a:cubicBezTo>
                  <a:cubicBezTo>
                    <a:pt x="9206" y="714"/>
                    <a:pt x="8967" y="211"/>
                    <a:pt x="8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1"/>
            <p:cNvSpPr/>
            <p:nvPr/>
          </p:nvSpPr>
          <p:spPr>
            <a:xfrm>
              <a:off x="2677925" y="2299475"/>
              <a:ext cx="180300" cy="86650"/>
            </a:xfrm>
            <a:custGeom>
              <a:avLst/>
              <a:gdLst/>
              <a:ahLst/>
              <a:cxnLst/>
              <a:rect l="l" t="t" r="r" b="b"/>
              <a:pathLst>
                <a:path w="7212" h="3466" extrusionOk="0">
                  <a:moveTo>
                    <a:pt x="2596" y="0"/>
                  </a:moveTo>
                  <a:cubicBezTo>
                    <a:pt x="2170" y="0"/>
                    <a:pt x="1742" y="101"/>
                    <a:pt x="1350" y="307"/>
                  </a:cubicBezTo>
                  <a:lnTo>
                    <a:pt x="0" y="1009"/>
                  </a:lnTo>
                  <a:lnTo>
                    <a:pt x="278" y="1449"/>
                  </a:lnTo>
                  <a:lnTo>
                    <a:pt x="1589" y="767"/>
                  </a:lnTo>
                  <a:cubicBezTo>
                    <a:pt x="1906" y="601"/>
                    <a:pt x="2252" y="520"/>
                    <a:pt x="2596" y="520"/>
                  </a:cubicBezTo>
                  <a:cubicBezTo>
                    <a:pt x="3096" y="520"/>
                    <a:pt x="3591" y="691"/>
                    <a:pt x="3991" y="1025"/>
                  </a:cubicBezTo>
                  <a:lnTo>
                    <a:pt x="5679" y="2431"/>
                  </a:lnTo>
                  <a:lnTo>
                    <a:pt x="6782" y="3465"/>
                  </a:lnTo>
                  <a:lnTo>
                    <a:pt x="7212" y="3157"/>
                  </a:lnTo>
                  <a:lnTo>
                    <a:pt x="6023" y="2042"/>
                  </a:lnTo>
                  <a:lnTo>
                    <a:pt x="4323" y="627"/>
                  </a:lnTo>
                  <a:cubicBezTo>
                    <a:pt x="3828" y="213"/>
                    <a:pt x="3214" y="0"/>
                    <a:pt x="2596" y="0"/>
                  </a:cubicBezTo>
                  <a:close/>
                </a:path>
              </a:pathLst>
            </a:custGeom>
            <a:solidFill>
              <a:srgbClr val="05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1"/>
            <p:cNvSpPr/>
            <p:nvPr/>
          </p:nvSpPr>
          <p:spPr>
            <a:xfrm>
              <a:off x="2248975" y="2403625"/>
              <a:ext cx="125050" cy="139175"/>
            </a:xfrm>
            <a:custGeom>
              <a:avLst/>
              <a:gdLst/>
              <a:ahLst/>
              <a:cxnLst/>
              <a:rect l="l" t="t" r="r" b="b"/>
              <a:pathLst>
                <a:path w="5002" h="5567" extrusionOk="0">
                  <a:moveTo>
                    <a:pt x="5002" y="1"/>
                  </a:moveTo>
                  <a:lnTo>
                    <a:pt x="3717" y="48"/>
                  </a:lnTo>
                  <a:cubicBezTo>
                    <a:pt x="2629" y="87"/>
                    <a:pt x="1670" y="776"/>
                    <a:pt x="1289" y="1796"/>
                  </a:cubicBezTo>
                  <a:lnTo>
                    <a:pt x="505" y="3881"/>
                  </a:lnTo>
                  <a:lnTo>
                    <a:pt x="0" y="5511"/>
                  </a:lnTo>
                  <a:lnTo>
                    <a:pt x="526" y="5567"/>
                  </a:lnTo>
                  <a:lnTo>
                    <a:pt x="996" y="4048"/>
                  </a:lnTo>
                  <a:lnTo>
                    <a:pt x="1775" y="1977"/>
                  </a:lnTo>
                  <a:cubicBezTo>
                    <a:pt x="2083" y="1154"/>
                    <a:pt x="2856" y="597"/>
                    <a:pt x="3736" y="567"/>
                  </a:cubicBezTo>
                  <a:lnTo>
                    <a:pt x="4976" y="521"/>
                  </a:lnTo>
                  <a:lnTo>
                    <a:pt x="5002" y="1"/>
                  </a:lnTo>
                  <a:close/>
                </a:path>
              </a:pathLst>
            </a:custGeom>
            <a:solidFill>
              <a:srgbClr val="05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6" name="Google Shape;2276;p51"/>
          <p:cNvSpPr/>
          <p:nvPr/>
        </p:nvSpPr>
        <p:spPr>
          <a:xfrm>
            <a:off x="4618325" y="3069075"/>
            <a:ext cx="230297" cy="212606"/>
          </a:xfrm>
          <a:custGeom>
            <a:avLst/>
            <a:gdLst/>
            <a:ahLst/>
            <a:cxnLst/>
            <a:rect l="l" t="t" r="r" b="b"/>
            <a:pathLst>
              <a:path w="5962" h="5504" extrusionOk="0">
                <a:moveTo>
                  <a:pt x="2981" y="0"/>
                </a:moveTo>
                <a:cubicBezTo>
                  <a:pt x="2851" y="0"/>
                  <a:pt x="2721" y="68"/>
                  <a:pt x="2654" y="204"/>
                </a:cubicBezTo>
                <a:lnTo>
                  <a:pt x="2048" y="1430"/>
                </a:lnTo>
                <a:cubicBezTo>
                  <a:pt x="1995" y="1538"/>
                  <a:pt x="1892" y="1612"/>
                  <a:pt x="1773" y="1631"/>
                </a:cubicBezTo>
                <a:lnTo>
                  <a:pt x="420" y="1827"/>
                </a:lnTo>
                <a:cubicBezTo>
                  <a:pt x="120" y="1871"/>
                  <a:pt x="0" y="2238"/>
                  <a:pt x="216" y="2450"/>
                </a:cubicBezTo>
                <a:lnTo>
                  <a:pt x="1196" y="3404"/>
                </a:lnTo>
                <a:cubicBezTo>
                  <a:pt x="1282" y="3488"/>
                  <a:pt x="1322" y="3609"/>
                  <a:pt x="1302" y="3727"/>
                </a:cubicBezTo>
                <a:lnTo>
                  <a:pt x="1070" y="5077"/>
                </a:lnTo>
                <a:cubicBezTo>
                  <a:pt x="1029" y="5312"/>
                  <a:pt x="1217" y="5503"/>
                  <a:pt x="1430" y="5503"/>
                </a:cubicBezTo>
                <a:cubicBezTo>
                  <a:pt x="1486" y="5503"/>
                  <a:pt x="1544" y="5490"/>
                  <a:pt x="1600" y="5460"/>
                </a:cubicBezTo>
                <a:lnTo>
                  <a:pt x="2810" y="4825"/>
                </a:lnTo>
                <a:cubicBezTo>
                  <a:pt x="2864" y="4796"/>
                  <a:pt x="2923" y="4782"/>
                  <a:pt x="2981" y="4782"/>
                </a:cubicBezTo>
                <a:cubicBezTo>
                  <a:pt x="3040" y="4782"/>
                  <a:pt x="3098" y="4796"/>
                  <a:pt x="3151" y="4825"/>
                </a:cubicBezTo>
                <a:lnTo>
                  <a:pt x="4361" y="5460"/>
                </a:lnTo>
                <a:cubicBezTo>
                  <a:pt x="4417" y="5490"/>
                  <a:pt x="4475" y="5503"/>
                  <a:pt x="4531" y="5503"/>
                </a:cubicBezTo>
                <a:cubicBezTo>
                  <a:pt x="4744" y="5503"/>
                  <a:pt x="4932" y="5312"/>
                  <a:pt x="4891" y="5077"/>
                </a:cubicBezTo>
                <a:lnTo>
                  <a:pt x="4661" y="3727"/>
                </a:lnTo>
                <a:cubicBezTo>
                  <a:pt x="4639" y="3609"/>
                  <a:pt x="4679" y="3488"/>
                  <a:pt x="4765" y="3404"/>
                </a:cubicBezTo>
                <a:lnTo>
                  <a:pt x="5745" y="2450"/>
                </a:lnTo>
                <a:cubicBezTo>
                  <a:pt x="5961" y="2238"/>
                  <a:pt x="5842" y="1870"/>
                  <a:pt x="5543" y="1827"/>
                </a:cubicBezTo>
                <a:lnTo>
                  <a:pt x="4188" y="1631"/>
                </a:lnTo>
                <a:cubicBezTo>
                  <a:pt x="4069" y="1612"/>
                  <a:pt x="3966" y="1538"/>
                  <a:pt x="3913" y="1430"/>
                </a:cubicBezTo>
                <a:lnTo>
                  <a:pt x="3309" y="204"/>
                </a:lnTo>
                <a:cubicBezTo>
                  <a:pt x="3241" y="68"/>
                  <a:pt x="3111" y="0"/>
                  <a:pt x="29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7" name="Google Shape;2277;p51"/>
          <p:cNvSpPr/>
          <p:nvPr/>
        </p:nvSpPr>
        <p:spPr>
          <a:xfrm>
            <a:off x="1696700" y="4073875"/>
            <a:ext cx="230297" cy="212606"/>
          </a:xfrm>
          <a:custGeom>
            <a:avLst/>
            <a:gdLst/>
            <a:ahLst/>
            <a:cxnLst/>
            <a:rect l="l" t="t" r="r" b="b"/>
            <a:pathLst>
              <a:path w="5962" h="5504" extrusionOk="0">
                <a:moveTo>
                  <a:pt x="2981" y="0"/>
                </a:moveTo>
                <a:cubicBezTo>
                  <a:pt x="2851" y="0"/>
                  <a:pt x="2721" y="68"/>
                  <a:pt x="2654" y="204"/>
                </a:cubicBezTo>
                <a:lnTo>
                  <a:pt x="2048" y="1430"/>
                </a:lnTo>
                <a:cubicBezTo>
                  <a:pt x="1995" y="1538"/>
                  <a:pt x="1892" y="1612"/>
                  <a:pt x="1773" y="1631"/>
                </a:cubicBezTo>
                <a:lnTo>
                  <a:pt x="420" y="1827"/>
                </a:lnTo>
                <a:cubicBezTo>
                  <a:pt x="120" y="1871"/>
                  <a:pt x="0" y="2238"/>
                  <a:pt x="216" y="2450"/>
                </a:cubicBezTo>
                <a:lnTo>
                  <a:pt x="1196" y="3404"/>
                </a:lnTo>
                <a:cubicBezTo>
                  <a:pt x="1282" y="3488"/>
                  <a:pt x="1322" y="3609"/>
                  <a:pt x="1302" y="3727"/>
                </a:cubicBezTo>
                <a:lnTo>
                  <a:pt x="1070" y="5077"/>
                </a:lnTo>
                <a:cubicBezTo>
                  <a:pt x="1029" y="5312"/>
                  <a:pt x="1217" y="5503"/>
                  <a:pt x="1430" y="5503"/>
                </a:cubicBezTo>
                <a:cubicBezTo>
                  <a:pt x="1486" y="5503"/>
                  <a:pt x="1544" y="5490"/>
                  <a:pt x="1600" y="5460"/>
                </a:cubicBezTo>
                <a:lnTo>
                  <a:pt x="2810" y="4825"/>
                </a:lnTo>
                <a:cubicBezTo>
                  <a:pt x="2864" y="4796"/>
                  <a:pt x="2923" y="4782"/>
                  <a:pt x="2981" y="4782"/>
                </a:cubicBezTo>
                <a:cubicBezTo>
                  <a:pt x="3040" y="4782"/>
                  <a:pt x="3098" y="4796"/>
                  <a:pt x="3151" y="4825"/>
                </a:cubicBezTo>
                <a:lnTo>
                  <a:pt x="4361" y="5460"/>
                </a:lnTo>
                <a:cubicBezTo>
                  <a:pt x="4417" y="5490"/>
                  <a:pt x="4475" y="5503"/>
                  <a:pt x="4531" y="5503"/>
                </a:cubicBezTo>
                <a:cubicBezTo>
                  <a:pt x="4744" y="5503"/>
                  <a:pt x="4932" y="5312"/>
                  <a:pt x="4891" y="5077"/>
                </a:cubicBezTo>
                <a:lnTo>
                  <a:pt x="4661" y="3727"/>
                </a:lnTo>
                <a:cubicBezTo>
                  <a:pt x="4639" y="3609"/>
                  <a:pt x="4679" y="3488"/>
                  <a:pt x="4765" y="3404"/>
                </a:cubicBezTo>
                <a:lnTo>
                  <a:pt x="5745" y="2450"/>
                </a:lnTo>
                <a:cubicBezTo>
                  <a:pt x="5961" y="2238"/>
                  <a:pt x="5842" y="1870"/>
                  <a:pt x="5543" y="1827"/>
                </a:cubicBezTo>
                <a:lnTo>
                  <a:pt x="4188" y="1631"/>
                </a:lnTo>
                <a:cubicBezTo>
                  <a:pt x="4069" y="1612"/>
                  <a:pt x="3966" y="1538"/>
                  <a:pt x="3913" y="1430"/>
                </a:cubicBezTo>
                <a:lnTo>
                  <a:pt x="3309" y="204"/>
                </a:lnTo>
                <a:cubicBezTo>
                  <a:pt x="3241" y="68"/>
                  <a:pt x="3111" y="0"/>
                  <a:pt x="29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8" name="Google Shape;2278;p51"/>
          <p:cNvSpPr/>
          <p:nvPr/>
        </p:nvSpPr>
        <p:spPr>
          <a:xfrm>
            <a:off x="1366450" y="4341525"/>
            <a:ext cx="230297" cy="212606"/>
          </a:xfrm>
          <a:custGeom>
            <a:avLst/>
            <a:gdLst/>
            <a:ahLst/>
            <a:cxnLst/>
            <a:rect l="l" t="t" r="r" b="b"/>
            <a:pathLst>
              <a:path w="5962" h="5504" extrusionOk="0">
                <a:moveTo>
                  <a:pt x="2981" y="0"/>
                </a:moveTo>
                <a:cubicBezTo>
                  <a:pt x="2851" y="0"/>
                  <a:pt x="2721" y="68"/>
                  <a:pt x="2654" y="204"/>
                </a:cubicBezTo>
                <a:lnTo>
                  <a:pt x="2048" y="1430"/>
                </a:lnTo>
                <a:cubicBezTo>
                  <a:pt x="1995" y="1538"/>
                  <a:pt x="1892" y="1612"/>
                  <a:pt x="1773" y="1631"/>
                </a:cubicBezTo>
                <a:lnTo>
                  <a:pt x="420" y="1827"/>
                </a:lnTo>
                <a:cubicBezTo>
                  <a:pt x="120" y="1871"/>
                  <a:pt x="0" y="2238"/>
                  <a:pt x="216" y="2450"/>
                </a:cubicBezTo>
                <a:lnTo>
                  <a:pt x="1196" y="3404"/>
                </a:lnTo>
                <a:cubicBezTo>
                  <a:pt x="1282" y="3488"/>
                  <a:pt x="1322" y="3609"/>
                  <a:pt x="1302" y="3727"/>
                </a:cubicBezTo>
                <a:lnTo>
                  <a:pt x="1070" y="5077"/>
                </a:lnTo>
                <a:cubicBezTo>
                  <a:pt x="1029" y="5312"/>
                  <a:pt x="1217" y="5503"/>
                  <a:pt x="1430" y="5503"/>
                </a:cubicBezTo>
                <a:cubicBezTo>
                  <a:pt x="1486" y="5503"/>
                  <a:pt x="1544" y="5490"/>
                  <a:pt x="1600" y="5460"/>
                </a:cubicBezTo>
                <a:lnTo>
                  <a:pt x="2810" y="4825"/>
                </a:lnTo>
                <a:cubicBezTo>
                  <a:pt x="2864" y="4796"/>
                  <a:pt x="2923" y="4782"/>
                  <a:pt x="2981" y="4782"/>
                </a:cubicBezTo>
                <a:cubicBezTo>
                  <a:pt x="3040" y="4782"/>
                  <a:pt x="3098" y="4796"/>
                  <a:pt x="3151" y="4825"/>
                </a:cubicBezTo>
                <a:lnTo>
                  <a:pt x="4361" y="5460"/>
                </a:lnTo>
                <a:cubicBezTo>
                  <a:pt x="4417" y="5490"/>
                  <a:pt x="4475" y="5503"/>
                  <a:pt x="4531" y="5503"/>
                </a:cubicBezTo>
                <a:cubicBezTo>
                  <a:pt x="4744" y="5503"/>
                  <a:pt x="4932" y="5312"/>
                  <a:pt x="4891" y="5077"/>
                </a:cubicBezTo>
                <a:lnTo>
                  <a:pt x="4661" y="3727"/>
                </a:lnTo>
                <a:cubicBezTo>
                  <a:pt x="4639" y="3609"/>
                  <a:pt x="4679" y="3488"/>
                  <a:pt x="4765" y="3404"/>
                </a:cubicBezTo>
                <a:lnTo>
                  <a:pt x="5745" y="2450"/>
                </a:lnTo>
                <a:cubicBezTo>
                  <a:pt x="5961" y="2238"/>
                  <a:pt x="5842" y="1870"/>
                  <a:pt x="5543" y="1827"/>
                </a:cubicBezTo>
                <a:lnTo>
                  <a:pt x="4188" y="1631"/>
                </a:lnTo>
                <a:cubicBezTo>
                  <a:pt x="4069" y="1612"/>
                  <a:pt x="3966" y="1538"/>
                  <a:pt x="3913" y="1430"/>
                </a:cubicBezTo>
                <a:lnTo>
                  <a:pt x="3309" y="204"/>
                </a:lnTo>
                <a:cubicBezTo>
                  <a:pt x="3241" y="68"/>
                  <a:pt x="3111" y="0"/>
                  <a:pt x="29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p52"/>
          <p:cNvSpPr txBox="1">
            <a:spLocks noGrp="1"/>
          </p:cNvSpPr>
          <p:nvPr>
            <p:ph type="body" idx="1"/>
          </p:nvPr>
        </p:nvSpPr>
        <p:spPr>
          <a:xfrm>
            <a:off x="1031300" y="1146100"/>
            <a:ext cx="3324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Did you like the resources on this template? Get them for free </a:t>
            </a:r>
            <a:r>
              <a:rPr lang="en"/>
              <a:t>on</a:t>
            </a:r>
            <a:r>
              <a:rPr lang="en">
                <a:solidFill>
                  <a:srgbClr val="FFFFFF"/>
                </a:solidFill>
              </a:rPr>
              <a:t> our other websites.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VECTORS:</a:t>
            </a:r>
            <a:endParaRPr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jdhani"/>
              <a:buChar char="●"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latin typeface="Rajdhani"/>
                <a:ea typeface="Rajdhani"/>
                <a:cs typeface="Rajdhani"/>
                <a:sym typeface="Rajdhani"/>
                <a:hlinkClick r:id="rId3"/>
              </a:rPr>
              <a:t>Modern astronaut character with flat design</a:t>
            </a:r>
            <a:endParaRPr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jdhani"/>
              <a:buChar char="●"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latin typeface="Rajdhani"/>
                <a:ea typeface="Rajdhani"/>
                <a:cs typeface="Rajdhani"/>
                <a:sym typeface="Rajdhani"/>
                <a:hlinkClick r:id="rId4"/>
              </a:rPr>
              <a:t>Solar system infographic</a:t>
            </a:r>
            <a:endParaRPr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jdhani"/>
              <a:buChar char="●"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latin typeface="Rajdhani"/>
                <a:ea typeface="Rajdhani"/>
                <a:cs typeface="Rajdhani"/>
                <a:sym typeface="Rajdhani"/>
                <a:hlinkClick r:id="rId5"/>
              </a:rPr>
              <a:t>Lovely galaxy background with flat design</a:t>
            </a:r>
            <a:endParaRPr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latin typeface="Rajdhani"/>
                <a:ea typeface="Rajdhani"/>
                <a:cs typeface="Rajdhani"/>
                <a:sym typeface="Rajdhani"/>
                <a:hlinkClick r:id="rId6"/>
              </a:rPr>
              <a:t>Solar system infographic pack</a:t>
            </a:r>
            <a:endParaRPr>
              <a:solidFill>
                <a:srgbClr val="FFFFFF"/>
              </a:solidFill>
              <a:latin typeface="Rajdhani"/>
              <a:ea typeface="Rajdhani"/>
              <a:cs typeface="Rajdhani"/>
              <a:sym typeface="Rajdhan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latin typeface="Rajdhani"/>
                <a:ea typeface="Rajdhani"/>
                <a:cs typeface="Rajdhani"/>
                <a:sym typeface="Rajdhani"/>
                <a:hlinkClick r:id="rId7"/>
              </a:rPr>
              <a:t>Outer space concept illustration</a:t>
            </a:r>
            <a:endParaRPr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jdhani"/>
              <a:buChar char="●"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latin typeface="Rajdhani"/>
                <a:ea typeface="Rajdhani"/>
                <a:cs typeface="Rajdhani"/>
                <a:sym typeface="Rajdhani"/>
                <a:hlinkClick r:id="rId8"/>
              </a:rPr>
              <a:t>Flat design universe infographic concept</a:t>
            </a:r>
            <a:endParaRPr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jdhani"/>
              <a:buChar char="●"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latin typeface="Rajdhani"/>
                <a:ea typeface="Rajdhani"/>
                <a:cs typeface="Rajdhani"/>
                <a:sym typeface="Rajdhani"/>
                <a:hlinkClick r:id="rId9"/>
              </a:rPr>
              <a:t>Solar system infographic concept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84" name="Google Shape;2284;p52"/>
          <p:cNvSpPr txBox="1">
            <a:spLocks noGrp="1"/>
          </p:cNvSpPr>
          <p:nvPr>
            <p:ph type="body" idx="2"/>
          </p:nvPr>
        </p:nvSpPr>
        <p:spPr>
          <a:xfrm>
            <a:off x="4788403" y="1146100"/>
            <a:ext cx="3324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jdhani"/>
              <a:buChar char="●"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latin typeface="Rajdhani"/>
                <a:ea typeface="Rajdhani"/>
                <a:cs typeface="Rajdhani"/>
                <a:sym typeface="Rajdhani"/>
                <a:hlinkClick r:id="rId10"/>
              </a:rPr>
              <a:t>Colorful gradient space with a rocket background</a:t>
            </a:r>
            <a:endParaRPr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jdhani"/>
              <a:buChar char="●"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latin typeface="Rajdhani"/>
                <a:ea typeface="Rajdhani"/>
                <a:cs typeface="Rajdhani"/>
                <a:sym typeface="Rajdhani"/>
                <a:hlinkClick r:id="rId11"/>
              </a:rPr>
              <a:t>Solar system infographic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PHOTOS:</a:t>
            </a:r>
            <a:endParaRPr>
              <a:solidFill>
                <a:srgbClr val="FFFFFF"/>
              </a:solidFill>
              <a:uFill>
                <a:noFill/>
              </a:uFill>
              <a:hlinkClick r:id="rId12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jdhani"/>
              <a:buChar char="●"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latin typeface="Rajdhani"/>
                <a:ea typeface="Rajdhani"/>
                <a:cs typeface="Rajdhani"/>
                <a:sym typeface="Rajdhani"/>
                <a:hlinkClick r:id="rId13"/>
              </a:rPr>
              <a:t>Blackboard with rocket and pens</a:t>
            </a:r>
            <a:endParaRPr>
              <a:latin typeface="Rajdhani"/>
              <a:ea typeface="Rajdhani"/>
              <a:cs typeface="Rajdhani"/>
              <a:sym typeface="Rajdhan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jdhani"/>
              <a:buChar char="●"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latin typeface="Rajdhani"/>
                <a:ea typeface="Rajdhani"/>
                <a:cs typeface="Rajdhani"/>
                <a:sym typeface="Rajdhani"/>
                <a:hlinkClick r:id="rId14"/>
              </a:rPr>
              <a:t>Abstract background with blue pink and yellow sphere</a:t>
            </a:r>
            <a:endParaRPr>
              <a:latin typeface="Rajdhani"/>
              <a:ea typeface="Rajdhani"/>
              <a:cs typeface="Rajdhani"/>
              <a:sym typeface="Rajdhan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jdhani"/>
              <a:ea typeface="Rajdhani"/>
              <a:cs typeface="Rajdhani"/>
              <a:sym typeface="Rajdhan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ICONS:</a:t>
            </a:r>
            <a:endParaRPr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jdhani Medium"/>
              <a:buChar char="●"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r:id="rId15"/>
              </a:rPr>
              <a:t>Space Icon Pack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85" name="Google Shape;2285;p52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7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2" name="Google Shape;17612;p6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063" y="2123075"/>
            <a:ext cx="2241874" cy="8973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283740-848E-4830-9B14-4659E22091EA}"/>
              </a:ext>
            </a:extLst>
          </p:cNvPr>
          <p:cNvSpPr/>
          <p:nvPr/>
        </p:nvSpPr>
        <p:spPr>
          <a:xfrm>
            <a:off x="2058791" y="447323"/>
            <a:ext cx="90840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AXLe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8"/>
          <p:cNvSpPr/>
          <p:nvPr/>
        </p:nvSpPr>
        <p:spPr>
          <a:xfrm>
            <a:off x="3256000" y="1985425"/>
            <a:ext cx="804600" cy="804600"/>
          </a:xfrm>
          <a:prstGeom prst="ellipse">
            <a:avLst/>
          </a:prstGeom>
          <a:solidFill>
            <a:srgbClr val="ACE1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8"/>
          <p:cNvSpPr/>
          <p:nvPr/>
        </p:nvSpPr>
        <p:spPr>
          <a:xfrm>
            <a:off x="5083375" y="1985425"/>
            <a:ext cx="804600" cy="80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8"/>
          <p:cNvSpPr/>
          <p:nvPr/>
        </p:nvSpPr>
        <p:spPr>
          <a:xfrm>
            <a:off x="6910750" y="1985425"/>
            <a:ext cx="804600" cy="80460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8"/>
          <p:cNvSpPr/>
          <p:nvPr/>
        </p:nvSpPr>
        <p:spPr>
          <a:xfrm>
            <a:off x="1428625" y="1985425"/>
            <a:ext cx="804600" cy="804600"/>
          </a:xfrm>
          <a:prstGeom prst="ellipse">
            <a:avLst/>
          </a:prstGeom>
          <a:solidFill>
            <a:srgbClr val="67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8"/>
          <p:cNvSpPr txBox="1">
            <a:spLocks noGrp="1"/>
          </p:cNvSpPr>
          <p:nvPr>
            <p:ph type="title" idx="8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303" name="Google Shape;303;p28"/>
          <p:cNvSpPr txBox="1">
            <a:spLocks noGrp="1"/>
          </p:cNvSpPr>
          <p:nvPr>
            <p:ph type="title" idx="9"/>
          </p:nvPr>
        </p:nvSpPr>
        <p:spPr>
          <a:xfrm>
            <a:off x="1207225" y="2108325"/>
            <a:ext cx="1247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3763"/>
                </a:solidFill>
              </a:rPr>
              <a:t>01</a:t>
            </a:r>
            <a:endParaRPr>
              <a:solidFill>
                <a:srgbClr val="073763"/>
              </a:solidFill>
            </a:endParaRPr>
          </a:p>
        </p:txBody>
      </p:sp>
      <p:sp>
        <p:nvSpPr>
          <p:cNvPr id="304" name="Google Shape;304;p28"/>
          <p:cNvSpPr txBox="1">
            <a:spLocks noGrp="1"/>
          </p:cNvSpPr>
          <p:nvPr>
            <p:ph type="title" idx="13"/>
          </p:nvPr>
        </p:nvSpPr>
        <p:spPr>
          <a:xfrm>
            <a:off x="3034600" y="2108325"/>
            <a:ext cx="1247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3763"/>
                </a:solidFill>
              </a:rPr>
              <a:t>02</a:t>
            </a:r>
            <a:endParaRPr>
              <a:solidFill>
                <a:srgbClr val="073763"/>
              </a:solidFill>
            </a:endParaRPr>
          </a:p>
        </p:txBody>
      </p:sp>
      <p:sp>
        <p:nvSpPr>
          <p:cNvPr id="305" name="Google Shape;305;p28"/>
          <p:cNvSpPr txBox="1">
            <a:spLocks noGrp="1"/>
          </p:cNvSpPr>
          <p:nvPr>
            <p:ph type="title" idx="14"/>
          </p:nvPr>
        </p:nvSpPr>
        <p:spPr>
          <a:xfrm>
            <a:off x="4861975" y="2108325"/>
            <a:ext cx="1247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3763"/>
                </a:solidFill>
              </a:rPr>
              <a:t>03</a:t>
            </a:r>
            <a:endParaRPr>
              <a:solidFill>
                <a:srgbClr val="073763"/>
              </a:solidFill>
            </a:endParaRPr>
          </a:p>
        </p:txBody>
      </p:sp>
      <p:sp>
        <p:nvSpPr>
          <p:cNvPr id="306" name="Google Shape;306;p28"/>
          <p:cNvSpPr txBox="1">
            <a:spLocks noGrp="1"/>
          </p:cNvSpPr>
          <p:nvPr>
            <p:ph type="title" idx="15"/>
          </p:nvPr>
        </p:nvSpPr>
        <p:spPr>
          <a:xfrm>
            <a:off x="6689350" y="2108325"/>
            <a:ext cx="1247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3763"/>
                </a:solidFill>
              </a:rPr>
              <a:t>04</a:t>
            </a:r>
            <a:endParaRPr>
              <a:solidFill>
                <a:srgbClr val="073763"/>
              </a:solidFill>
            </a:endParaRPr>
          </a:p>
        </p:txBody>
      </p:sp>
      <p:cxnSp>
        <p:nvCxnSpPr>
          <p:cNvPr id="307" name="Google Shape;307;p28"/>
          <p:cNvCxnSpPr>
            <a:stCxn id="301" idx="0"/>
            <a:endCxn id="298" idx="0"/>
          </p:cNvCxnSpPr>
          <p:nvPr/>
        </p:nvCxnSpPr>
        <p:spPr>
          <a:xfrm rot="-5400000" flipH="1">
            <a:off x="2744275" y="1072075"/>
            <a:ext cx="600" cy="1827300"/>
          </a:xfrm>
          <a:prstGeom prst="curvedConnector3">
            <a:avLst>
              <a:gd name="adj1" fmla="val -396875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8" name="Google Shape;308;p28"/>
          <p:cNvCxnSpPr>
            <a:stCxn id="298" idx="0"/>
            <a:endCxn id="299" idx="0"/>
          </p:cNvCxnSpPr>
          <p:nvPr/>
        </p:nvCxnSpPr>
        <p:spPr>
          <a:xfrm rot="-5400000" flipH="1">
            <a:off x="4571650" y="1072075"/>
            <a:ext cx="600" cy="1827300"/>
          </a:xfrm>
          <a:prstGeom prst="curvedConnector3">
            <a:avLst>
              <a:gd name="adj1" fmla="val -63475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9" name="Google Shape;309;p28"/>
          <p:cNvCxnSpPr>
            <a:stCxn id="299" idx="0"/>
            <a:endCxn id="300" idx="0"/>
          </p:cNvCxnSpPr>
          <p:nvPr/>
        </p:nvCxnSpPr>
        <p:spPr>
          <a:xfrm rot="-5400000" flipH="1">
            <a:off x="6399025" y="1072075"/>
            <a:ext cx="600" cy="1827300"/>
          </a:xfrm>
          <a:prstGeom prst="curvedConnector3">
            <a:avLst>
              <a:gd name="adj1" fmla="val -140841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0" name="Google Shape;310;p28"/>
          <p:cNvSpPr txBox="1">
            <a:spLocks noGrp="1"/>
          </p:cNvSpPr>
          <p:nvPr>
            <p:ph type="title"/>
          </p:nvPr>
        </p:nvSpPr>
        <p:spPr>
          <a:xfrm>
            <a:off x="1005175" y="3064125"/>
            <a:ext cx="16515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311" name="Google Shape;311;p28"/>
          <p:cNvSpPr txBox="1">
            <a:spLocks noGrp="1"/>
          </p:cNvSpPr>
          <p:nvPr>
            <p:ph type="subTitle" idx="1"/>
          </p:nvPr>
        </p:nvSpPr>
        <p:spPr>
          <a:xfrm>
            <a:off x="1005175" y="3477525"/>
            <a:ext cx="16515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could give a brief description of the topic here</a:t>
            </a:r>
            <a:endParaRPr/>
          </a:p>
        </p:txBody>
      </p:sp>
      <p:sp>
        <p:nvSpPr>
          <p:cNvPr id="312" name="Google Shape;312;p28"/>
          <p:cNvSpPr txBox="1">
            <a:spLocks noGrp="1"/>
          </p:cNvSpPr>
          <p:nvPr>
            <p:ph type="title" idx="2"/>
          </p:nvPr>
        </p:nvSpPr>
        <p:spPr>
          <a:xfrm>
            <a:off x="2832550" y="3064125"/>
            <a:ext cx="16515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FEATURES</a:t>
            </a:r>
            <a:endParaRPr/>
          </a:p>
        </p:txBody>
      </p:sp>
      <p:sp>
        <p:nvSpPr>
          <p:cNvPr id="313" name="Google Shape;313;p28"/>
          <p:cNvSpPr txBox="1">
            <a:spLocks noGrp="1"/>
          </p:cNvSpPr>
          <p:nvPr>
            <p:ph type="subTitle" idx="3"/>
          </p:nvPr>
        </p:nvSpPr>
        <p:spPr>
          <a:xfrm>
            <a:off x="2832550" y="3477525"/>
            <a:ext cx="16515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You could give a brief description of the topic here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8"/>
          <p:cNvSpPr txBox="1">
            <a:spLocks noGrp="1"/>
          </p:cNvSpPr>
          <p:nvPr>
            <p:ph type="title" idx="4"/>
          </p:nvPr>
        </p:nvSpPr>
        <p:spPr>
          <a:xfrm>
            <a:off x="4659925" y="3064125"/>
            <a:ext cx="16515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ASSIGNMENT</a:t>
            </a:r>
            <a:endParaRPr/>
          </a:p>
        </p:txBody>
      </p:sp>
      <p:sp>
        <p:nvSpPr>
          <p:cNvPr id="315" name="Google Shape;315;p28"/>
          <p:cNvSpPr txBox="1">
            <a:spLocks noGrp="1"/>
          </p:cNvSpPr>
          <p:nvPr>
            <p:ph type="subTitle" idx="5"/>
          </p:nvPr>
        </p:nvSpPr>
        <p:spPr>
          <a:xfrm>
            <a:off x="4659925" y="3477525"/>
            <a:ext cx="16515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You could give a brief description of the topic here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8"/>
          <p:cNvSpPr txBox="1">
            <a:spLocks noGrp="1"/>
          </p:cNvSpPr>
          <p:nvPr>
            <p:ph type="title" idx="6"/>
          </p:nvPr>
        </p:nvSpPr>
        <p:spPr>
          <a:xfrm>
            <a:off x="6487300" y="3064125"/>
            <a:ext cx="16515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THE TOPIC</a:t>
            </a:r>
            <a:endParaRPr/>
          </a:p>
        </p:txBody>
      </p:sp>
      <p:sp>
        <p:nvSpPr>
          <p:cNvPr id="317" name="Google Shape;317;p28"/>
          <p:cNvSpPr txBox="1">
            <a:spLocks noGrp="1"/>
          </p:cNvSpPr>
          <p:nvPr>
            <p:ph type="subTitle" idx="7"/>
          </p:nvPr>
        </p:nvSpPr>
        <p:spPr>
          <a:xfrm>
            <a:off x="6487300" y="3477525"/>
            <a:ext cx="16515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You could give a brief description of the topic here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29"/>
          <p:cNvGrpSpPr/>
          <p:nvPr/>
        </p:nvGrpSpPr>
        <p:grpSpPr>
          <a:xfrm>
            <a:off x="530250" y="-1470000"/>
            <a:ext cx="8083500" cy="8083500"/>
            <a:chOff x="530250" y="-1470000"/>
            <a:chExt cx="8083500" cy="8083500"/>
          </a:xfrm>
        </p:grpSpPr>
        <p:sp>
          <p:nvSpPr>
            <p:cNvPr id="323" name="Google Shape;323;p29"/>
            <p:cNvSpPr/>
            <p:nvPr/>
          </p:nvSpPr>
          <p:spPr>
            <a:xfrm>
              <a:off x="530250" y="-1470000"/>
              <a:ext cx="8083500" cy="80835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1185900" y="-814350"/>
              <a:ext cx="6772200" cy="67722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" name="Google Shape;325;p29"/>
          <p:cNvSpPr txBox="1">
            <a:spLocks noGrp="1"/>
          </p:cNvSpPr>
          <p:nvPr>
            <p:ph type="body" idx="1"/>
          </p:nvPr>
        </p:nvSpPr>
        <p:spPr>
          <a:xfrm>
            <a:off x="3168000" y="1800950"/>
            <a:ext cx="2808000" cy="22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has a beautiful name and is the second planet from the Sun. It’s terribly hot—even hotter than Mercury—and its atmosphere is very poisonous. It’s the second-brightest natural object in the night sky after the Moon</a:t>
            </a:r>
            <a:endParaRPr/>
          </a:p>
        </p:txBody>
      </p:sp>
      <p:sp>
        <p:nvSpPr>
          <p:cNvPr id="326" name="Google Shape;326;p29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0"/>
          <p:cNvSpPr/>
          <p:nvPr/>
        </p:nvSpPr>
        <p:spPr>
          <a:xfrm>
            <a:off x="1968425" y="203425"/>
            <a:ext cx="6858300" cy="59241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0"/>
          <p:cNvSpPr txBox="1">
            <a:spLocks noGrp="1"/>
          </p:cNvSpPr>
          <p:nvPr>
            <p:ph type="title"/>
          </p:nvPr>
        </p:nvSpPr>
        <p:spPr>
          <a:xfrm>
            <a:off x="4233750" y="3868000"/>
            <a:ext cx="31149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—SOMEONE FAMOUS</a:t>
            </a:r>
            <a:endParaRPr/>
          </a:p>
        </p:txBody>
      </p:sp>
      <p:sp>
        <p:nvSpPr>
          <p:cNvPr id="333" name="Google Shape;333;p30"/>
          <p:cNvSpPr txBox="1">
            <a:spLocks noGrp="1"/>
          </p:cNvSpPr>
          <p:nvPr>
            <p:ph type="subTitle" idx="1"/>
          </p:nvPr>
        </p:nvSpPr>
        <p:spPr>
          <a:xfrm>
            <a:off x="3810600" y="2003875"/>
            <a:ext cx="3961200" cy="20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“This is a quote. Words full of wisdom that someone important said and can make the reader get inspired.”</a:t>
            </a:r>
            <a:endParaRPr/>
          </a:p>
        </p:txBody>
      </p:sp>
      <p:grpSp>
        <p:nvGrpSpPr>
          <p:cNvPr id="334" name="Google Shape;334;p30"/>
          <p:cNvGrpSpPr/>
          <p:nvPr/>
        </p:nvGrpSpPr>
        <p:grpSpPr>
          <a:xfrm rot="-1402022">
            <a:off x="1365474" y="885788"/>
            <a:ext cx="2913567" cy="1712888"/>
            <a:chOff x="234575" y="750250"/>
            <a:chExt cx="7168600" cy="4214425"/>
          </a:xfrm>
        </p:grpSpPr>
        <p:sp>
          <p:nvSpPr>
            <p:cNvPr id="335" name="Google Shape;335;p30"/>
            <p:cNvSpPr/>
            <p:nvPr/>
          </p:nvSpPr>
          <p:spPr>
            <a:xfrm>
              <a:off x="234575" y="1500850"/>
              <a:ext cx="2615325" cy="1550900"/>
            </a:xfrm>
            <a:custGeom>
              <a:avLst/>
              <a:gdLst/>
              <a:ahLst/>
              <a:cxnLst/>
              <a:rect l="l" t="t" r="r" b="b"/>
              <a:pathLst>
                <a:path w="104613" h="62036" extrusionOk="0">
                  <a:moveTo>
                    <a:pt x="73185" y="0"/>
                  </a:moveTo>
                  <a:cubicBezTo>
                    <a:pt x="72367" y="0"/>
                    <a:pt x="71531" y="137"/>
                    <a:pt x="70726" y="287"/>
                  </a:cubicBezTo>
                  <a:cubicBezTo>
                    <a:pt x="42546" y="5569"/>
                    <a:pt x="18357" y="24647"/>
                    <a:pt x="1634" y="47931"/>
                  </a:cubicBezTo>
                  <a:cubicBezTo>
                    <a:pt x="1013" y="48794"/>
                    <a:pt x="384" y="49701"/>
                    <a:pt x="201" y="50748"/>
                  </a:cubicBezTo>
                  <a:cubicBezTo>
                    <a:pt x="0" y="51882"/>
                    <a:pt x="346" y="53036"/>
                    <a:pt x="746" y="54117"/>
                  </a:cubicBezTo>
                  <a:cubicBezTo>
                    <a:pt x="1797" y="56949"/>
                    <a:pt x="3250" y="59617"/>
                    <a:pt x="5060" y="62036"/>
                  </a:cubicBezTo>
                  <a:cubicBezTo>
                    <a:pt x="11398" y="51611"/>
                    <a:pt x="21933" y="44037"/>
                    <a:pt x="33552" y="40321"/>
                  </a:cubicBezTo>
                  <a:cubicBezTo>
                    <a:pt x="38051" y="38881"/>
                    <a:pt x="42796" y="37996"/>
                    <a:pt x="47506" y="37996"/>
                  </a:cubicBezTo>
                  <a:cubicBezTo>
                    <a:pt x="50507" y="37996"/>
                    <a:pt x="53493" y="38355"/>
                    <a:pt x="56392" y="39159"/>
                  </a:cubicBezTo>
                  <a:cubicBezTo>
                    <a:pt x="63843" y="41226"/>
                    <a:pt x="70610" y="46536"/>
                    <a:pt x="73240" y="53807"/>
                  </a:cubicBezTo>
                  <a:cubicBezTo>
                    <a:pt x="78705" y="48692"/>
                    <a:pt x="84030" y="43435"/>
                    <a:pt x="89217" y="38034"/>
                  </a:cubicBezTo>
                  <a:cubicBezTo>
                    <a:pt x="91625" y="35528"/>
                    <a:pt x="94003" y="32993"/>
                    <a:pt x="96346" y="30428"/>
                  </a:cubicBezTo>
                  <a:cubicBezTo>
                    <a:pt x="98152" y="28454"/>
                    <a:pt x="103008" y="24758"/>
                    <a:pt x="103627" y="22176"/>
                  </a:cubicBezTo>
                  <a:cubicBezTo>
                    <a:pt x="104613" y="18061"/>
                    <a:pt x="94627" y="16690"/>
                    <a:pt x="91407" y="14767"/>
                  </a:cubicBezTo>
                  <a:cubicBezTo>
                    <a:pt x="86355" y="11753"/>
                    <a:pt x="82001" y="7611"/>
                    <a:pt x="78264" y="3098"/>
                  </a:cubicBezTo>
                  <a:cubicBezTo>
                    <a:pt x="77376" y="2027"/>
                    <a:pt x="76460" y="891"/>
                    <a:pt x="75174" y="357"/>
                  </a:cubicBezTo>
                  <a:cubicBezTo>
                    <a:pt x="74541" y="95"/>
                    <a:pt x="73869" y="0"/>
                    <a:pt x="73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1006350" y="3541875"/>
              <a:ext cx="2536700" cy="1422800"/>
            </a:xfrm>
            <a:custGeom>
              <a:avLst/>
              <a:gdLst/>
              <a:ahLst/>
              <a:cxnLst/>
              <a:rect l="l" t="t" r="r" b="b"/>
              <a:pathLst>
                <a:path w="101468" h="56912" extrusionOk="0">
                  <a:moveTo>
                    <a:pt x="68222" y="0"/>
                  </a:moveTo>
                  <a:cubicBezTo>
                    <a:pt x="63482" y="0"/>
                    <a:pt x="58743" y="80"/>
                    <a:pt x="54005" y="240"/>
                  </a:cubicBezTo>
                  <a:cubicBezTo>
                    <a:pt x="57293" y="7238"/>
                    <a:pt x="56265" y="15779"/>
                    <a:pt x="52462" y="22511"/>
                  </a:cubicBezTo>
                  <a:cubicBezTo>
                    <a:pt x="48659" y="29243"/>
                    <a:pt x="42371" y="34305"/>
                    <a:pt x="35499" y="37850"/>
                  </a:cubicBezTo>
                  <a:cubicBezTo>
                    <a:pt x="27941" y="41749"/>
                    <a:pt x="19430" y="43951"/>
                    <a:pt x="10951" y="43951"/>
                  </a:cubicBezTo>
                  <a:cubicBezTo>
                    <a:pt x="7268" y="43951"/>
                    <a:pt x="3591" y="43535"/>
                    <a:pt x="1" y="42662"/>
                  </a:cubicBezTo>
                  <a:lnTo>
                    <a:pt x="1" y="42662"/>
                  </a:lnTo>
                  <a:cubicBezTo>
                    <a:pt x="432" y="45651"/>
                    <a:pt x="1294" y="48563"/>
                    <a:pt x="2554" y="51308"/>
                  </a:cubicBezTo>
                  <a:cubicBezTo>
                    <a:pt x="3035" y="52357"/>
                    <a:pt x="3609" y="53417"/>
                    <a:pt x="4553" y="54077"/>
                  </a:cubicBezTo>
                  <a:cubicBezTo>
                    <a:pt x="5424" y="54687"/>
                    <a:pt x="6509" y="54884"/>
                    <a:pt x="7558" y="55054"/>
                  </a:cubicBezTo>
                  <a:cubicBezTo>
                    <a:pt x="14973" y="56266"/>
                    <a:pt x="22546" y="56911"/>
                    <a:pt x="30111" y="56911"/>
                  </a:cubicBezTo>
                  <a:cubicBezTo>
                    <a:pt x="51410" y="56911"/>
                    <a:pt x="72643" y="51799"/>
                    <a:pt x="90094" y="39842"/>
                  </a:cubicBezTo>
                  <a:cubicBezTo>
                    <a:pt x="91336" y="38992"/>
                    <a:pt x="92614" y="38036"/>
                    <a:pt x="93189" y="36644"/>
                  </a:cubicBezTo>
                  <a:cubicBezTo>
                    <a:pt x="93719" y="35359"/>
                    <a:pt x="93564" y="33907"/>
                    <a:pt x="93433" y="32521"/>
                  </a:cubicBezTo>
                  <a:cubicBezTo>
                    <a:pt x="92882" y="26689"/>
                    <a:pt x="93028" y="20682"/>
                    <a:pt x="94465" y="14975"/>
                  </a:cubicBezTo>
                  <a:cubicBezTo>
                    <a:pt x="95381" y="11338"/>
                    <a:pt x="101467" y="3304"/>
                    <a:pt x="97859" y="1093"/>
                  </a:cubicBezTo>
                  <a:cubicBezTo>
                    <a:pt x="96787" y="437"/>
                    <a:pt x="94866" y="276"/>
                    <a:pt x="92857" y="276"/>
                  </a:cubicBezTo>
                  <a:cubicBezTo>
                    <a:pt x="90929" y="276"/>
                    <a:pt x="88921" y="424"/>
                    <a:pt x="87504" y="424"/>
                  </a:cubicBezTo>
                  <a:cubicBezTo>
                    <a:pt x="87279" y="424"/>
                    <a:pt x="87070" y="420"/>
                    <a:pt x="86878" y="412"/>
                  </a:cubicBezTo>
                  <a:cubicBezTo>
                    <a:pt x="83404" y="260"/>
                    <a:pt x="79932" y="149"/>
                    <a:pt x="76457" y="81"/>
                  </a:cubicBezTo>
                  <a:cubicBezTo>
                    <a:pt x="73711" y="27"/>
                    <a:pt x="70967" y="0"/>
                    <a:pt x="68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1585425" y="750250"/>
              <a:ext cx="5817750" cy="3064125"/>
            </a:xfrm>
            <a:custGeom>
              <a:avLst/>
              <a:gdLst/>
              <a:ahLst/>
              <a:cxnLst/>
              <a:rect l="l" t="t" r="r" b="b"/>
              <a:pathLst>
                <a:path w="232710" h="122565" extrusionOk="0">
                  <a:moveTo>
                    <a:pt x="159034" y="0"/>
                  </a:moveTo>
                  <a:cubicBezTo>
                    <a:pt x="142709" y="0"/>
                    <a:pt x="125684" y="1803"/>
                    <a:pt x="110333" y="6762"/>
                  </a:cubicBezTo>
                  <a:cubicBezTo>
                    <a:pt x="74819" y="18226"/>
                    <a:pt x="40258" y="49645"/>
                    <a:pt x="11972" y="76550"/>
                  </a:cubicBezTo>
                  <a:cubicBezTo>
                    <a:pt x="7844" y="80476"/>
                    <a:pt x="3849" y="84306"/>
                    <a:pt x="1" y="87963"/>
                  </a:cubicBezTo>
                  <a:lnTo>
                    <a:pt x="7170" y="105254"/>
                  </a:lnTo>
                  <a:cubicBezTo>
                    <a:pt x="7072" y="105295"/>
                    <a:pt x="7049" y="105308"/>
                    <a:pt x="7058" y="105308"/>
                  </a:cubicBezTo>
                  <a:cubicBezTo>
                    <a:pt x="7074" y="105308"/>
                    <a:pt x="7177" y="105273"/>
                    <a:pt x="7177" y="105273"/>
                  </a:cubicBezTo>
                  <a:lnTo>
                    <a:pt x="14346" y="122564"/>
                  </a:lnTo>
                  <a:cubicBezTo>
                    <a:pt x="19654" y="122428"/>
                    <a:pt x="25184" y="122307"/>
                    <a:pt x="30880" y="122161"/>
                  </a:cubicBezTo>
                  <a:cubicBezTo>
                    <a:pt x="69907" y="121163"/>
                    <a:pt x="116561" y="118916"/>
                    <a:pt x="149768" y="101892"/>
                  </a:cubicBezTo>
                  <a:cubicBezTo>
                    <a:pt x="176854" y="88016"/>
                    <a:pt x="200203" y="61983"/>
                    <a:pt x="214982" y="41522"/>
                  </a:cubicBezTo>
                  <a:cubicBezTo>
                    <a:pt x="226419" y="25683"/>
                    <a:pt x="232710" y="13193"/>
                    <a:pt x="231654" y="12220"/>
                  </a:cubicBezTo>
                  <a:cubicBezTo>
                    <a:pt x="231655" y="12178"/>
                    <a:pt x="231646" y="12138"/>
                    <a:pt x="231627" y="12100"/>
                  </a:cubicBezTo>
                  <a:cubicBezTo>
                    <a:pt x="230974" y="10525"/>
                    <a:pt x="217889" y="6308"/>
                    <a:pt x="199141" y="3307"/>
                  </a:cubicBezTo>
                  <a:cubicBezTo>
                    <a:pt x="187426" y="1417"/>
                    <a:pt x="173505" y="0"/>
                    <a:pt x="159034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0"/>
            <p:cNvSpPr/>
            <p:nvPr/>
          </p:nvSpPr>
          <p:spPr>
            <a:xfrm>
              <a:off x="1585425" y="2664000"/>
              <a:ext cx="772025" cy="1150375"/>
            </a:xfrm>
            <a:custGeom>
              <a:avLst/>
              <a:gdLst/>
              <a:ahLst/>
              <a:cxnLst/>
              <a:rect l="l" t="t" r="r" b="b"/>
              <a:pathLst>
                <a:path w="30881" h="46015" extrusionOk="0">
                  <a:moveTo>
                    <a:pt x="11972" y="0"/>
                  </a:moveTo>
                  <a:cubicBezTo>
                    <a:pt x="7844" y="3926"/>
                    <a:pt x="3849" y="7756"/>
                    <a:pt x="1" y="11413"/>
                  </a:cubicBezTo>
                  <a:lnTo>
                    <a:pt x="7170" y="28704"/>
                  </a:lnTo>
                  <a:cubicBezTo>
                    <a:pt x="7072" y="28745"/>
                    <a:pt x="7049" y="28758"/>
                    <a:pt x="7058" y="28758"/>
                  </a:cubicBezTo>
                  <a:cubicBezTo>
                    <a:pt x="7074" y="28758"/>
                    <a:pt x="7177" y="28723"/>
                    <a:pt x="7177" y="28723"/>
                  </a:cubicBezTo>
                  <a:lnTo>
                    <a:pt x="14346" y="46014"/>
                  </a:lnTo>
                  <a:cubicBezTo>
                    <a:pt x="19654" y="45878"/>
                    <a:pt x="25184" y="45757"/>
                    <a:pt x="30880" y="45611"/>
                  </a:cubicBezTo>
                  <a:lnTo>
                    <a:pt x="11972" y="0"/>
                  </a:lnTo>
                  <a:close/>
                </a:path>
              </a:pathLst>
            </a:custGeom>
            <a:solidFill>
              <a:srgbClr val="67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0"/>
            <p:cNvSpPr/>
            <p:nvPr/>
          </p:nvSpPr>
          <p:spPr>
            <a:xfrm>
              <a:off x="6563925" y="832925"/>
              <a:ext cx="839250" cy="955425"/>
            </a:xfrm>
            <a:custGeom>
              <a:avLst/>
              <a:gdLst/>
              <a:ahLst/>
              <a:cxnLst/>
              <a:rect l="l" t="t" r="r" b="b"/>
              <a:pathLst>
                <a:path w="33570" h="38217" extrusionOk="0">
                  <a:moveTo>
                    <a:pt x="1" y="0"/>
                  </a:moveTo>
                  <a:lnTo>
                    <a:pt x="15842" y="38217"/>
                  </a:lnTo>
                  <a:cubicBezTo>
                    <a:pt x="27279" y="22376"/>
                    <a:pt x="33570" y="9887"/>
                    <a:pt x="32515" y="8913"/>
                  </a:cubicBezTo>
                  <a:cubicBezTo>
                    <a:pt x="32515" y="8871"/>
                    <a:pt x="32506" y="8831"/>
                    <a:pt x="32487" y="8795"/>
                  </a:cubicBezTo>
                  <a:cubicBezTo>
                    <a:pt x="31834" y="7218"/>
                    <a:pt x="18749" y="300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0"/>
            <p:cNvSpPr/>
            <p:nvPr/>
          </p:nvSpPr>
          <p:spPr>
            <a:xfrm>
              <a:off x="4661200" y="1180400"/>
              <a:ext cx="1551700" cy="1367150"/>
            </a:xfrm>
            <a:custGeom>
              <a:avLst/>
              <a:gdLst/>
              <a:ahLst/>
              <a:cxnLst/>
              <a:rect l="l" t="t" r="r" b="b"/>
              <a:pathLst>
                <a:path w="62068" h="54686" extrusionOk="0">
                  <a:moveTo>
                    <a:pt x="31024" y="1"/>
                  </a:moveTo>
                  <a:cubicBezTo>
                    <a:pt x="27535" y="1"/>
                    <a:pt x="23989" y="673"/>
                    <a:pt x="20566" y="2092"/>
                  </a:cubicBezTo>
                  <a:cubicBezTo>
                    <a:pt x="6620" y="7873"/>
                    <a:pt x="0" y="23865"/>
                    <a:pt x="5783" y="37811"/>
                  </a:cubicBezTo>
                  <a:cubicBezTo>
                    <a:pt x="10146" y="48334"/>
                    <a:pt x="20321" y="54686"/>
                    <a:pt x="31045" y="54686"/>
                  </a:cubicBezTo>
                  <a:cubicBezTo>
                    <a:pt x="34533" y="54686"/>
                    <a:pt x="38080" y="54013"/>
                    <a:pt x="41503" y="52594"/>
                  </a:cubicBezTo>
                  <a:cubicBezTo>
                    <a:pt x="55449" y="46814"/>
                    <a:pt x="62067" y="30822"/>
                    <a:pt x="56286" y="16876"/>
                  </a:cubicBezTo>
                  <a:cubicBezTo>
                    <a:pt x="51923" y="6352"/>
                    <a:pt x="41747" y="1"/>
                    <a:pt x="31024" y="1"/>
                  </a:cubicBezTo>
                  <a:close/>
                </a:path>
              </a:pathLst>
            </a:custGeom>
            <a:solidFill>
              <a:srgbClr val="67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4944575" y="1371475"/>
              <a:ext cx="984975" cy="985025"/>
            </a:xfrm>
            <a:custGeom>
              <a:avLst/>
              <a:gdLst/>
              <a:ahLst/>
              <a:cxnLst/>
              <a:rect l="l" t="t" r="r" b="b"/>
              <a:pathLst>
                <a:path w="39399" h="39401" extrusionOk="0">
                  <a:moveTo>
                    <a:pt x="19700" y="1"/>
                  </a:moveTo>
                  <a:cubicBezTo>
                    <a:pt x="14475" y="1"/>
                    <a:pt x="9464" y="2076"/>
                    <a:pt x="5771" y="5771"/>
                  </a:cubicBezTo>
                  <a:cubicBezTo>
                    <a:pt x="2075" y="9464"/>
                    <a:pt x="1" y="14475"/>
                    <a:pt x="1" y="19700"/>
                  </a:cubicBezTo>
                  <a:cubicBezTo>
                    <a:pt x="1" y="24924"/>
                    <a:pt x="2075" y="29935"/>
                    <a:pt x="5771" y="33630"/>
                  </a:cubicBezTo>
                  <a:cubicBezTo>
                    <a:pt x="9464" y="37324"/>
                    <a:pt x="14475" y="39400"/>
                    <a:pt x="19700" y="39400"/>
                  </a:cubicBezTo>
                  <a:cubicBezTo>
                    <a:pt x="24924" y="39400"/>
                    <a:pt x="29935" y="37324"/>
                    <a:pt x="33629" y="33630"/>
                  </a:cubicBezTo>
                  <a:cubicBezTo>
                    <a:pt x="37324" y="29935"/>
                    <a:pt x="39399" y="24924"/>
                    <a:pt x="39399" y="19700"/>
                  </a:cubicBezTo>
                  <a:cubicBezTo>
                    <a:pt x="39399" y="14475"/>
                    <a:pt x="37324" y="9464"/>
                    <a:pt x="33629" y="5771"/>
                  </a:cubicBezTo>
                  <a:cubicBezTo>
                    <a:pt x="29935" y="2076"/>
                    <a:pt x="24924" y="1"/>
                    <a:pt x="1970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0"/>
            <p:cNvSpPr/>
            <p:nvPr/>
          </p:nvSpPr>
          <p:spPr>
            <a:xfrm>
              <a:off x="3182775" y="1991050"/>
              <a:ext cx="1246400" cy="1098150"/>
            </a:xfrm>
            <a:custGeom>
              <a:avLst/>
              <a:gdLst/>
              <a:ahLst/>
              <a:cxnLst/>
              <a:rect l="l" t="t" r="r" b="b"/>
              <a:pathLst>
                <a:path w="49856" h="43926" extrusionOk="0">
                  <a:moveTo>
                    <a:pt x="24920" y="1"/>
                  </a:moveTo>
                  <a:cubicBezTo>
                    <a:pt x="22118" y="1"/>
                    <a:pt x="19269" y="541"/>
                    <a:pt x="16519" y="1680"/>
                  </a:cubicBezTo>
                  <a:cubicBezTo>
                    <a:pt x="5316" y="6324"/>
                    <a:pt x="1" y="19172"/>
                    <a:pt x="4644" y="30373"/>
                  </a:cubicBezTo>
                  <a:cubicBezTo>
                    <a:pt x="8148" y="38825"/>
                    <a:pt x="16322" y="43926"/>
                    <a:pt x="24935" y="43926"/>
                  </a:cubicBezTo>
                  <a:cubicBezTo>
                    <a:pt x="27737" y="43926"/>
                    <a:pt x="30586" y="43386"/>
                    <a:pt x="33335" y="42246"/>
                  </a:cubicBezTo>
                  <a:cubicBezTo>
                    <a:pt x="44538" y="37603"/>
                    <a:pt x="49856" y="24757"/>
                    <a:pt x="45210" y="13555"/>
                  </a:cubicBezTo>
                  <a:cubicBezTo>
                    <a:pt x="41706" y="5102"/>
                    <a:pt x="33533" y="1"/>
                    <a:pt x="24920" y="1"/>
                  </a:cubicBezTo>
                  <a:close/>
                </a:path>
              </a:pathLst>
            </a:custGeom>
            <a:solidFill>
              <a:srgbClr val="67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0"/>
            <p:cNvSpPr/>
            <p:nvPr/>
          </p:nvSpPr>
          <p:spPr>
            <a:xfrm>
              <a:off x="3356850" y="2144425"/>
              <a:ext cx="898225" cy="791400"/>
            </a:xfrm>
            <a:custGeom>
              <a:avLst/>
              <a:gdLst/>
              <a:ahLst/>
              <a:cxnLst/>
              <a:rect l="l" t="t" r="r" b="b"/>
              <a:pathLst>
                <a:path w="35929" h="31656" extrusionOk="0">
                  <a:moveTo>
                    <a:pt x="17960" y="1"/>
                  </a:moveTo>
                  <a:cubicBezTo>
                    <a:pt x="15940" y="1"/>
                    <a:pt x="13887" y="390"/>
                    <a:pt x="11905" y="1211"/>
                  </a:cubicBezTo>
                  <a:cubicBezTo>
                    <a:pt x="3832" y="4558"/>
                    <a:pt x="0" y="13815"/>
                    <a:pt x="3347" y="21887"/>
                  </a:cubicBezTo>
                  <a:cubicBezTo>
                    <a:pt x="5872" y="27979"/>
                    <a:pt x="11763" y="31656"/>
                    <a:pt x="17971" y="31656"/>
                  </a:cubicBezTo>
                  <a:cubicBezTo>
                    <a:pt x="19990" y="31656"/>
                    <a:pt x="22043" y="31267"/>
                    <a:pt x="24025" y="30445"/>
                  </a:cubicBezTo>
                  <a:cubicBezTo>
                    <a:pt x="32097" y="27098"/>
                    <a:pt x="35928" y="17842"/>
                    <a:pt x="32581" y="9768"/>
                  </a:cubicBezTo>
                  <a:cubicBezTo>
                    <a:pt x="30057" y="3677"/>
                    <a:pt x="24167" y="1"/>
                    <a:pt x="17960" y="1"/>
                  </a:cubicBezTo>
                  <a:close/>
                </a:path>
              </a:pathLst>
            </a:custGeom>
            <a:solidFill>
              <a:srgbClr val="073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1"/>
          <p:cNvSpPr txBox="1">
            <a:spLocks noGrp="1"/>
          </p:cNvSpPr>
          <p:nvPr>
            <p:ph type="title"/>
          </p:nvPr>
        </p:nvSpPr>
        <p:spPr>
          <a:xfrm>
            <a:off x="5230900" y="2274700"/>
            <a:ext cx="3455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grpSp>
        <p:nvGrpSpPr>
          <p:cNvPr id="349" name="Google Shape;349;p31"/>
          <p:cNvGrpSpPr/>
          <p:nvPr/>
        </p:nvGrpSpPr>
        <p:grpSpPr>
          <a:xfrm>
            <a:off x="3491275" y="-1470000"/>
            <a:ext cx="8083500" cy="8083500"/>
            <a:chOff x="530250" y="-1470000"/>
            <a:chExt cx="8083500" cy="8083500"/>
          </a:xfrm>
        </p:grpSpPr>
        <p:sp>
          <p:nvSpPr>
            <p:cNvPr id="350" name="Google Shape;350;p31"/>
            <p:cNvSpPr/>
            <p:nvPr/>
          </p:nvSpPr>
          <p:spPr>
            <a:xfrm>
              <a:off x="530250" y="-1470000"/>
              <a:ext cx="8083500" cy="80835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1"/>
            <p:cNvSpPr/>
            <p:nvPr/>
          </p:nvSpPr>
          <p:spPr>
            <a:xfrm>
              <a:off x="1185900" y="-814350"/>
              <a:ext cx="6772200" cy="67722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" name="Google Shape;352;p31"/>
          <p:cNvSpPr txBox="1">
            <a:spLocks noGrp="1"/>
          </p:cNvSpPr>
          <p:nvPr>
            <p:ph type="subTitle" idx="1"/>
          </p:nvPr>
        </p:nvSpPr>
        <p:spPr>
          <a:xfrm>
            <a:off x="5230900" y="3090650"/>
            <a:ext cx="2760300" cy="9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could enter a subtitle here if you need 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1"/>
          <p:cNvSpPr txBox="1">
            <a:spLocks noGrp="1"/>
          </p:cNvSpPr>
          <p:nvPr>
            <p:ph type="title" idx="2"/>
          </p:nvPr>
        </p:nvSpPr>
        <p:spPr>
          <a:xfrm>
            <a:off x="5230900" y="1293975"/>
            <a:ext cx="2383800" cy="7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354" name="Google Shape;354;p31"/>
          <p:cNvGrpSpPr/>
          <p:nvPr/>
        </p:nvGrpSpPr>
        <p:grpSpPr>
          <a:xfrm rot="483573">
            <a:off x="-352122" y="2919862"/>
            <a:ext cx="3750695" cy="1586538"/>
            <a:chOff x="2648025" y="1513575"/>
            <a:chExt cx="4733175" cy="2002125"/>
          </a:xfrm>
        </p:grpSpPr>
        <p:sp>
          <p:nvSpPr>
            <p:cNvPr id="355" name="Google Shape;355;p31"/>
            <p:cNvSpPr/>
            <p:nvPr/>
          </p:nvSpPr>
          <p:spPr>
            <a:xfrm>
              <a:off x="2659950" y="2700550"/>
              <a:ext cx="4721250" cy="812200"/>
            </a:xfrm>
            <a:custGeom>
              <a:avLst/>
              <a:gdLst/>
              <a:ahLst/>
              <a:cxnLst/>
              <a:rect l="l" t="t" r="r" b="b"/>
              <a:pathLst>
                <a:path w="188850" h="32488" extrusionOk="0">
                  <a:moveTo>
                    <a:pt x="188850" y="1"/>
                  </a:moveTo>
                  <a:lnTo>
                    <a:pt x="521" y="10143"/>
                  </a:lnTo>
                  <a:cubicBezTo>
                    <a:pt x="1" y="12225"/>
                    <a:pt x="24229" y="32487"/>
                    <a:pt x="80917" y="32487"/>
                  </a:cubicBezTo>
                  <a:cubicBezTo>
                    <a:pt x="86722" y="32487"/>
                    <a:pt x="92866" y="32275"/>
                    <a:pt x="99360" y="31809"/>
                  </a:cubicBezTo>
                  <a:cubicBezTo>
                    <a:pt x="159429" y="27497"/>
                    <a:pt x="188849" y="1"/>
                    <a:pt x="188850" y="1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2659950" y="2700550"/>
              <a:ext cx="4721250" cy="812200"/>
            </a:xfrm>
            <a:custGeom>
              <a:avLst/>
              <a:gdLst/>
              <a:ahLst/>
              <a:cxnLst/>
              <a:rect l="l" t="t" r="r" b="b"/>
              <a:pathLst>
                <a:path w="188850" h="32488" extrusionOk="0">
                  <a:moveTo>
                    <a:pt x="188850" y="1"/>
                  </a:moveTo>
                  <a:lnTo>
                    <a:pt x="521" y="10143"/>
                  </a:lnTo>
                  <a:cubicBezTo>
                    <a:pt x="1" y="12225"/>
                    <a:pt x="24229" y="32487"/>
                    <a:pt x="80917" y="32487"/>
                  </a:cubicBezTo>
                  <a:cubicBezTo>
                    <a:pt x="86722" y="32487"/>
                    <a:pt x="92866" y="32275"/>
                    <a:pt x="99360" y="31809"/>
                  </a:cubicBezTo>
                  <a:cubicBezTo>
                    <a:pt x="159429" y="27497"/>
                    <a:pt x="188849" y="1"/>
                    <a:pt x="1888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2648025" y="2475175"/>
              <a:ext cx="4731625" cy="667925"/>
            </a:xfrm>
            <a:custGeom>
              <a:avLst/>
              <a:gdLst/>
              <a:ahLst/>
              <a:cxnLst/>
              <a:rect l="l" t="t" r="r" b="b"/>
              <a:pathLst>
                <a:path w="189265" h="26717" extrusionOk="0">
                  <a:moveTo>
                    <a:pt x="125916" y="1"/>
                  </a:moveTo>
                  <a:cubicBezTo>
                    <a:pt x="115768" y="1"/>
                    <a:pt x="104992" y="260"/>
                    <a:pt x="94032" y="783"/>
                  </a:cubicBezTo>
                  <a:cubicBezTo>
                    <a:pt x="68978" y="1979"/>
                    <a:pt x="45010" y="4450"/>
                    <a:pt x="27406" y="7652"/>
                  </a:cubicBezTo>
                  <a:cubicBezTo>
                    <a:pt x="9802" y="10855"/>
                    <a:pt x="1" y="14528"/>
                    <a:pt x="160" y="17863"/>
                  </a:cubicBezTo>
                  <a:cubicBezTo>
                    <a:pt x="319" y="21198"/>
                    <a:pt x="10424" y="23922"/>
                    <a:pt x="28254" y="25436"/>
                  </a:cubicBezTo>
                  <a:cubicBezTo>
                    <a:pt x="38282" y="26287"/>
                    <a:pt x="50291" y="26717"/>
                    <a:pt x="63337" y="26717"/>
                  </a:cubicBezTo>
                  <a:cubicBezTo>
                    <a:pt x="73489" y="26717"/>
                    <a:pt x="84269" y="26457"/>
                    <a:pt x="95233" y="25934"/>
                  </a:cubicBezTo>
                  <a:cubicBezTo>
                    <a:pt x="120289" y="24740"/>
                    <a:pt x="144255" y="22269"/>
                    <a:pt x="161859" y="19065"/>
                  </a:cubicBezTo>
                  <a:cubicBezTo>
                    <a:pt x="179463" y="15862"/>
                    <a:pt x="189265" y="12189"/>
                    <a:pt x="189106" y="8854"/>
                  </a:cubicBezTo>
                  <a:cubicBezTo>
                    <a:pt x="188947" y="5518"/>
                    <a:pt x="178841" y="2795"/>
                    <a:pt x="161011" y="1281"/>
                  </a:cubicBezTo>
                  <a:cubicBezTo>
                    <a:pt x="150981" y="430"/>
                    <a:pt x="138968" y="1"/>
                    <a:pt x="125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3863475" y="1513575"/>
              <a:ext cx="2212825" cy="1311075"/>
            </a:xfrm>
            <a:custGeom>
              <a:avLst/>
              <a:gdLst/>
              <a:ahLst/>
              <a:cxnLst/>
              <a:rect l="l" t="t" r="r" b="b"/>
              <a:pathLst>
                <a:path w="88513" h="52443" extrusionOk="0">
                  <a:moveTo>
                    <a:pt x="49235" y="1"/>
                  </a:moveTo>
                  <a:cubicBezTo>
                    <a:pt x="47067" y="1"/>
                    <a:pt x="44781" y="146"/>
                    <a:pt x="42370" y="455"/>
                  </a:cubicBezTo>
                  <a:cubicBezTo>
                    <a:pt x="0" y="5873"/>
                    <a:pt x="2757" y="48603"/>
                    <a:pt x="2757" y="48603"/>
                  </a:cubicBezTo>
                  <a:cubicBezTo>
                    <a:pt x="15960" y="51371"/>
                    <a:pt x="27580" y="52442"/>
                    <a:pt x="37657" y="52442"/>
                  </a:cubicBezTo>
                  <a:cubicBezTo>
                    <a:pt x="72098" y="52442"/>
                    <a:pt x="88512" y="39933"/>
                    <a:pt x="88512" y="39933"/>
                  </a:cubicBezTo>
                  <a:cubicBezTo>
                    <a:pt x="88512" y="39933"/>
                    <a:pt x="85157" y="1"/>
                    <a:pt x="49235" y="1"/>
                  </a:cubicBezTo>
                  <a:close/>
                </a:path>
              </a:pathLst>
            </a:custGeom>
            <a:solidFill>
              <a:srgbClr val="FFD966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4042725" y="1778275"/>
              <a:ext cx="439550" cy="680575"/>
            </a:xfrm>
            <a:custGeom>
              <a:avLst/>
              <a:gdLst/>
              <a:ahLst/>
              <a:cxnLst/>
              <a:rect l="l" t="t" r="r" b="b"/>
              <a:pathLst>
                <a:path w="17582" h="27223" extrusionOk="0">
                  <a:moveTo>
                    <a:pt x="17385" y="1"/>
                  </a:moveTo>
                  <a:cubicBezTo>
                    <a:pt x="17053" y="1"/>
                    <a:pt x="15430" y="826"/>
                    <a:pt x="13228" y="2548"/>
                  </a:cubicBezTo>
                  <a:cubicBezTo>
                    <a:pt x="12631" y="3020"/>
                    <a:pt x="11985" y="3548"/>
                    <a:pt x="11335" y="4168"/>
                  </a:cubicBezTo>
                  <a:cubicBezTo>
                    <a:pt x="10662" y="4760"/>
                    <a:pt x="10008" y="5460"/>
                    <a:pt x="9308" y="6189"/>
                  </a:cubicBezTo>
                  <a:cubicBezTo>
                    <a:pt x="7953" y="7684"/>
                    <a:pt x="6571" y="9432"/>
                    <a:pt x="5313" y="11397"/>
                  </a:cubicBezTo>
                  <a:cubicBezTo>
                    <a:pt x="4071" y="13372"/>
                    <a:pt x="3078" y="15368"/>
                    <a:pt x="2305" y="17231"/>
                  </a:cubicBezTo>
                  <a:cubicBezTo>
                    <a:pt x="1943" y="18175"/>
                    <a:pt x="1588" y="19065"/>
                    <a:pt x="1339" y="19928"/>
                  </a:cubicBezTo>
                  <a:cubicBezTo>
                    <a:pt x="1056" y="20780"/>
                    <a:pt x="853" y="21590"/>
                    <a:pt x="682" y="22332"/>
                  </a:cubicBezTo>
                  <a:cubicBezTo>
                    <a:pt x="5" y="25305"/>
                    <a:pt x="0" y="27198"/>
                    <a:pt x="191" y="27222"/>
                  </a:cubicBezTo>
                  <a:cubicBezTo>
                    <a:pt x="194" y="27222"/>
                    <a:pt x="196" y="27223"/>
                    <a:pt x="199" y="27223"/>
                  </a:cubicBezTo>
                  <a:cubicBezTo>
                    <a:pt x="446" y="27223"/>
                    <a:pt x="849" y="25417"/>
                    <a:pt x="1770" y="22639"/>
                  </a:cubicBezTo>
                  <a:cubicBezTo>
                    <a:pt x="2006" y="21938"/>
                    <a:pt x="2264" y="21172"/>
                    <a:pt x="2592" y="20368"/>
                  </a:cubicBezTo>
                  <a:cubicBezTo>
                    <a:pt x="2884" y="19552"/>
                    <a:pt x="3273" y="18711"/>
                    <a:pt x="3658" y="17816"/>
                  </a:cubicBezTo>
                  <a:cubicBezTo>
                    <a:pt x="4479" y="16052"/>
                    <a:pt x="5472" y="14157"/>
                    <a:pt x="6663" y="12255"/>
                  </a:cubicBezTo>
                  <a:cubicBezTo>
                    <a:pt x="7874" y="10366"/>
                    <a:pt x="9166" y="8661"/>
                    <a:pt x="10412" y="7167"/>
                  </a:cubicBezTo>
                  <a:cubicBezTo>
                    <a:pt x="11057" y="6438"/>
                    <a:pt x="11653" y="5727"/>
                    <a:pt x="12265" y="5114"/>
                  </a:cubicBezTo>
                  <a:cubicBezTo>
                    <a:pt x="12854" y="4475"/>
                    <a:pt x="13437" y="3916"/>
                    <a:pt x="13970" y="3403"/>
                  </a:cubicBezTo>
                  <a:cubicBezTo>
                    <a:pt x="16112" y="1364"/>
                    <a:pt x="17582" y="228"/>
                    <a:pt x="17443" y="21"/>
                  </a:cubicBezTo>
                  <a:cubicBezTo>
                    <a:pt x="17434" y="7"/>
                    <a:pt x="17415" y="1"/>
                    <a:pt x="17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6232775" y="2679600"/>
              <a:ext cx="964950" cy="243650"/>
            </a:xfrm>
            <a:custGeom>
              <a:avLst/>
              <a:gdLst/>
              <a:ahLst/>
              <a:cxnLst/>
              <a:rect l="l" t="t" r="r" b="b"/>
              <a:pathLst>
                <a:path w="38598" h="9746" extrusionOk="0">
                  <a:moveTo>
                    <a:pt x="38587" y="1"/>
                  </a:moveTo>
                  <a:cubicBezTo>
                    <a:pt x="38548" y="1"/>
                    <a:pt x="38180" y="431"/>
                    <a:pt x="37375" y="1007"/>
                  </a:cubicBezTo>
                  <a:cubicBezTo>
                    <a:pt x="36553" y="1602"/>
                    <a:pt x="35238" y="2269"/>
                    <a:pt x="33530" y="2893"/>
                  </a:cubicBezTo>
                  <a:cubicBezTo>
                    <a:pt x="30119" y="4166"/>
                    <a:pt x="25333" y="5750"/>
                    <a:pt x="19916" y="6988"/>
                  </a:cubicBezTo>
                  <a:cubicBezTo>
                    <a:pt x="14501" y="8242"/>
                    <a:pt x="9506" y="8923"/>
                    <a:pt x="5881" y="9264"/>
                  </a:cubicBezTo>
                  <a:cubicBezTo>
                    <a:pt x="4068" y="9438"/>
                    <a:pt x="2597" y="9538"/>
                    <a:pt x="1581" y="9603"/>
                  </a:cubicBezTo>
                  <a:lnTo>
                    <a:pt x="409" y="9680"/>
                  </a:lnTo>
                  <a:cubicBezTo>
                    <a:pt x="141" y="9701"/>
                    <a:pt x="0" y="9718"/>
                    <a:pt x="0" y="9730"/>
                  </a:cubicBezTo>
                  <a:cubicBezTo>
                    <a:pt x="2" y="9741"/>
                    <a:pt x="143" y="9745"/>
                    <a:pt x="411" y="9745"/>
                  </a:cubicBezTo>
                  <a:lnTo>
                    <a:pt x="1585" y="9727"/>
                  </a:lnTo>
                  <a:cubicBezTo>
                    <a:pt x="2606" y="9701"/>
                    <a:pt x="4082" y="9635"/>
                    <a:pt x="5900" y="9489"/>
                  </a:cubicBezTo>
                  <a:cubicBezTo>
                    <a:pt x="9538" y="9206"/>
                    <a:pt x="14557" y="8558"/>
                    <a:pt x="19988" y="7300"/>
                  </a:cubicBezTo>
                  <a:cubicBezTo>
                    <a:pt x="25423" y="6059"/>
                    <a:pt x="30213" y="4436"/>
                    <a:pt x="33610" y="3105"/>
                  </a:cubicBezTo>
                  <a:cubicBezTo>
                    <a:pt x="35316" y="2451"/>
                    <a:pt x="36640" y="1741"/>
                    <a:pt x="37450" y="1107"/>
                  </a:cubicBezTo>
                  <a:cubicBezTo>
                    <a:pt x="37761" y="867"/>
                    <a:pt x="38057" y="604"/>
                    <a:pt x="38329" y="321"/>
                  </a:cubicBezTo>
                  <a:cubicBezTo>
                    <a:pt x="38509" y="120"/>
                    <a:pt x="38597" y="9"/>
                    <a:pt x="38590" y="1"/>
                  </a:cubicBezTo>
                  <a:cubicBezTo>
                    <a:pt x="38589" y="1"/>
                    <a:pt x="38588" y="1"/>
                    <a:pt x="38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1"/>
            <p:cNvSpPr/>
            <p:nvPr/>
          </p:nvSpPr>
          <p:spPr>
            <a:xfrm>
              <a:off x="4527025" y="3152475"/>
              <a:ext cx="208100" cy="363225"/>
            </a:xfrm>
            <a:custGeom>
              <a:avLst/>
              <a:gdLst/>
              <a:ahLst/>
              <a:cxnLst/>
              <a:rect l="l" t="t" r="r" b="b"/>
              <a:pathLst>
                <a:path w="8324" h="14529" extrusionOk="0">
                  <a:moveTo>
                    <a:pt x="23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" y="2"/>
                    <a:pt x="4" y="244"/>
                    <a:pt x="31" y="682"/>
                  </a:cubicBezTo>
                  <a:cubicBezTo>
                    <a:pt x="51" y="1119"/>
                    <a:pt x="131" y="1750"/>
                    <a:pt x="276" y="2522"/>
                  </a:cubicBezTo>
                  <a:cubicBezTo>
                    <a:pt x="417" y="3295"/>
                    <a:pt x="659" y="4201"/>
                    <a:pt x="1000" y="5184"/>
                  </a:cubicBezTo>
                  <a:cubicBezTo>
                    <a:pt x="1757" y="7317"/>
                    <a:pt x="2885" y="9299"/>
                    <a:pt x="4331" y="11038"/>
                  </a:cubicBezTo>
                  <a:cubicBezTo>
                    <a:pt x="5001" y="11833"/>
                    <a:pt x="5657" y="12506"/>
                    <a:pt x="6249" y="13022"/>
                  </a:cubicBezTo>
                  <a:cubicBezTo>
                    <a:pt x="6838" y="13541"/>
                    <a:pt x="7339" y="13932"/>
                    <a:pt x="7707" y="14172"/>
                  </a:cubicBezTo>
                  <a:cubicBezTo>
                    <a:pt x="8044" y="14403"/>
                    <a:pt x="8246" y="14529"/>
                    <a:pt x="8283" y="14529"/>
                  </a:cubicBezTo>
                  <a:cubicBezTo>
                    <a:pt x="8286" y="14529"/>
                    <a:pt x="8287" y="14528"/>
                    <a:pt x="8288" y="14527"/>
                  </a:cubicBezTo>
                  <a:cubicBezTo>
                    <a:pt x="8323" y="14478"/>
                    <a:pt x="7528" y="13924"/>
                    <a:pt x="6400" y="12855"/>
                  </a:cubicBezTo>
                  <a:cubicBezTo>
                    <a:pt x="5834" y="12324"/>
                    <a:pt x="5206" y="11644"/>
                    <a:pt x="4558" y="10852"/>
                  </a:cubicBezTo>
                  <a:cubicBezTo>
                    <a:pt x="3161" y="9119"/>
                    <a:pt x="2052" y="7170"/>
                    <a:pt x="1277" y="5084"/>
                  </a:cubicBezTo>
                  <a:cubicBezTo>
                    <a:pt x="926" y="4121"/>
                    <a:pt x="664" y="3234"/>
                    <a:pt x="497" y="2476"/>
                  </a:cubicBezTo>
                  <a:cubicBezTo>
                    <a:pt x="155" y="966"/>
                    <a:pt x="83" y="0"/>
                    <a:pt x="23" y="0"/>
                  </a:cubicBezTo>
                  <a:close/>
                </a:path>
              </a:pathLst>
            </a:custGeom>
            <a:solidFill>
              <a:srgbClr val="04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648450" y="3269675"/>
              <a:ext cx="32875" cy="30375"/>
            </a:xfrm>
            <a:custGeom>
              <a:avLst/>
              <a:gdLst/>
              <a:ahLst/>
              <a:cxnLst/>
              <a:rect l="l" t="t" r="r" b="b"/>
              <a:pathLst>
                <a:path w="1315" h="1215" extrusionOk="0">
                  <a:moveTo>
                    <a:pt x="528" y="83"/>
                  </a:moveTo>
                  <a:cubicBezTo>
                    <a:pt x="540" y="129"/>
                    <a:pt x="718" y="105"/>
                    <a:pt x="882" y="275"/>
                  </a:cubicBezTo>
                  <a:cubicBezTo>
                    <a:pt x="961" y="355"/>
                    <a:pt x="1029" y="484"/>
                    <a:pt x="1015" y="605"/>
                  </a:cubicBezTo>
                  <a:cubicBezTo>
                    <a:pt x="1006" y="725"/>
                    <a:pt x="901" y="835"/>
                    <a:pt x="747" y="881"/>
                  </a:cubicBezTo>
                  <a:cubicBezTo>
                    <a:pt x="707" y="891"/>
                    <a:pt x="668" y="896"/>
                    <a:pt x="630" y="896"/>
                  </a:cubicBezTo>
                  <a:cubicBezTo>
                    <a:pt x="521" y="896"/>
                    <a:pt x="427" y="854"/>
                    <a:pt x="376" y="781"/>
                  </a:cubicBezTo>
                  <a:cubicBezTo>
                    <a:pt x="302" y="684"/>
                    <a:pt x="294" y="538"/>
                    <a:pt x="322" y="429"/>
                  </a:cubicBezTo>
                  <a:cubicBezTo>
                    <a:pt x="376" y="198"/>
                    <a:pt x="543" y="128"/>
                    <a:pt x="528" y="84"/>
                  </a:cubicBezTo>
                  <a:cubicBezTo>
                    <a:pt x="528" y="84"/>
                    <a:pt x="528" y="84"/>
                    <a:pt x="528" y="83"/>
                  </a:cubicBezTo>
                  <a:close/>
                  <a:moveTo>
                    <a:pt x="724" y="1"/>
                  </a:moveTo>
                  <a:cubicBezTo>
                    <a:pt x="604" y="1"/>
                    <a:pt x="528" y="51"/>
                    <a:pt x="525" y="75"/>
                  </a:cubicBezTo>
                  <a:lnTo>
                    <a:pt x="525" y="75"/>
                  </a:lnTo>
                  <a:cubicBezTo>
                    <a:pt x="519" y="68"/>
                    <a:pt x="502" y="63"/>
                    <a:pt x="477" y="63"/>
                  </a:cubicBezTo>
                  <a:cubicBezTo>
                    <a:pt x="393" y="63"/>
                    <a:pt x="223" y="122"/>
                    <a:pt x="110" y="349"/>
                  </a:cubicBezTo>
                  <a:cubicBezTo>
                    <a:pt x="40" y="496"/>
                    <a:pt x="1" y="722"/>
                    <a:pt x="129" y="943"/>
                  </a:cubicBezTo>
                  <a:cubicBezTo>
                    <a:pt x="229" y="1118"/>
                    <a:pt x="440" y="1214"/>
                    <a:pt x="648" y="1214"/>
                  </a:cubicBezTo>
                  <a:cubicBezTo>
                    <a:pt x="710" y="1214"/>
                    <a:pt x="773" y="1206"/>
                    <a:pt x="832" y="1188"/>
                  </a:cubicBezTo>
                  <a:cubicBezTo>
                    <a:pt x="1091" y="1124"/>
                    <a:pt x="1315" y="882"/>
                    <a:pt x="1309" y="619"/>
                  </a:cubicBezTo>
                  <a:cubicBezTo>
                    <a:pt x="1307" y="363"/>
                    <a:pt x="1157" y="189"/>
                    <a:pt x="1024" y="98"/>
                  </a:cubicBezTo>
                  <a:cubicBezTo>
                    <a:pt x="910" y="25"/>
                    <a:pt x="806" y="1"/>
                    <a:pt x="724" y="1"/>
                  </a:cubicBezTo>
                  <a:close/>
                </a:path>
              </a:pathLst>
            </a:custGeom>
            <a:solidFill>
              <a:srgbClr val="04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717300" y="3392725"/>
              <a:ext cx="32925" cy="30375"/>
            </a:xfrm>
            <a:custGeom>
              <a:avLst/>
              <a:gdLst/>
              <a:ahLst/>
              <a:cxnLst/>
              <a:rect l="l" t="t" r="r" b="b"/>
              <a:pathLst>
                <a:path w="1317" h="1215" extrusionOk="0">
                  <a:moveTo>
                    <a:pt x="529" y="84"/>
                  </a:moveTo>
                  <a:lnTo>
                    <a:pt x="529" y="84"/>
                  </a:lnTo>
                  <a:cubicBezTo>
                    <a:pt x="542" y="128"/>
                    <a:pt x="720" y="105"/>
                    <a:pt x="883" y="273"/>
                  </a:cubicBezTo>
                  <a:cubicBezTo>
                    <a:pt x="962" y="354"/>
                    <a:pt x="1030" y="484"/>
                    <a:pt x="1016" y="603"/>
                  </a:cubicBezTo>
                  <a:cubicBezTo>
                    <a:pt x="1007" y="723"/>
                    <a:pt x="903" y="835"/>
                    <a:pt x="748" y="879"/>
                  </a:cubicBezTo>
                  <a:cubicBezTo>
                    <a:pt x="708" y="889"/>
                    <a:pt x="669" y="894"/>
                    <a:pt x="632" y="894"/>
                  </a:cubicBezTo>
                  <a:cubicBezTo>
                    <a:pt x="522" y="894"/>
                    <a:pt x="428" y="852"/>
                    <a:pt x="378" y="779"/>
                  </a:cubicBezTo>
                  <a:cubicBezTo>
                    <a:pt x="303" y="684"/>
                    <a:pt x="296" y="537"/>
                    <a:pt x="322" y="428"/>
                  </a:cubicBezTo>
                  <a:cubicBezTo>
                    <a:pt x="376" y="198"/>
                    <a:pt x="540" y="129"/>
                    <a:pt x="529" y="84"/>
                  </a:cubicBezTo>
                  <a:close/>
                  <a:moveTo>
                    <a:pt x="725" y="0"/>
                  </a:moveTo>
                  <a:cubicBezTo>
                    <a:pt x="607" y="0"/>
                    <a:pt x="531" y="49"/>
                    <a:pt x="527" y="74"/>
                  </a:cubicBezTo>
                  <a:lnTo>
                    <a:pt x="527" y="74"/>
                  </a:lnTo>
                  <a:cubicBezTo>
                    <a:pt x="520" y="67"/>
                    <a:pt x="503" y="62"/>
                    <a:pt x="479" y="62"/>
                  </a:cubicBezTo>
                  <a:cubicBezTo>
                    <a:pt x="395" y="62"/>
                    <a:pt x="225" y="120"/>
                    <a:pt x="111" y="348"/>
                  </a:cubicBezTo>
                  <a:cubicBezTo>
                    <a:pt x="41" y="494"/>
                    <a:pt x="1" y="720"/>
                    <a:pt x="131" y="941"/>
                  </a:cubicBezTo>
                  <a:cubicBezTo>
                    <a:pt x="231" y="1117"/>
                    <a:pt x="442" y="1214"/>
                    <a:pt x="650" y="1214"/>
                  </a:cubicBezTo>
                  <a:cubicBezTo>
                    <a:pt x="712" y="1214"/>
                    <a:pt x="774" y="1206"/>
                    <a:pt x="833" y="1188"/>
                  </a:cubicBezTo>
                  <a:cubicBezTo>
                    <a:pt x="1092" y="1123"/>
                    <a:pt x="1316" y="880"/>
                    <a:pt x="1310" y="617"/>
                  </a:cubicBezTo>
                  <a:cubicBezTo>
                    <a:pt x="1309" y="361"/>
                    <a:pt x="1159" y="189"/>
                    <a:pt x="1024" y="96"/>
                  </a:cubicBezTo>
                  <a:cubicBezTo>
                    <a:pt x="910" y="24"/>
                    <a:pt x="807" y="0"/>
                    <a:pt x="725" y="0"/>
                  </a:cubicBezTo>
                  <a:close/>
                </a:path>
              </a:pathLst>
            </a:custGeom>
            <a:solidFill>
              <a:srgbClr val="04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2657425" y="2729400"/>
              <a:ext cx="1275900" cy="182050"/>
            </a:xfrm>
            <a:custGeom>
              <a:avLst/>
              <a:gdLst/>
              <a:ahLst/>
              <a:cxnLst/>
              <a:rect l="l" t="t" r="r" b="b"/>
              <a:pathLst>
                <a:path w="51036" h="7282" extrusionOk="0">
                  <a:moveTo>
                    <a:pt x="50509" y="0"/>
                  </a:moveTo>
                  <a:lnTo>
                    <a:pt x="49004" y="9"/>
                  </a:lnTo>
                  <a:cubicBezTo>
                    <a:pt x="47696" y="20"/>
                    <a:pt x="45803" y="76"/>
                    <a:pt x="43467" y="187"/>
                  </a:cubicBezTo>
                  <a:cubicBezTo>
                    <a:pt x="38795" y="405"/>
                    <a:pt x="32344" y="918"/>
                    <a:pt x="25272" y="1920"/>
                  </a:cubicBezTo>
                  <a:cubicBezTo>
                    <a:pt x="18202" y="2930"/>
                    <a:pt x="11866" y="4235"/>
                    <a:pt x="7318" y="5329"/>
                  </a:cubicBezTo>
                  <a:cubicBezTo>
                    <a:pt x="5043" y="5874"/>
                    <a:pt x="3211" y="6348"/>
                    <a:pt x="1952" y="6704"/>
                  </a:cubicBezTo>
                  <a:lnTo>
                    <a:pt x="503" y="7116"/>
                  </a:lnTo>
                  <a:cubicBezTo>
                    <a:pt x="173" y="7213"/>
                    <a:pt x="0" y="7269"/>
                    <a:pt x="3" y="7279"/>
                  </a:cubicBezTo>
                  <a:cubicBezTo>
                    <a:pt x="3" y="7281"/>
                    <a:pt x="6" y="7281"/>
                    <a:pt x="11" y="7281"/>
                  </a:cubicBezTo>
                  <a:cubicBezTo>
                    <a:pt x="50" y="7281"/>
                    <a:pt x="223" y="7246"/>
                    <a:pt x="519" y="7178"/>
                  </a:cubicBezTo>
                  <a:lnTo>
                    <a:pt x="1983" y="6824"/>
                  </a:lnTo>
                  <a:cubicBezTo>
                    <a:pt x="3250" y="6506"/>
                    <a:pt x="5091" y="6067"/>
                    <a:pt x="7370" y="5550"/>
                  </a:cubicBezTo>
                  <a:cubicBezTo>
                    <a:pt x="11925" y="4513"/>
                    <a:pt x="18260" y="3246"/>
                    <a:pt x="25316" y="2238"/>
                  </a:cubicBezTo>
                  <a:cubicBezTo>
                    <a:pt x="32377" y="1237"/>
                    <a:pt x="38815" y="688"/>
                    <a:pt x="43479" y="414"/>
                  </a:cubicBezTo>
                  <a:cubicBezTo>
                    <a:pt x="45811" y="274"/>
                    <a:pt x="47702" y="182"/>
                    <a:pt x="49007" y="135"/>
                  </a:cubicBezTo>
                  <a:lnTo>
                    <a:pt x="50510" y="65"/>
                  </a:lnTo>
                  <a:cubicBezTo>
                    <a:pt x="50854" y="46"/>
                    <a:pt x="51035" y="31"/>
                    <a:pt x="51034" y="20"/>
                  </a:cubicBezTo>
                  <a:cubicBezTo>
                    <a:pt x="51034" y="8"/>
                    <a:pt x="50854" y="2"/>
                    <a:pt x="505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5589500" y="2730400"/>
              <a:ext cx="503625" cy="301400"/>
            </a:xfrm>
            <a:custGeom>
              <a:avLst/>
              <a:gdLst/>
              <a:ahLst/>
              <a:cxnLst/>
              <a:rect l="l" t="t" r="r" b="b"/>
              <a:pathLst>
                <a:path w="20145" h="12056" extrusionOk="0">
                  <a:moveTo>
                    <a:pt x="17" y="1"/>
                  </a:moveTo>
                  <a:cubicBezTo>
                    <a:pt x="13" y="1"/>
                    <a:pt x="11" y="1"/>
                    <a:pt x="11" y="3"/>
                  </a:cubicBezTo>
                  <a:cubicBezTo>
                    <a:pt x="0" y="22"/>
                    <a:pt x="285" y="189"/>
                    <a:pt x="807" y="470"/>
                  </a:cubicBezTo>
                  <a:lnTo>
                    <a:pt x="3022" y="1663"/>
                  </a:lnTo>
                  <a:cubicBezTo>
                    <a:pt x="4890" y="2672"/>
                    <a:pt x="7456" y="4093"/>
                    <a:pt x="10234" y="5757"/>
                  </a:cubicBezTo>
                  <a:cubicBezTo>
                    <a:pt x="13011" y="7423"/>
                    <a:pt x="15476" y="9011"/>
                    <a:pt x="17247" y="10182"/>
                  </a:cubicBezTo>
                  <a:lnTo>
                    <a:pt x="19342" y="11572"/>
                  </a:lnTo>
                  <a:cubicBezTo>
                    <a:pt x="19815" y="11884"/>
                    <a:pt x="20092" y="12055"/>
                    <a:pt x="20128" y="12055"/>
                  </a:cubicBezTo>
                  <a:cubicBezTo>
                    <a:pt x="20129" y="12055"/>
                    <a:pt x="20131" y="12055"/>
                    <a:pt x="20131" y="12054"/>
                  </a:cubicBezTo>
                  <a:cubicBezTo>
                    <a:pt x="20145" y="12036"/>
                    <a:pt x="19887" y="11831"/>
                    <a:pt x="19415" y="11471"/>
                  </a:cubicBezTo>
                  <a:cubicBezTo>
                    <a:pt x="18941" y="11109"/>
                    <a:pt x="18245" y="10605"/>
                    <a:pt x="17374" y="9995"/>
                  </a:cubicBezTo>
                  <a:cubicBezTo>
                    <a:pt x="15633" y="8773"/>
                    <a:pt x="13185" y="7150"/>
                    <a:pt x="10398" y="5483"/>
                  </a:cubicBezTo>
                  <a:cubicBezTo>
                    <a:pt x="7612" y="3815"/>
                    <a:pt x="5025" y="2420"/>
                    <a:pt x="3126" y="1462"/>
                  </a:cubicBezTo>
                  <a:cubicBezTo>
                    <a:pt x="2179" y="982"/>
                    <a:pt x="1404" y="608"/>
                    <a:pt x="863" y="360"/>
                  </a:cubicBezTo>
                  <a:cubicBezTo>
                    <a:pt x="359" y="127"/>
                    <a:pt x="62" y="1"/>
                    <a:pt x="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1"/>
            <p:cNvSpPr/>
            <p:nvPr/>
          </p:nvSpPr>
          <p:spPr>
            <a:xfrm>
              <a:off x="5652425" y="2825175"/>
              <a:ext cx="41400" cy="39525"/>
            </a:xfrm>
            <a:custGeom>
              <a:avLst/>
              <a:gdLst/>
              <a:ahLst/>
              <a:cxnLst/>
              <a:rect l="l" t="t" r="r" b="b"/>
              <a:pathLst>
                <a:path w="1656" h="1581" extrusionOk="0">
                  <a:moveTo>
                    <a:pt x="879" y="0"/>
                  </a:moveTo>
                  <a:cubicBezTo>
                    <a:pt x="739" y="0"/>
                    <a:pt x="656" y="55"/>
                    <a:pt x="672" y="72"/>
                  </a:cubicBezTo>
                  <a:cubicBezTo>
                    <a:pt x="676" y="122"/>
                    <a:pt x="912" y="90"/>
                    <a:pt x="1139" y="313"/>
                  </a:cubicBezTo>
                  <a:cubicBezTo>
                    <a:pt x="1247" y="419"/>
                    <a:pt x="1347" y="587"/>
                    <a:pt x="1339" y="767"/>
                  </a:cubicBezTo>
                  <a:cubicBezTo>
                    <a:pt x="1339" y="943"/>
                    <a:pt x="1207" y="1124"/>
                    <a:pt x="1005" y="1212"/>
                  </a:cubicBezTo>
                  <a:cubicBezTo>
                    <a:pt x="922" y="1248"/>
                    <a:pt x="836" y="1266"/>
                    <a:pt x="754" y="1266"/>
                  </a:cubicBezTo>
                  <a:cubicBezTo>
                    <a:pt x="636" y="1266"/>
                    <a:pt x="527" y="1229"/>
                    <a:pt x="450" y="1159"/>
                  </a:cubicBezTo>
                  <a:cubicBezTo>
                    <a:pt x="314" y="1043"/>
                    <a:pt x="257" y="856"/>
                    <a:pt x="251" y="705"/>
                  </a:cubicBezTo>
                  <a:cubicBezTo>
                    <a:pt x="240" y="387"/>
                    <a:pt x="423" y="234"/>
                    <a:pt x="390" y="198"/>
                  </a:cubicBezTo>
                  <a:cubicBezTo>
                    <a:pt x="389" y="193"/>
                    <a:pt x="384" y="190"/>
                    <a:pt x="375" y="190"/>
                  </a:cubicBezTo>
                  <a:cubicBezTo>
                    <a:pt x="313" y="190"/>
                    <a:pt x="79" y="320"/>
                    <a:pt x="25" y="691"/>
                  </a:cubicBezTo>
                  <a:cubicBezTo>
                    <a:pt x="1" y="890"/>
                    <a:pt x="39" y="1161"/>
                    <a:pt x="251" y="1374"/>
                  </a:cubicBezTo>
                  <a:cubicBezTo>
                    <a:pt x="383" y="1512"/>
                    <a:pt x="578" y="1581"/>
                    <a:pt x="779" y="1581"/>
                  </a:cubicBezTo>
                  <a:cubicBezTo>
                    <a:pt x="900" y="1581"/>
                    <a:pt x="1023" y="1555"/>
                    <a:pt x="1135" y="1504"/>
                  </a:cubicBezTo>
                  <a:cubicBezTo>
                    <a:pt x="1433" y="1379"/>
                    <a:pt x="1656" y="1070"/>
                    <a:pt x="1634" y="764"/>
                  </a:cubicBezTo>
                  <a:cubicBezTo>
                    <a:pt x="1619" y="463"/>
                    <a:pt x="1445" y="252"/>
                    <a:pt x="1282" y="137"/>
                  </a:cubicBezTo>
                  <a:cubicBezTo>
                    <a:pt x="1127" y="32"/>
                    <a:pt x="987" y="0"/>
                    <a:pt x="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3663700" y="2765625"/>
              <a:ext cx="41400" cy="39550"/>
            </a:xfrm>
            <a:custGeom>
              <a:avLst/>
              <a:gdLst/>
              <a:ahLst/>
              <a:cxnLst/>
              <a:rect l="l" t="t" r="r" b="b"/>
              <a:pathLst>
                <a:path w="1656" h="1582" extrusionOk="0">
                  <a:moveTo>
                    <a:pt x="880" y="1"/>
                  </a:moveTo>
                  <a:cubicBezTo>
                    <a:pt x="739" y="1"/>
                    <a:pt x="656" y="56"/>
                    <a:pt x="671" y="73"/>
                  </a:cubicBezTo>
                  <a:cubicBezTo>
                    <a:pt x="676" y="123"/>
                    <a:pt x="912" y="89"/>
                    <a:pt x="1139" y="312"/>
                  </a:cubicBezTo>
                  <a:cubicBezTo>
                    <a:pt x="1247" y="420"/>
                    <a:pt x="1346" y="588"/>
                    <a:pt x="1339" y="766"/>
                  </a:cubicBezTo>
                  <a:cubicBezTo>
                    <a:pt x="1339" y="943"/>
                    <a:pt x="1207" y="1123"/>
                    <a:pt x="1004" y="1211"/>
                  </a:cubicBezTo>
                  <a:cubicBezTo>
                    <a:pt x="921" y="1248"/>
                    <a:pt x="835" y="1266"/>
                    <a:pt x="753" y="1266"/>
                  </a:cubicBezTo>
                  <a:cubicBezTo>
                    <a:pt x="635" y="1266"/>
                    <a:pt x="527" y="1229"/>
                    <a:pt x="450" y="1158"/>
                  </a:cubicBezTo>
                  <a:cubicBezTo>
                    <a:pt x="314" y="1043"/>
                    <a:pt x="256" y="856"/>
                    <a:pt x="250" y="704"/>
                  </a:cubicBezTo>
                  <a:cubicBezTo>
                    <a:pt x="240" y="386"/>
                    <a:pt x="423" y="235"/>
                    <a:pt x="390" y="197"/>
                  </a:cubicBezTo>
                  <a:cubicBezTo>
                    <a:pt x="389" y="192"/>
                    <a:pt x="384" y="189"/>
                    <a:pt x="375" y="189"/>
                  </a:cubicBezTo>
                  <a:cubicBezTo>
                    <a:pt x="314" y="189"/>
                    <a:pt x="79" y="318"/>
                    <a:pt x="25" y="692"/>
                  </a:cubicBezTo>
                  <a:cubicBezTo>
                    <a:pt x="1" y="890"/>
                    <a:pt x="38" y="1161"/>
                    <a:pt x="250" y="1375"/>
                  </a:cubicBezTo>
                  <a:cubicBezTo>
                    <a:pt x="382" y="1512"/>
                    <a:pt x="578" y="1581"/>
                    <a:pt x="778" y="1581"/>
                  </a:cubicBezTo>
                  <a:cubicBezTo>
                    <a:pt x="900" y="1581"/>
                    <a:pt x="1023" y="1556"/>
                    <a:pt x="1135" y="1505"/>
                  </a:cubicBezTo>
                  <a:cubicBezTo>
                    <a:pt x="1433" y="1378"/>
                    <a:pt x="1655" y="1071"/>
                    <a:pt x="1634" y="765"/>
                  </a:cubicBezTo>
                  <a:cubicBezTo>
                    <a:pt x="1619" y="463"/>
                    <a:pt x="1445" y="253"/>
                    <a:pt x="1281" y="136"/>
                  </a:cubicBezTo>
                  <a:cubicBezTo>
                    <a:pt x="1127" y="32"/>
                    <a:pt x="987" y="1"/>
                    <a:pt x="8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3296825" y="2811875"/>
              <a:ext cx="41400" cy="39525"/>
            </a:xfrm>
            <a:custGeom>
              <a:avLst/>
              <a:gdLst/>
              <a:ahLst/>
              <a:cxnLst/>
              <a:rect l="l" t="t" r="r" b="b"/>
              <a:pathLst>
                <a:path w="1656" h="1581" extrusionOk="0">
                  <a:moveTo>
                    <a:pt x="880" y="1"/>
                  </a:moveTo>
                  <a:cubicBezTo>
                    <a:pt x="740" y="1"/>
                    <a:pt x="656" y="56"/>
                    <a:pt x="671" y="73"/>
                  </a:cubicBezTo>
                  <a:cubicBezTo>
                    <a:pt x="676" y="121"/>
                    <a:pt x="912" y="90"/>
                    <a:pt x="1139" y="312"/>
                  </a:cubicBezTo>
                  <a:cubicBezTo>
                    <a:pt x="1247" y="418"/>
                    <a:pt x="1347" y="588"/>
                    <a:pt x="1339" y="766"/>
                  </a:cubicBezTo>
                  <a:cubicBezTo>
                    <a:pt x="1339" y="942"/>
                    <a:pt x="1207" y="1124"/>
                    <a:pt x="1005" y="1211"/>
                  </a:cubicBezTo>
                  <a:cubicBezTo>
                    <a:pt x="922" y="1247"/>
                    <a:pt x="836" y="1265"/>
                    <a:pt x="755" y="1265"/>
                  </a:cubicBezTo>
                  <a:cubicBezTo>
                    <a:pt x="637" y="1265"/>
                    <a:pt x="527" y="1228"/>
                    <a:pt x="450" y="1158"/>
                  </a:cubicBezTo>
                  <a:cubicBezTo>
                    <a:pt x="314" y="1043"/>
                    <a:pt x="257" y="856"/>
                    <a:pt x="251" y="704"/>
                  </a:cubicBezTo>
                  <a:cubicBezTo>
                    <a:pt x="240" y="386"/>
                    <a:pt x="423" y="235"/>
                    <a:pt x="390" y="197"/>
                  </a:cubicBezTo>
                  <a:cubicBezTo>
                    <a:pt x="389" y="192"/>
                    <a:pt x="384" y="189"/>
                    <a:pt x="375" y="189"/>
                  </a:cubicBezTo>
                  <a:cubicBezTo>
                    <a:pt x="313" y="189"/>
                    <a:pt x="79" y="319"/>
                    <a:pt x="25" y="691"/>
                  </a:cubicBezTo>
                  <a:cubicBezTo>
                    <a:pt x="1" y="889"/>
                    <a:pt x="39" y="1161"/>
                    <a:pt x="251" y="1375"/>
                  </a:cubicBezTo>
                  <a:cubicBezTo>
                    <a:pt x="382" y="1512"/>
                    <a:pt x="577" y="1581"/>
                    <a:pt x="777" y="1581"/>
                  </a:cubicBezTo>
                  <a:cubicBezTo>
                    <a:pt x="899" y="1581"/>
                    <a:pt x="1023" y="1555"/>
                    <a:pt x="1135" y="1504"/>
                  </a:cubicBezTo>
                  <a:cubicBezTo>
                    <a:pt x="1433" y="1378"/>
                    <a:pt x="1656" y="1069"/>
                    <a:pt x="1634" y="763"/>
                  </a:cubicBezTo>
                  <a:cubicBezTo>
                    <a:pt x="1619" y="463"/>
                    <a:pt x="1445" y="253"/>
                    <a:pt x="1282" y="136"/>
                  </a:cubicBezTo>
                  <a:cubicBezTo>
                    <a:pt x="1127" y="32"/>
                    <a:pt x="987" y="1"/>
                    <a:pt x="8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2878500" y="2876525"/>
              <a:ext cx="41350" cy="39550"/>
            </a:xfrm>
            <a:custGeom>
              <a:avLst/>
              <a:gdLst/>
              <a:ahLst/>
              <a:cxnLst/>
              <a:rect l="l" t="t" r="r" b="b"/>
              <a:pathLst>
                <a:path w="1654" h="1582" extrusionOk="0">
                  <a:moveTo>
                    <a:pt x="880" y="1"/>
                  </a:moveTo>
                  <a:cubicBezTo>
                    <a:pt x="739" y="1"/>
                    <a:pt x="655" y="55"/>
                    <a:pt x="669" y="73"/>
                  </a:cubicBezTo>
                  <a:cubicBezTo>
                    <a:pt x="675" y="123"/>
                    <a:pt x="910" y="89"/>
                    <a:pt x="1137" y="312"/>
                  </a:cubicBezTo>
                  <a:cubicBezTo>
                    <a:pt x="1246" y="419"/>
                    <a:pt x="1344" y="587"/>
                    <a:pt x="1338" y="766"/>
                  </a:cubicBezTo>
                  <a:cubicBezTo>
                    <a:pt x="1338" y="943"/>
                    <a:pt x="1207" y="1123"/>
                    <a:pt x="1004" y="1211"/>
                  </a:cubicBezTo>
                  <a:cubicBezTo>
                    <a:pt x="921" y="1248"/>
                    <a:pt x="834" y="1266"/>
                    <a:pt x="753" y="1266"/>
                  </a:cubicBezTo>
                  <a:cubicBezTo>
                    <a:pt x="635" y="1266"/>
                    <a:pt x="527" y="1229"/>
                    <a:pt x="450" y="1158"/>
                  </a:cubicBezTo>
                  <a:cubicBezTo>
                    <a:pt x="313" y="1043"/>
                    <a:pt x="256" y="855"/>
                    <a:pt x="250" y="704"/>
                  </a:cubicBezTo>
                  <a:cubicBezTo>
                    <a:pt x="239" y="386"/>
                    <a:pt x="421" y="235"/>
                    <a:pt x="389" y="197"/>
                  </a:cubicBezTo>
                  <a:cubicBezTo>
                    <a:pt x="388" y="192"/>
                    <a:pt x="383" y="189"/>
                    <a:pt x="374" y="189"/>
                  </a:cubicBezTo>
                  <a:cubicBezTo>
                    <a:pt x="313" y="189"/>
                    <a:pt x="79" y="318"/>
                    <a:pt x="24" y="692"/>
                  </a:cubicBezTo>
                  <a:cubicBezTo>
                    <a:pt x="0" y="890"/>
                    <a:pt x="36" y="1161"/>
                    <a:pt x="248" y="1375"/>
                  </a:cubicBezTo>
                  <a:cubicBezTo>
                    <a:pt x="381" y="1512"/>
                    <a:pt x="577" y="1581"/>
                    <a:pt x="777" y="1581"/>
                  </a:cubicBezTo>
                  <a:cubicBezTo>
                    <a:pt x="899" y="1581"/>
                    <a:pt x="1022" y="1556"/>
                    <a:pt x="1132" y="1505"/>
                  </a:cubicBezTo>
                  <a:cubicBezTo>
                    <a:pt x="1431" y="1378"/>
                    <a:pt x="1653" y="1070"/>
                    <a:pt x="1634" y="765"/>
                  </a:cubicBezTo>
                  <a:cubicBezTo>
                    <a:pt x="1618" y="463"/>
                    <a:pt x="1443" y="253"/>
                    <a:pt x="1281" y="136"/>
                  </a:cubicBezTo>
                  <a:cubicBezTo>
                    <a:pt x="1127" y="32"/>
                    <a:pt x="987" y="1"/>
                    <a:pt x="8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1"/>
            <p:cNvSpPr/>
            <p:nvPr/>
          </p:nvSpPr>
          <p:spPr>
            <a:xfrm>
              <a:off x="5819950" y="2938250"/>
              <a:ext cx="41350" cy="39500"/>
            </a:xfrm>
            <a:custGeom>
              <a:avLst/>
              <a:gdLst/>
              <a:ahLst/>
              <a:cxnLst/>
              <a:rect l="l" t="t" r="r" b="b"/>
              <a:pathLst>
                <a:path w="1654" h="1580" extrusionOk="0">
                  <a:moveTo>
                    <a:pt x="879" y="0"/>
                  </a:moveTo>
                  <a:cubicBezTo>
                    <a:pt x="739" y="0"/>
                    <a:pt x="655" y="55"/>
                    <a:pt x="670" y="73"/>
                  </a:cubicBezTo>
                  <a:cubicBezTo>
                    <a:pt x="676" y="121"/>
                    <a:pt x="912" y="90"/>
                    <a:pt x="1139" y="312"/>
                  </a:cubicBezTo>
                  <a:cubicBezTo>
                    <a:pt x="1247" y="418"/>
                    <a:pt x="1345" y="586"/>
                    <a:pt x="1339" y="766"/>
                  </a:cubicBezTo>
                  <a:cubicBezTo>
                    <a:pt x="1339" y="942"/>
                    <a:pt x="1207" y="1124"/>
                    <a:pt x="1004" y="1211"/>
                  </a:cubicBezTo>
                  <a:cubicBezTo>
                    <a:pt x="921" y="1247"/>
                    <a:pt x="836" y="1265"/>
                    <a:pt x="754" y="1265"/>
                  </a:cubicBezTo>
                  <a:cubicBezTo>
                    <a:pt x="636" y="1265"/>
                    <a:pt x="527" y="1228"/>
                    <a:pt x="450" y="1158"/>
                  </a:cubicBezTo>
                  <a:cubicBezTo>
                    <a:pt x="314" y="1042"/>
                    <a:pt x="256" y="856"/>
                    <a:pt x="250" y="704"/>
                  </a:cubicBezTo>
                  <a:cubicBezTo>
                    <a:pt x="240" y="386"/>
                    <a:pt x="421" y="233"/>
                    <a:pt x="390" y="197"/>
                  </a:cubicBezTo>
                  <a:cubicBezTo>
                    <a:pt x="389" y="192"/>
                    <a:pt x="383" y="189"/>
                    <a:pt x="374" y="189"/>
                  </a:cubicBezTo>
                  <a:cubicBezTo>
                    <a:pt x="312" y="189"/>
                    <a:pt x="79" y="319"/>
                    <a:pt x="25" y="691"/>
                  </a:cubicBezTo>
                  <a:cubicBezTo>
                    <a:pt x="1" y="889"/>
                    <a:pt x="37" y="1160"/>
                    <a:pt x="249" y="1373"/>
                  </a:cubicBezTo>
                  <a:cubicBezTo>
                    <a:pt x="382" y="1511"/>
                    <a:pt x="578" y="1580"/>
                    <a:pt x="778" y="1580"/>
                  </a:cubicBezTo>
                  <a:cubicBezTo>
                    <a:pt x="899" y="1580"/>
                    <a:pt x="1022" y="1555"/>
                    <a:pt x="1133" y="1504"/>
                  </a:cubicBezTo>
                  <a:cubicBezTo>
                    <a:pt x="1431" y="1378"/>
                    <a:pt x="1654" y="1069"/>
                    <a:pt x="1634" y="763"/>
                  </a:cubicBezTo>
                  <a:cubicBezTo>
                    <a:pt x="1619" y="462"/>
                    <a:pt x="1443" y="252"/>
                    <a:pt x="1281" y="137"/>
                  </a:cubicBezTo>
                  <a:cubicBezTo>
                    <a:pt x="1127" y="32"/>
                    <a:pt x="986" y="0"/>
                    <a:pt x="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4659550" y="1628450"/>
              <a:ext cx="690200" cy="1198525"/>
            </a:xfrm>
            <a:custGeom>
              <a:avLst/>
              <a:gdLst/>
              <a:ahLst/>
              <a:cxnLst/>
              <a:rect l="l" t="t" r="r" b="b"/>
              <a:pathLst>
                <a:path w="27608" h="47941" extrusionOk="0">
                  <a:moveTo>
                    <a:pt x="12964" y="0"/>
                  </a:moveTo>
                  <a:cubicBezTo>
                    <a:pt x="6943" y="0"/>
                    <a:pt x="1482" y="4208"/>
                    <a:pt x="295" y="10506"/>
                  </a:cubicBezTo>
                  <a:cubicBezTo>
                    <a:pt x="274" y="10616"/>
                    <a:pt x="253" y="10728"/>
                    <a:pt x="235" y="10842"/>
                  </a:cubicBezTo>
                  <a:cubicBezTo>
                    <a:pt x="20" y="12080"/>
                    <a:pt x="0" y="13346"/>
                    <a:pt x="208" y="14586"/>
                  </a:cubicBezTo>
                  <a:cubicBezTo>
                    <a:pt x="482" y="16228"/>
                    <a:pt x="1127" y="18637"/>
                    <a:pt x="2641" y="21091"/>
                  </a:cubicBezTo>
                  <a:cubicBezTo>
                    <a:pt x="6164" y="26802"/>
                    <a:pt x="8050" y="26987"/>
                    <a:pt x="8397" y="30246"/>
                  </a:cubicBezTo>
                  <a:cubicBezTo>
                    <a:pt x="8743" y="33506"/>
                    <a:pt x="9229" y="34199"/>
                    <a:pt x="7564" y="35586"/>
                  </a:cubicBezTo>
                  <a:cubicBezTo>
                    <a:pt x="7564" y="35586"/>
                    <a:pt x="5275" y="35725"/>
                    <a:pt x="4027" y="36487"/>
                  </a:cubicBezTo>
                  <a:cubicBezTo>
                    <a:pt x="2778" y="37250"/>
                    <a:pt x="1738" y="37805"/>
                    <a:pt x="1599" y="41619"/>
                  </a:cubicBezTo>
                  <a:cubicBezTo>
                    <a:pt x="1461" y="45434"/>
                    <a:pt x="1299" y="47781"/>
                    <a:pt x="1299" y="47781"/>
                  </a:cubicBezTo>
                  <a:cubicBezTo>
                    <a:pt x="3444" y="47885"/>
                    <a:pt x="5567" y="47941"/>
                    <a:pt x="7666" y="47941"/>
                  </a:cubicBezTo>
                  <a:cubicBezTo>
                    <a:pt x="12327" y="47941"/>
                    <a:pt x="16866" y="47663"/>
                    <a:pt x="21241" y="47012"/>
                  </a:cubicBezTo>
                  <a:lnTo>
                    <a:pt x="20463" y="37389"/>
                  </a:lnTo>
                  <a:cubicBezTo>
                    <a:pt x="20463" y="37389"/>
                    <a:pt x="20047" y="35863"/>
                    <a:pt x="18520" y="35586"/>
                  </a:cubicBezTo>
                  <a:cubicBezTo>
                    <a:pt x="16996" y="35309"/>
                    <a:pt x="14637" y="35377"/>
                    <a:pt x="14499" y="34544"/>
                  </a:cubicBezTo>
                  <a:cubicBezTo>
                    <a:pt x="14360" y="33712"/>
                    <a:pt x="14707" y="33435"/>
                    <a:pt x="14707" y="33435"/>
                  </a:cubicBezTo>
                  <a:cubicBezTo>
                    <a:pt x="14707" y="33435"/>
                    <a:pt x="16176" y="34022"/>
                    <a:pt x="17671" y="34022"/>
                  </a:cubicBezTo>
                  <a:cubicBezTo>
                    <a:pt x="18230" y="34022"/>
                    <a:pt x="18794" y="33940"/>
                    <a:pt x="19285" y="33713"/>
                  </a:cubicBezTo>
                  <a:cubicBezTo>
                    <a:pt x="21088" y="32880"/>
                    <a:pt x="23099" y="31771"/>
                    <a:pt x="23445" y="30384"/>
                  </a:cubicBezTo>
                  <a:cubicBezTo>
                    <a:pt x="23792" y="28997"/>
                    <a:pt x="24876" y="24281"/>
                    <a:pt x="24646" y="24072"/>
                  </a:cubicBezTo>
                  <a:cubicBezTo>
                    <a:pt x="24416" y="23865"/>
                    <a:pt x="27357" y="21508"/>
                    <a:pt x="27482" y="16104"/>
                  </a:cubicBezTo>
                  <a:cubicBezTo>
                    <a:pt x="27607" y="10701"/>
                    <a:pt x="23999" y="3475"/>
                    <a:pt x="19215" y="1464"/>
                  </a:cubicBezTo>
                  <a:cubicBezTo>
                    <a:pt x="18498" y="1163"/>
                    <a:pt x="17786" y="901"/>
                    <a:pt x="17094" y="671"/>
                  </a:cubicBezTo>
                  <a:cubicBezTo>
                    <a:pt x="15718" y="216"/>
                    <a:pt x="14327" y="0"/>
                    <a:pt x="129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4821225" y="1942625"/>
              <a:ext cx="288525" cy="230450"/>
            </a:xfrm>
            <a:custGeom>
              <a:avLst/>
              <a:gdLst/>
              <a:ahLst/>
              <a:cxnLst/>
              <a:rect l="l" t="t" r="r" b="b"/>
              <a:pathLst>
                <a:path w="11541" h="9218" extrusionOk="0">
                  <a:moveTo>
                    <a:pt x="4529" y="1"/>
                  </a:moveTo>
                  <a:cubicBezTo>
                    <a:pt x="2989" y="1"/>
                    <a:pt x="1768" y="372"/>
                    <a:pt x="1768" y="372"/>
                  </a:cubicBezTo>
                  <a:cubicBezTo>
                    <a:pt x="0" y="8363"/>
                    <a:pt x="6430" y="9217"/>
                    <a:pt x="9260" y="9217"/>
                  </a:cubicBezTo>
                  <a:cubicBezTo>
                    <a:pt x="10030" y="9217"/>
                    <a:pt x="10533" y="9154"/>
                    <a:pt x="10533" y="9154"/>
                  </a:cubicBezTo>
                  <a:cubicBezTo>
                    <a:pt x="11541" y="1345"/>
                    <a:pt x="7459" y="1"/>
                    <a:pt x="4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5097125" y="1930225"/>
              <a:ext cx="283550" cy="234825"/>
            </a:xfrm>
            <a:custGeom>
              <a:avLst/>
              <a:gdLst/>
              <a:ahLst/>
              <a:cxnLst/>
              <a:rect l="l" t="t" r="r" b="b"/>
              <a:pathLst>
                <a:path w="11342" h="9393" extrusionOk="0">
                  <a:moveTo>
                    <a:pt x="6201" y="0"/>
                  </a:moveTo>
                  <a:cubicBezTo>
                    <a:pt x="0" y="0"/>
                    <a:pt x="3936" y="9393"/>
                    <a:pt x="3936" y="9393"/>
                  </a:cubicBezTo>
                  <a:cubicBezTo>
                    <a:pt x="11341" y="7568"/>
                    <a:pt x="7208" y="73"/>
                    <a:pt x="7208" y="73"/>
                  </a:cubicBezTo>
                  <a:cubicBezTo>
                    <a:pt x="6846" y="24"/>
                    <a:pt x="6511" y="0"/>
                    <a:pt x="62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1"/>
            <p:cNvSpPr/>
            <p:nvPr/>
          </p:nvSpPr>
          <p:spPr>
            <a:xfrm>
              <a:off x="5281975" y="2316925"/>
              <a:ext cx="311275" cy="266550"/>
            </a:xfrm>
            <a:custGeom>
              <a:avLst/>
              <a:gdLst/>
              <a:ahLst/>
              <a:cxnLst/>
              <a:rect l="l" t="t" r="r" b="b"/>
              <a:pathLst>
                <a:path w="12451" h="10662" extrusionOk="0">
                  <a:moveTo>
                    <a:pt x="5379" y="0"/>
                  </a:moveTo>
                  <a:cubicBezTo>
                    <a:pt x="4082" y="388"/>
                    <a:pt x="4912" y="2309"/>
                    <a:pt x="4912" y="2309"/>
                  </a:cubicBezTo>
                  <a:cubicBezTo>
                    <a:pt x="4993" y="3414"/>
                    <a:pt x="4875" y="5058"/>
                    <a:pt x="4052" y="5732"/>
                  </a:cubicBezTo>
                  <a:cubicBezTo>
                    <a:pt x="3802" y="5936"/>
                    <a:pt x="3557" y="6007"/>
                    <a:pt x="3335" y="6007"/>
                  </a:cubicBezTo>
                  <a:cubicBezTo>
                    <a:pt x="2826" y="6007"/>
                    <a:pt x="2447" y="5631"/>
                    <a:pt x="2447" y="5631"/>
                  </a:cubicBezTo>
                  <a:cubicBezTo>
                    <a:pt x="1840" y="5050"/>
                    <a:pt x="1337" y="4879"/>
                    <a:pt x="955" y="4879"/>
                  </a:cubicBezTo>
                  <a:cubicBezTo>
                    <a:pt x="407" y="4879"/>
                    <a:pt x="108" y="5229"/>
                    <a:pt x="108" y="5229"/>
                  </a:cubicBezTo>
                  <a:cubicBezTo>
                    <a:pt x="0" y="6391"/>
                    <a:pt x="2082" y="6445"/>
                    <a:pt x="2082" y="6445"/>
                  </a:cubicBezTo>
                  <a:cubicBezTo>
                    <a:pt x="2082" y="6445"/>
                    <a:pt x="2103" y="6419"/>
                    <a:pt x="2161" y="6419"/>
                  </a:cubicBezTo>
                  <a:cubicBezTo>
                    <a:pt x="2281" y="6419"/>
                    <a:pt x="2555" y="6529"/>
                    <a:pt x="3119" y="7196"/>
                  </a:cubicBezTo>
                  <a:cubicBezTo>
                    <a:pt x="3959" y="8189"/>
                    <a:pt x="4363" y="10412"/>
                    <a:pt x="4363" y="10412"/>
                  </a:cubicBezTo>
                  <a:cubicBezTo>
                    <a:pt x="4363" y="10412"/>
                    <a:pt x="5073" y="10662"/>
                    <a:pt x="5744" y="10662"/>
                  </a:cubicBezTo>
                  <a:cubicBezTo>
                    <a:pt x="5928" y="10662"/>
                    <a:pt x="6110" y="10643"/>
                    <a:pt x="6273" y="10595"/>
                  </a:cubicBezTo>
                  <a:cubicBezTo>
                    <a:pt x="7030" y="10372"/>
                    <a:pt x="7741" y="8559"/>
                    <a:pt x="8173" y="8033"/>
                  </a:cubicBezTo>
                  <a:cubicBezTo>
                    <a:pt x="8603" y="7509"/>
                    <a:pt x="10472" y="6917"/>
                    <a:pt x="10472" y="6917"/>
                  </a:cubicBezTo>
                  <a:cubicBezTo>
                    <a:pt x="10508" y="6919"/>
                    <a:pt x="10543" y="6920"/>
                    <a:pt x="10577" y="6920"/>
                  </a:cubicBezTo>
                  <a:cubicBezTo>
                    <a:pt x="11627" y="6920"/>
                    <a:pt x="12450" y="6160"/>
                    <a:pt x="12194" y="5461"/>
                  </a:cubicBezTo>
                  <a:cubicBezTo>
                    <a:pt x="12151" y="5346"/>
                    <a:pt x="12062" y="5300"/>
                    <a:pt x="11945" y="5300"/>
                  </a:cubicBezTo>
                  <a:cubicBezTo>
                    <a:pt x="11438" y="5300"/>
                    <a:pt x="10409" y="6176"/>
                    <a:pt x="10409" y="6176"/>
                  </a:cubicBezTo>
                  <a:lnTo>
                    <a:pt x="9955" y="6338"/>
                  </a:lnTo>
                  <a:cubicBezTo>
                    <a:pt x="9528" y="6534"/>
                    <a:pt x="9189" y="6598"/>
                    <a:pt x="8929" y="6598"/>
                  </a:cubicBezTo>
                  <a:cubicBezTo>
                    <a:pt x="8435" y="6598"/>
                    <a:pt x="8221" y="6368"/>
                    <a:pt x="8221" y="6368"/>
                  </a:cubicBezTo>
                  <a:cubicBezTo>
                    <a:pt x="8008" y="4930"/>
                    <a:pt x="9650" y="3715"/>
                    <a:pt x="9650" y="3715"/>
                  </a:cubicBezTo>
                  <a:cubicBezTo>
                    <a:pt x="10825" y="3192"/>
                    <a:pt x="10842" y="2324"/>
                    <a:pt x="10761" y="1888"/>
                  </a:cubicBezTo>
                  <a:cubicBezTo>
                    <a:pt x="10732" y="1719"/>
                    <a:pt x="10583" y="1606"/>
                    <a:pt x="10413" y="1606"/>
                  </a:cubicBezTo>
                  <a:cubicBezTo>
                    <a:pt x="10409" y="1606"/>
                    <a:pt x="10406" y="1606"/>
                    <a:pt x="10403" y="1607"/>
                  </a:cubicBezTo>
                  <a:cubicBezTo>
                    <a:pt x="8972" y="1649"/>
                    <a:pt x="8905" y="3296"/>
                    <a:pt x="8905" y="3296"/>
                  </a:cubicBezTo>
                  <a:lnTo>
                    <a:pt x="8504" y="4056"/>
                  </a:lnTo>
                  <a:cubicBezTo>
                    <a:pt x="7677" y="5488"/>
                    <a:pt x="6912" y="5711"/>
                    <a:pt x="6516" y="5711"/>
                  </a:cubicBezTo>
                  <a:cubicBezTo>
                    <a:pt x="6337" y="5711"/>
                    <a:pt x="6233" y="5665"/>
                    <a:pt x="6233" y="5665"/>
                  </a:cubicBezTo>
                  <a:cubicBezTo>
                    <a:pt x="4916" y="4719"/>
                    <a:pt x="5867" y="2326"/>
                    <a:pt x="5867" y="2326"/>
                  </a:cubicBezTo>
                  <a:cubicBezTo>
                    <a:pt x="6462" y="79"/>
                    <a:pt x="5379" y="0"/>
                    <a:pt x="5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1"/>
            <p:cNvSpPr/>
            <p:nvPr/>
          </p:nvSpPr>
          <p:spPr>
            <a:xfrm>
              <a:off x="5340550" y="2568700"/>
              <a:ext cx="114375" cy="214550"/>
            </a:xfrm>
            <a:custGeom>
              <a:avLst/>
              <a:gdLst/>
              <a:ahLst/>
              <a:cxnLst/>
              <a:rect l="l" t="t" r="r" b="b"/>
              <a:pathLst>
                <a:path w="4575" h="8582" extrusionOk="0">
                  <a:moveTo>
                    <a:pt x="4575" y="0"/>
                  </a:moveTo>
                  <a:lnTo>
                    <a:pt x="2013" y="23"/>
                  </a:lnTo>
                  <a:lnTo>
                    <a:pt x="1" y="8581"/>
                  </a:lnTo>
                  <a:lnTo>
                    <a:pt x="1745" y="8301"/>
                  </a:lnTo>
                  <a:lnTo>
                    <a:pt x="3536" y="7948"/>
                  </a:lnTo>
                  <a:lnTo>
                    <a:pt x="45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1"/>
            <p:cNvSpPr/>
            <p:nvPr/>
          </p:nvSpPr>
          <p:spPr>
            <a:xfrm>
              <a:off x="4789850" y="1722950"/>
              <a:ext cx="89400" cy="80950"/>
            </a:xfrm>
            <a:custGeom>
              <a:avLst/>
              <a:gdLst/>
              <a:ahLst/>
              <a:cxnLst/>
              <a:rect l="l" t="t" r="r" b="b"/>
              <a:pathLst>
                <a:path w="3576" h="3238" extrusionOk="0">
                  <a:moveTo>
                    <a:pt x="1789" y="1"/>
                  </a:moveTo>
                  <a:cubicBezTo>
                    <a:pt x="1775" y="1"/>
                    <a:pt x="1762" y="1"/>
                    <a:pt x="1748" y="1"/>
                  </a:cubicBezTo>
                  <a:lnTo>
                    <a:pt x="1748" y="1"/>
                  </a:lnTo>
                  <a:lnTo>
                    <a:pt x="1751" y="1"/>
                  </a:lnTo>
                  <a:lnTo>
                    <a:pt x="1751" y="1"/>
                  </a:lnTo>
                  <a:cubicBezTo>
                    <a:pt x="1733" y="1"/>
                    <a:pt x="1716" y="2"/>
                    <a:pt x="1699" y="3"/>
                  </a:cubicBezTo>
                  <a:lnTo>
                    <a:pt x="1699" y="3"/>
                  </a:lnTo>
                  <a:cubicBezTo>
                    <a:pt x="1651" y="6"/>
                    <a:pt x="1604" y="10"/>
                    <a:pt x="1557" y="17"/>
                  </a:cubicBezTo>
                  <a:lnTo>
                    <a:pt x="1557" y="17"/>
                  </a:lnTo>
                  <a:cubicBezTo>
                    <a:pt x="863" y="113"/>
                    <a:pt x="252" y="598"/>
                    <a:pt x="131" y="1294"/>
                  </a:cubicBezTo>
                  <a:cubicBezTo>
                    <a:pt x="1" y="2054"/>
                    <a:pt x="470" y="2876"/>
                    <a:pt x="1194" y="3144"/>
                  </a:cubicBezTo>
                  <a:cubicBezTo>
                    <a:pt x="1366" y="3208"/>
                    <a:pt x="1549" y="3238"/>
                    <a:pt x="1732" y="3238"/>
                  </a:cubicBezTo>
                  <a:cubicBezTo>
                    <a:pt x="2315" y="3238"/>
                    <a:pt x="2903" y="2929"/>
                    <a:pt x="3194" y="2419"/>
                  </a:cubicBezTo>
                  <a:cubicBezTo>
                    <a:pt x="3575" y="1748"/>
                    <a:pt x="3394" y="811"/>
                    <a:pt x="2783" y="337"/>
                  </a:cubicBezTo>
                  <a:cubicBezTo>
                    <a:pt x="2496" y="117"/>
                    <a:pt x="2146" y="1"/>
                    <a:pt x="17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1"/>
            <p:cNvSpPr/>
            <p:nvPr/>
          </p:nvSpPr>
          <p:spPr>
            <a:xfrm>
              <a:off x="4885725" y="2011600"/>
              <a:ext cx="37350" cy="33650"/>
            </a:xfrm>
            <a:custGeom>
              <a:avLst/>
              <a:gdLst/>
              <a:ahLst/>
              <a:cxnLst/>
              <a:rect l="l" t="t" r="r" b="b"/>
              <a:pathLst>
                <a:path w="1494" h="1346" extrusionOk="0">
                  <a:moveTo>
                    <a:pt x="758" y="1"/>
                  </a:moveTo>
                  <a:cubicBezTo>
                    <a:pt x="730" y="1"/>
                    <a:pt x="701" y="3"/>
                    <a:pt x="672" y="6"/>
                  </a:cubicBezTo>
                  <a:lnTo>
                    <a:pt x="672" y="6"/>
                  </a:lnTo>
                  <a:cubicBezTo>
                    <a:pt x="400" y="36"/>
                    <a:pt x="156" y="211"/>
                    <a:pt x="84" y="479"/>
                  </a:cubicBezTo>
                  <a:cubicBezTo>
                    <a:pt x="1" y="787"/>
                    <a:pt x="164" y="1146"/>
                    <a:pt x="455" y="1284"/>
                  </a:cubicBezTo>
                  <a:cubicBezTo>
                    <a:pt x="543" y="1326"/>
                    <a:pt x="639" y="1346"/>
                    <a:pt x="737" y="1346"/>
                  </a:cubicBezTo>
                  <a:cubicBezTo>
                    <a:pt x="959" y="1346"/>
                    <a:pt x="1183" y="1242"/>
                    <a:pt x="1310" y="1058"/>
                  </a:cubicBezTo>
                  <a:cubicBezTo>
                    <a:pt x="1493" y="795"/>
                    <a:pt x="1453" y="400"/>
                    <a:pt x="1218" y="180"/>
                  </a:cubicBezTo>
                  <a:cubicBezTo>
                    <a:pt x="1092" y="64"/>
                    <a:pt x="928" y="1"/>
                    <a:pt x="75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1"/>
            <p:cNvSpPr/>
            <p:nvPr/>
          </p:nvSpPr>
          <p:spPr>
            <a:xfrm>
              <a:off x="4902675" y="2074925"/>
              <a:ext cx="18875" cy="17100"/>
            </a:xfrm>
            <a:custGeom>
              <a:avLst/>
              <a:gdLst/>
              <a:ahLst/>
              <a:cxnLst/>
              <a:rect l="l" t="t" r="r" b="b"/>
              <a:pathLst>
                <a:path w="755" h="684" extrusionOk="0">
                  <a:moveTo>
                    <a:pt x="384" y="1"/>
                  </a:moveTo>
                  <a:cubicBezTo>
                    <a:pt x="229" y="1"/>
                    <a:pt x="81" y="93"/>
                    <a:pt x="40" y="242"/>
                  </a:cubicBezTo>
                  <a:cubicBezTo>
                    <a:pt x="1" y="406"/>
                    <a:pt x="78" y="575"/>
                    <a:pt x="228" y="653"/>
                  </a:cubicBezTo>
                  <a:cubicBezTo>
                    <a:pt x="275" y="673"/>
                    <a:pt x="324" y="683"/>
                    <a:pt x="373" y="683"/>
                  </a:cubicBezTo>
                  <a:cubicBezTo>
                    <a:pt x="485" y="683"/>
                    <a:pt x="593" y="631"/>
                    <a:pt x="662" y="537"/>
                  </a:cubicBezTo>
                  <a:cubicBezTo>
                    <a:pt x="755" y="404"/>
                    <a:pt x="735" y="203"/>
                    <a:pt x="616" y="92"/>
                  </a:cubicBezTo>
                  <a:cubicBezTo>
                    <a:pt x="557" y="39"/>
                    <a:pt x="482" y="6"/>
                    <a:pt x="404" y="2"/>
                  </a:cubicBezTo>
                  <a:lnTo>
                    <a:pt x="404" y="2"/>
                  </a:lnTo>
                  <a:lnTo>
                    <a:pt x="405" y="2"/>
                  </a:lnTo>
                  <a:cubicBezTo>
                    <a:pt x="398" y="1"/>
                    <a:pt x="391" y="1"/>
                    <a:pt x="38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1"/>
            <p:cNvSpPr/>
            <p:nvPr/>
          </p:nvSpPr>
          <p:spPr>
            <a:xfrm>
              <a:off x="4758325" y="1818575"/>
              <a:ext cx="37925" cy="31050"/>
            </a:xfrm>
            <a:custGeom>
              <a:avLst/>
              <a:gdLst/>
              <a:ahLst/>
              <a:cxnLst/>
              <a:rect l="l" t="t" r="r" b="b"/>
              <a:pathLst>
                <a:path w="1517" h="1242" extrusionOk="0">
                  <a:moveTo>
                    <a:pt x="549" y="0"/>
                  </a:moveTo>
                  <a:cubicBezTo>
                    <a:pt x="170" y="130"/>
                    <a:pt x="1" y="659"/>
                    <a:pt x="231" y="986"/>
                  </a:cubicBezTo>
                  <a:cubicBezTo>
                    <a:pt x="351" y="1155"/>
                    <a:pt x="558" y="1241"/>
                    <a:pt x="764" y="1241"/>
                  </a:cubicBezTo>
                  <a:cubicBezTo>
                    <a:pt x="955" y="1241"/>
                    <a:pt x="1146" y="1167"/>
                    <a:pt x="1266" y="1016"/>
                  </a:cubicBezTo>
                  <a:cubicBezTo>
                    <a:pt x="1516" y="702"/>
                    <a:pt x="1377" y="165"/>
                    <a:pt x="1006" y="12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1"/>
            <p:cNvSpPr/>
            <p:nvPr/>
          </p:nvSpPr>
          <p:spPr>
            <a:xfrm>
              <a:off x="4827300" y="1991950"/>
              <a:ext cx="180450" cy="208700"/>
            </a:xfrm>
            <a:custGeom>
              <a:avLst/>
              <a:gdLst/>
              <a:ahLst/>
              <a:cxnLst/>
              <a:rect l="l" t="t" r="r" b="b"/>
              <a:pathLst>
                <a:path w="7218" h="8348" extrusionOk="0">
                  <a:moveTo>
                    <a:pt x="181" y="0"/>
                  </a:moveTo>
                  <a:cubicBezTo>
                    <a:pt x="161" y="0"/>
                    <a:pt x="113" y="168"/>
                    <a:pt x="70" y="476"/>
                  </a:cubicBezTo>
                  <a:cubicBezTo>
                    <a:pt x="24" y="788"/>
                    <a:pt x="0" y="1245"/>
                    <a:pt x="46" y="1807"/>
                  </a:cubicBezTo>
                  <a:cubicBezTo>
                    <a:pt x="127" y="2924"/>
                    <a:pt x="580" y="4503"/>
                    <a:pt x="1711" y="5838"/>
                  </a:cubicBezTo>
                  <a:cubicBezTo>
                    <a:pt x="2842" y="7172"/>
                    <a:pt x="4322" y="7884"/>
                    <a:pt x="5409" y="8149"/>
                  </a:cubicBezTo>
                  <a:cubicBezTo>
                    <a:pt x="5958" y="8288"/>
                    <a:pt x="6412" y="8338"/>
                    <a:pt x="6727" y="8345"/>
                  </a:cubicBezTo>
                  <a:cubicBezTo>
                    <a:pt x="6778" y="8347"/>
                    <a:pt x="6826" y="8348"/>
                    <a:pt x="6870" y="8348"/>
                  </a:cubicBezTo>
                  <a:cubicBezTo>
                    <a:pt x="7093" y="8348"/>
                    <a:pt x="7214" y="8330"/>
                    <a:pt x="7214" y="8315"/>
                  </a:cubicBezTo>
                  <a:cubicBezTo>
                    <a:pt x="7217" y="8258"/>
                    <a:pt x="6521" y="8254"/>
                    <a:pt x="5470" y="7931"/>
                  </a:cubicBezTo>
                  <a:cubicBezTo>
                    <a:pt x="4430" y="7619"/>
                    <a:pt x="3031" y="6907"/>
                    <a:pt x="1955" y="5631"/>
                  </a:cubicBezTo>
                  <a:cubicBezTo>
                    <a:pt x="878" y="4356"/>
                    <a:pt x="407" y="2860"/>
                    <a:pt x="270" y="1782"/>
                  </a:cubicBezTo>
                  <a:cubicBezTo>
                    <a:pt x="126" y="694"/>
                    <a:pt x="239" y="6"/>
                    <a:pt x="182" y="0"/>
                  </a:cubicBezTo>
                  <a:cubicBezTo>
                    <a:pt x="182" y="0"/>
                    <a:pt x="181" y="0"/>
                    <a:pt x="1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1"/>
            <p:cNvSpPr/>
            <p:nvPr/>
          </p:nvSpPr>
          <p:spPr>
            <a:xfrm>
              <a:off x="4926050" y="1916750"/>
              <a:ext cx="159850" cy="91725"/>
            </a:xfrm>
            <a:custGeom>
              <a:avLst/>
              <a:gdLst/>
              <a:ahLst/>
              <a:cxnLst/>
              <a:rect l="l" t="t" r="r" b="b"/>
              <a:pathLst>
                <a:path w="6394" h="3669" extrusionOk="0">
                  <a:moveTo>
                    <a:pt x="576" y="0"/>
                  </a:moveTo>
                  <a:cubicBezTo>
                    <a:pt x="219" y="0"/>
                    <a:pt x="14" y="41"/>
                    <a:pt x="15" y="65"/>
                  </a:cubicBezTo>
                  <a:cubicBezTo>
                    <a:pt x="0" y="168"/>
                    <a:pt x="1773" y="108"/>
                    <a:pt x="3590" y="1160"/>
                  </a:cubicBezTo>
                  <a:cubicBezTo>
                    <a:pt x="5387" y="2158"/>
                    <a:pt x="6246" y="3669"/>
                    <a:pt x="6356" y="3669"/>
                  </a:cubicBezTo>
                  <a:cubicBezTo>
                    <a:pt x="6358" y="3669"/>
                    <a:pt x="6360" y="3668"/>
                    <a:pt x="6362" y="3667"/>
                  </a:cubicBezTo>
                  <a:cubicBezTo>
                    <a:pt x="6393" y="3650"/>
                    <a:pt x="6231" y="3243"/>
                    <a:pt x="5811" y="2677"/>
                  </a:cubicBezTo>
                  <a:cubicBezTo>
                    <a:pt x="5394" y="2114"/>
                    <a:pt x="4687" y="1416"/>
                    <a:pt x="3747" y="881"/>
                  </a:cubicBezTo>
                  <a:cubicBezTo>
                    <a:pt x="2807" y="350"/>
                    <a:pt x="1844" y="99"/>
                    <a:pt x="1146" y="30"/>
                  </a:cubicBezTo>
                  <a:cubicBezTo>
                    <a:pt x="928" y="8"/>
                    <a:pt x="737" y="0"/>
                    <a:pt x="5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1"/>
            <p:cNvSpPr/>
            <p:nvPr/>
          </p:nvSpPr>
          <p:spPr>
            <a:xfrm>
              <a:off x="5157175" y="1909350"/>
              <a:ext cx="68850" cy="130500"/>
            </a:xfrm>
            <a:custGeom>
              <a:avLst/>
              <a:gdLst/>
              <a:ahLst/>
              <a:cxnLst/>
              <a:rect l="l" t="t" r="r" b="b"/>
              <a:pathLst>
                <a:path w="2754" h="5220" extrusionOk="0">
                  <a:moveTo>
                    <a:pt x="2548" y="1"/>
                  </a:moveTo>
                  <a:cubicBezTo>
                    <a:pt x="2379" y="1"/>
                    <a:pt x="2112" y="39"/>
                    <a:pt x="1792" y="187"/>
                  </a:cubicBezTo>
                  <a:cubicBezTo>
                    <a:pt x="1235" y="440"/>
                    <a:pt x="590" y="1077"/>
                    <a:pt x="291" y="1969"/>
                  </a:cubicBezTo>
                  <a:cubicBezTo>
                    <a:pt x="1" y="2856"/>
                    <a:pt x="40" y="3700"/>
                    <a:pt x="90" y="4281"/>
                  </a:cubicBezTo>
                  <a:cubicBezTo>
                    <a:pt x="146" y="4864"/>
                    <a:pt x="221" y="5220"/>
                    <a:pt x="264" y="5220"/>
                  </a:cubicBezTo>
                  <a:cubicBezTo>
                    <a:pt x="264" y="5220"/>
                    <a:pt x="264" y="5220"/>
                    <a:pt x="264" y="5220"/>
                  </a:cubicBezTo>
                  <a:cubicBezTo>
                    <a:pt x="311" y="5215"/>
                    <a:pt x="314" y="4852"/>
                    <a:pt x="316" y="4270"/>
                  </a:cubicBezTo>
                  <a:cubicBezTo>
                    <a:pt x="323" y="3695"/>
                    <a:pt x="326" y="2888"/>
                    <a:pt x="594" y="2071"/>
                  </a:cubicBezTo>
                  <a:cubicBezTo>
                    <a:pt x="867" y="1261"/>
                    <a:pt x="1421" y="664"/>
                    <a:pt x="1899" y="387"/>
                  </a:cubicBezTo>
                  <a:cubicBezTo>
                    <a:pt x="2381" y="99"/>
                    <a:pt x="2753" y="93"/>
                    <a:pt x="2749" y="36"/>
                  </a:cubicBezTo>
                  <a:cubicBezTo>
                    <a:pt x="2752" y="23"/>
                    <a:pt x="2679" y="1"/>
                    <a:pt x="2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1"/>
            <p:cNvSpPr/>
            <p:nvPr/>
          </p:nvSpPr>
          <p:spPr>
            <a:xfrm>
              <a:off x="5201275" y="2136675"/>
              <a:ext cx="87525" cy="44675"/>
            </a:xfrm>
            <a:custGeom>
              <a:avLst/>
              <a:gdLst/>
              <a:ahLst/>
              <a:cxnLst/>
              <a:rect l="l" t="t" r="r" b="b"/>
              <a:pathLst>
                <a:path w="3501" h="1787" extrusionOk="0">
                  <a:moveTo>
                    <a:pt x="3410" y="1"/>
                  </a:moveTo>
                  <a:cubicBezTo>
                    <a:pt x="3305" y="1"/>
                    <a:pt x="2802" y="714"/>
                    <a:pt x="1875" y="1157"/>
                  </a:cubicBezTo>
                  <a:cubicBezTo>
                    <a:pt x="921" y="1639"/>
                    <a:pt x="20" y="1580"/>
                    <a:pt x="16" y="1677"/>
                  </a:cubicBezTo>
                  <a:cubicBezTo>
                    <a:pt x="1" y="1715"/>
                    <a:pt x="231" y="1786"/>
                    <a:pt x="594" y="1786"/>
                  </a:cubicBezTo>
                  <a:cubicBezTo>
                    <a:pt x="968" y="1786"/>
                    <a:pt x="1482" y="1711"/>
                    <a:pt x="2016" y="1445"/>
                  </a:cubicBezTo>
                  <a:cubicBezTo>
                    <a:pt x="3072" y="933"/>
                    <a:pt x="3501" y="28"/>
                    <a:pt x="3421" y="4"/>
                  </a:cubicBezTo>
                  <a:cubicBezTo>
                    <a:pt x="3418" y="2"/>
                    <a:pt x="3414" y="1"/>
                    <a:pt x="34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1"/>
            <p:cNvSpPr/>
            <p:nvPr/>
          </p:nvSpPr>
          <p:spPr>
            <a:xfrm>
              <a:off x="5080425" y="2251700"/>
              <a:ext cx="58125" cy="41475"/>
            </a:xfrm>
            <a:custGeom>
              <a:avLst/>
              <a:gdLst/>
              <a:ahLst/>
              <a:cxnLst/>
              <a:rect l="l" t="t" r="r" b="b"/>
              <a:pathLst>
                <a:path w="2325" h="1659" extrusionOk="0">
                  <a:moveTo>
                    <a:pt x="95" y="1"/>
                  </a:moveTo>
                  <a:cubicBezTo>
                    <a:pt x="56" y="1"/>
                    <a:pt x="1" y="185"/>
                    <a:pt x="64" y="481"/>
                  </a:cubicBezTo>
                  <a:cubicBezTo>
                    <a:pt x="123" y="771"/>
                    <a:pt x="332" y="1176"/>
                    <a:pt x="741" y="1428"/>
                  </a:cubicBezTo>
                  <a:cubicBezTo>
                    <a:pt x="1013" y="1597"/>
                    <a:pt x="1306" y="1659"/>
                    <a:pt x="1556" y="1659"/>
                  </a:cubicBezTo>
                  <a:cubicBezTo>
                    <a:pt x="1680" y="1659"/>
                    <a:pt x="1793" y="1644"/>
                    <a:pt x="1888" y="1619"/>
                  </a:cubicBezTo>
                  <a:cubicBezTo>
                    <a:pt x="2184" y="1546"/>
                    <a:pt x="2324" y="1415"/>
                    <a:pt x="2305" y="1380"/>
                  </a:cubicBezTo>
                  <a:cubicBezTo>
                    <a:pt x="2299" y="1367"/>
                    <a:pt x="2281" y="1362"/>
                    <a:pt x="2251" y="1362"/>
                  </a:cubicBezTo>
                  <a:cubicBezTo>
                    <a:pt x="2180" y="1362"/>
                    <a:pt x="2043" y="1390"/>
                    <a:pt x="1858" y="1395"/>
                  </a:cubicBezTo>
                  <a:cubicBezTo>
                    <a:pt x="1836" y="1396"/>
                    <a:pt x="1813" y="1396"/>
                    <a:pt x="1789" y="1396"/>
                  </a:cubicBezTo>
                  <a:cubicBezTo>
                    <a:pt x="1537" y="1396"/>
                    <a:pt x="1207" y="1341"/>
                    <a:pt x="910" y="1156"/>
                  </a:cubicBezTo>
                  <a:cubicBezTo>
                    <a:pt x="586" y="953"/>
                    <a:pt x="383" y="647"/>
                    <a:pt x="279" y="411"/>
                  </a:cubicBezTo>
                  <a:cubicBezTo>
                    <a:pt x="172" y="172"/>
                    <a:pt x="144" y="1"/>
                    <a:pt x="96" y="1"/>
                  </a:cubicBezTo>
                  <a:cubicBezTo>
                    <a:pt x="96" y="1"/>
                    <a:pt x="95" y="1"/>
                    <a:pt x="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1"/>
            <p:cNvSpPr/>
            <p:nvPr/>
          </p:nvSpPr>
          <p:spPr>
            <a:xfrm>
              <a:off x="4939675" y="2383125"/>
              <a:ext cx="153475" cy="92500"/>
            </a:xfrm>
            <a:custGeom>
              <a:avLst/>
              <a:gdLst/>
              <a:ahLst/>
              <a:cxnLst/>
              <a:rect l="l" t="t" r="r" b="b"/>
              <a:pathLst>
                <a:path w="6139" h="3700" extrusionOk="0">
                  <a:moveTo>
                    <a:pt x="38" y="1"/>
                  </a:moveTo>
                  <a:cubicBezTo>
                    <a:pt x="36" y="1"/>
                    <a:pt x="35" y="1"/>
                    <a:pt x="33" y="2"/>
                  </a:cubicBezTo>
                  <a:cubicBezTo>
                    <a:pt x="0" y="17"/>
                    <a:pt x="139" y="424"/>
                    <a:pt x="530" y="992"/>
                  </a:cubicBezTo>
                  <a:cubicBezTo>
                    <a:pt x="917" y="1558"/>
                    <a:pt x="1590" y="2262"/>
                    <a:pt x="2498" y="2805"/>
                  </a:cubicBezTo>
                  <a:cubicBezTo>
                    <a:pt x="3408" y="3344"/>
                    <a:pt x="4348" y="3599"/>
                    <a:pt x="5031" y="3668"/>
                  </a:cubicBezTo>
                  <a:cubicBezTo>
                    <a:pt x="5246" y="3691"/>
                    <a:pt x="5435" y="3700"/>
                    <a:pt x="5594" y="3700"/>
                  </a:cubicBezTo>
                  <a:cubicBezTo>
                    <a:pt x="5940" y="3700"/>
                    <a:pt x="6139" y="3659"/>
                    <a:pt x="6138" y="3634"/>
                  </a:cubicBezTo>
                  <a:cubicBezTo>
                    <a:pt x="6136" y="3581"/>
                    <a:pt x="5717" y="3569"/>
                    <a:pt x="5066" y="3444"/>
                  </a:cubicBezTo>
                  <a:cubicBezTo>
                    <a:pt x="4413" y="3320"/>
                    <a:pt x="3531" y="3045"/>
                    <a:pt x="2662" y="2530"/>
                  </a:cubicBezTo>
                  <a:cubicBezTo>
                    <a:pt x="1794" y="2011"/>
                    <a:pt x="1132" y="1366"/>
                    <a:pt x="710" y="854"/>
                  </a:cubicBezTo>
                  <a:cubicBezTo>
                    <a:pt x="301" y="357"/>
                    <a:pt x="92" y="1"/>
                    <a:pt x="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1"/>
            <p:cNvSpPr/>
            <p:nvPr/>
          </p:nvSpPr>
          <p:spPr>
            <a:xfrm>
              <a:off x="4795125" y="2677800"/>
              <a:ext cx="8200" cy="147350"/>
            </a:xfrm>
            <a:custGeom>
              <a:avLst/>
              <a:gdLst/>
              <a:ahLst/>
              <a:cxnLst/>
              <a:rect l="l" t="t" r="r" b="b"/>
              <a:pathLst>
                <a:path w="328" h="5894" extrusionOk="0">
                  <a:moveTo>
                    <a:pt x="158" y="1"/>
                  </a:moveTo>
                  <a:cubicBezTo>
                    <a:pt x="70" y="1"/>
                    <a:pt x="0" y="1321"/>
                    <a:pt x="3" y="2948"/>
                  </a:cubicBezTo>
                  <a:cubicBezTo>
                    <a:pt x="6" y="4574"/>
                    <a:pt x="80" y="5893"/>
                    <a:pt x="168" y="5893"/>
                  </a:cubicBezTo>
                  <a:cubicBezTo>
                    <a:pt x="258" y="5893"/>
                    <a:pt x="327" y="4574"/>
                    <a:pt x="324" y="2947"/>
                  </a:cubicBezTo>
                  <a:cubicBezTo>
                    <a:pt x="321" y="1319"/>
                    <a:pt x="247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1"/>
            <p:cNvSpPr/>
            <p:nvPr/>
          </p:nvSpPr>
          <p:spPr>
            <a:xfrm>
              <a:off x="4831425" y="2743850"/>
              <a:ext cx="126625" cy="33325"/>
            </a:xfrm>
            <a:custGeom>
              <a:avLst/>
              <a:gdLst/>
              <a:ahLst/>
              <a:cxnLst/>
              <a:rect l="l" t="t" r="r" b="b"/>
              <a:pathLst>
                <a:path w="5065" h="1333" extrusionOk="0">
                  <a:moveTo>
                    <a:pt x="44" y="0"/>
                  </a:moveTo>
                  <a:cubicBezTo>
                    <a:pt x="43" y="0"/>
                    <a:pt x="42" y="0"/>
                    <a:pt x="41" y="1"/>
                  </a:cubicBezTo>
                  <a:cubicBezTo>
                    <a:pt x="41" y="1"/>
                    <a:pt x="40" y="1"/>
                    <a:pt x="40" y="1"/>
                  </a:cubicBezTo>
                  <a:cubicBezTo>
                    <a:pt x="0" y="1"/>
                    <a:pt x="1" y="377"/>
                    <a:pt x="400" y="749"/>
                  </a:cubicBezTo>
                  <a:cubicBezTo>
                    <a:pt x="793" y="1141"/>
                    <a:pt x="1552" y="1294"/>
                    <a:pt x="2304" y="1319"/>
                  </a:cubicBezTo>
                  <a:cubicBezTo>
                    <a:pt x="2471" y="1329"/>
                    <a:pt x="2633" y="1333"/>
                    <a:pt x="2791" y="1333"/>
                  </a:cubicBezTo>
                  <a:cubicBezTo>
                    <a:pt x="4097" y="1333"/>
                    <a:pt x="5065" y="1044"/>
                    <a:pt x="5043" y="974"/>
                  </a:cubicBezTo>
                  <a:cubicBezTo>
                    <a:pt x="5040" y="956"/>
                    <a:pt x="4991" y="949"/>
                    <a:pt x="4905" y="949"/>
                  </a:cubicBezTo>
                  <a:cubicBezTo>
                    <a:pt x="4625" y="949"/>
                    <a:pt x="3945" y="1020"/>
                    <a:pt x="3090" y="1020"/>
                  </a:cubicBezTo>
                  <a:cubicBezTo>
                    <a:pt x="2846" y="1020"/>
                    <a:pt x="2588" y="1015"/>
                    <a:pt x="2321" y="1000"/>
                  </a:cubicBezTo>
                  <a:cubicBezTo>
                    <a:pt x="1572" y="971"/>
                    <a:pt x="912" y="865"/>
                    <a:pt x="545" y="573"/>
                  </a:cubicBezTo>
                  <a:cubicBezTo>
                    <a:pt x="174" y="305"/>
                    <a:pt x="92" y="0"/>
                    <a:pt x="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1"/>
            <p:cNvSpPr/>
            <p:nvPr/>
          </p:nvSpPr>
          <p:spPr>
            <a:xfrm>
              <a:off x="5094850" y="2688900"/>
              <a:ext cx="15375" cy="123950"/>
            </a:xfrm>
            <a:custGeom>
              <a:avLst/>
              <a:gdLst/>
              <a:ahLst/>
              <a:cxnLst/>
              <a:rect l="l" t="t" r="r" b="b"/>
              <a:pathLst>
                <a:path w="615" h="4958" extrusionOk="0">
                  <a:moveTo>
                    <a:pt x="89" y="0"/>
                  </a:moveTo>
                  <a:cubicBezTo>
                    <a:pt x="89" y="0"/>
                    <a:pt x="88" y="0"/>
                    <a:pt x="88" y="0"/>
                  </a:cubicBezTo>
                  <a:cubicBezTo>
                    <a:pt x="0" y="8"/>
                    <a:pt x="26" y="1124"/>
                    <a:pt x="147" y="2492"/>
                  </a:cubicBezTo>
                  <a:cubicBezTo>
                    <a:pt x="268" y="3856"/>
                    <a:pt x="437" y="4957"/>
                    <a:pt x="525" y="4957"/>
                  </a:cubicBezTo>
                  <a:cubicBezTo>
                    <a:pt x="525" y="4957"/>
                    <a:pt x="525" y="4957"/>
                    <a:pt x="526" y="4957"/>
                  </a:cubicBezTo>
                  <a:cubicBezTo>
                    <a:pt x="615" y="4949"/>
                    <a:pt x="588" y="3834"/>
                    <a:pt x="467" y="2465"/>
                  </a:cubicBezTo>
                  <a:cubicBezTo>
                    <a:pt x="346" y="1100"/>
                    <a:pt x="177" y="0"/>
                    <a:pt x="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1"/>
            <p:cNvSpPr/>
            <p:nvPr/>
          </p:nvSpPr>
          <p:spPr>
            <a:xfrm>
              <a:off x="5031400" y="2713475"/>
              <a:ext cx="71075" cy="42550"/>
            </a:xfrm>
            <a:custGeom>
              <a:avLst/>
              <a:gdLst/>
              <a:ahLst/>
              <a:cxnLst/>
              <a:rect l="l" t="t" r="r" b="b"/>
              <a:pathLst>
                <a:path w="2843" h="1702" extrusionOk="0">
                  <a:moveTo>
                    <a:pt x="2750" y="1"/>
                  </a:moveTo>
                  <a:cubicBezTo>
                    <a:pt x="2651" y="1"/>
                    <a:pt x="2275" y="626"/>
                    <a:pt x="1528" y="1055"/>
                  </a:cubicBezTo>
                  <a:cubicBezTo>
                    <a:pt x="767" y="1514"/>
                    <a:pt x="11" y="1524"/>
                    <a:pt x="11" y="1620"/>
                  </a:cubicBezTo>
                  <a:cubicBezTo>
                    <a:pt x="1" y="1655"/>
                    <a:pt x="153" y="1701"/>
                    <a:pt x="398" y="1701"/>
                  </a:cubicBezTo>
                  <a:cubicBezTo>
                    <a:pt x="720" y="1701"/>
                    <a:pt x="1203" y="1621"/>
                    <a:pt x="1690" y="1331"/>
                  </a:cubicBezTo>
                  <a:cubicBezTo>
                    <a:pt x="2555" y="828"/>
                    <a:pt x="2843" y="21"/>
                    <a:pt x="2759" y="3"/>
                  </a:cubicBezTo>
                  <a:cubicBezTo>
                    <a:pt x="2757" y="1"/>
                    <a:pt x="2753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5168200" y="1628650"/>
              <a:ext cx="84775" cy="74150"/>
            </a:xfrm>
            <a:custGeom>
              <a:avLst/>
              <a:gdLst/>
              <a:ahLst/>
              <a:cxnLst/>
              <a:rect l="l" t="t" r="r" b="b"/>
              <a:pathLst>
                <a:path w="3391" h="2966" extrusionOk="0">
                  <a:moveTo>
                    <a:pt x="3264" y="1"/>
                  </a:moveTo>
                  <a:cubicBezTo>
                    <a:pt x="3148" y="1"/>
                    <a:pt x="2940" y="29"/>
                    <a:pt x="2672" y="107"/>
                  </a:cubicBezTo>
                  <a:cubicBezTo>
                    <a:pt x="2259" y="229"/>
                    <a:pt x="1708" y="495"/>
                    <a:pt x="1210" y="937"/>
                  </a:cubicBezTo>
                  <a:cubicBezTo>
                    <a:pt x="712" y="1379"/>
                    <a:pt x="380" y="1891"/>
                    <a:pt x="206" y="2288"/>
                  </a:cubicBezTo>
                  <a:cubicBezTo>
                    <a:pt x="34" y="2684"/>
                    <a:pt x="0" y="2952"/>
                    <a:pt x="38" y="2964"/>
                  </a:cubicBezTo>
                  <a:cubicBezTo>
                    <a:pt x="40" y="2965"/>
                    <a:pt x="41" y="2965"/>
                    <a:pt x="43" y="2965"/>
                  </a:cubicBezTo>
                  <a:cubicBezTo>
                    <a:pt x="141" y="2965"/>
                    <a:pt x="491" y="1984"/>
                    <a:pt x="1422" y="1178"/>
                  </a:cubicBezTo>
                  <a:cubicBezTo>
                    <a:pt x="2353" y="338"/>
                    <a:pt x="3390" y="118"/>
                    <a:pt x="3364" y="23"/>
                  </a:cubicBezTo>
                  <a:cubicBezTo>
                    <a:pt x="3362" y="9"/>
                    <a:pt x="3327" y="1"/>
                    <a:pt x="32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5237700" y="1610250"/>
              <a:ext cx="46325" cy="38250"/>
            </a:xfrm>
            <a:custGeom>
              <a:avLst/>
              <a:gdLst/>
              <a:ahLst/>
              <a:cxnLst/>
              <a:rect l="l" t="t" r="r" b="b"/>
              <a:pathLst>
                <a:path w="1853" h="1530" extrusionOk="0">
                  <a:moveTo>
                    <a:pt x="1141" y="1"/>
                  </a:moveTo>
                  <a:cubicBezTo>
                    <a:pt x="1118" y="1"/>
                    <a:pt x="1094" y="3"/>
                    <a:pt x="1070" y="8"/>
                  </a:cubicBezTo>
                  <a:lnTo>
                    <a:pt x="1109" y="21"/>
                  </a:lnTo>
                  <a:lnTo>
                    <a:pt x="1109" y="21"/>
                  </a:lnTo>
                  <a:cubicBezTo>
                    <a:pt x="1062" y="13"/>
                    <a:pt x="1014" y="9"/>
                    <a:pt x="966" y="9"/>
                  </a:cubicBezTo>
                  <a:cubicBezTo>
                    <a:pt x="670" y="9"/>
                    <a:pt x="371" y="162"/>
                    <a:pt x="233" y="426"/>
                  </a:cubicBezTo>
                  <a:cubicBezTo>
                    <a:pt x="1" y="870"/>
                    <a:pt x="305" y="1530"/>
                    <a:pt x="853" y="1530"/>
                  </a:cubicBezTo>
                  <a:cubicBezTo>
                    <a:pt x="941" y="1530"/>
                    <a:pt x="1036" y="1513"/>
                    <a:pt x="1135" y="1475"/>
                  </a:cubicBezTo>
                  <a:cubicBezTo>
                    <a:pt x="1638" y="1286"/>
                    <a:pt x="1853" y="632"/>
                    <a:pt x="1517" y="212"/>
                  </a:cubicBezTo>
                  <a:cubicBezTo>
                    <a:pt x="1415" y="86"/>
                    <a:pt x="1286" y="1"/>
                    <a:pt x="1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5097600" y="1600600"/>
              <a:ext cx="84775" cy="74100"/>
            </a:xfrm>
            <a:custGeom>
              <a:avLst/>
              <a:gdLst/>
              <a:ahLst/>
              <a:cxnLst/>
              <a:rect l="l" t="t" r="r" b="b"/>
              <a:pathLst>
                <a:path w="3391" h="2964" extrusionOk="0">
                  <a:moveTo>
                    <a:pt x="3264" y="0"/>
                  </a:moveTo>
                  <a:cubicBezTo>
                    <a:pt x="3149" y="0"/>
                    <a:pt x="2940" y="29"/>
                    <a:pt x="2673" y="108"/>
                  </a:cubicBezTo>
                  <a:cubicBezTo>
                    <a:pt x="2260" y="229"/>
                    <a:pt x="1709" y="495"/>
                    <a:pt x="1210" y="937"/>
                  </a:cubicBezTo>
                  <a:cubicBezTo>
                    <a:pt x="712" y="1379"/>
                    <a:pt x="381" y="1891"/>
                    <a:pt x="207" y="2288"/>
                  </a:cubicBezTo>
                  <a:cubicBezTo>
                    <a:pt x="34" y="2684"/>
                    <a:pt x="1" y="2952"/>
                    <a:pt x="39" y="2963"/>
                  </a:cubicBezTo>
                  <a:cubicBezTo>
                    <a:pt x="40" y="2964"/>
                    <a:pt x="42" y="2964"/>
                    <a:pt x="44" y="2964"/>
                  </a:cubicBezTo>
                  <a:cubicBezTo>
                    <a:pt x="142" y="2964"/>
                    <a:pt x="492" y="1983"/>
                    <a:pt x="1422" y="1176"/>
                  </a:cubicBezTo>
                  <a:cubicBezTo>
                    <a:pt x="2353" y="336"/>
                    <a:pt x="3391" y="117"/>
                    <a:pt x="3365" y="23"/>
                  </a:cubicBezTo>
                  <a:cubicBezTo>
                    <a:pt x="3363" y="9"/>
                    <a:pt x="3327" y="0"/>
                    <a:pt x="32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1"/>
            <p:cNvSpPr/>
            <p:nvPr/>
          </p:nvSpPr>
          <p:spPr>
            <a:xfrm>
              <a:off x="5167125" y="1582225"/>
              <a:ext cx="46325" cy="38225"/>
            </a:xfrm>
            <a:custGeom>
              <a:avLst/>
              <a:gdLst/>
              <a:ahLst/>
              <a:cxnLst/>
              <a:rect l="l" t="t" r="r" b="b"/>
              <a:pathLst>
                <a:path w="1853" h="1529" extrusionOk="0">
                  <a:moveTo>
                    <a:pt x="1140" y="0"/>
                  </a:moveTo>
                  <a:cubicBezTo>
                    <a:pt x="1116" y="0"/>
                    <a:pt x="1093" y="2"/>
                    <a:pt x="1068" y="7"/>
                  </a:cubicBezTo>
                  <a:lnTo>
                    <a:pt x="1106" y="20"/>
                  </a:lnTo>
                  <a:lnTo>
                    <a:pt x="1106" y="20"/>
                  </a:lnTo>
                  <a:cubicBezTo>
                    <a:pt x="1060" y="12"/>
                    <a:pt x="1012" y="8"/>
                    <a:pt x="965" y="8"/>
                  </a:cubicBezTo>
                  <a:cubicBezTo>
                    <a:pt x="669" y="8"/>
                    <a:pt x="370" y="161"/>
                    <a:pt x="233" y="425"/>
                  </a:cubicBezTo>
                  <a:cubicBezTo>
                    <a:pt x="0" y="870"/>
                    <a:pt x="304" y="1529"/>
                    <a:pt x="852" y="1529"/>
                  </a:cubicBezTo>
                  <a:cubicBezTo>
                    <a:pt x="941" y="1529"/>
                    <a:pt x="1035" y="1512"/>
                    <a:pt x="1135" y="1474"/>
                  </a:cubicBezTo>
                  <a:cubicBezTo>
                    <a:pt x="1637" y="1283"/>
                    <a:pt x="1852" y="631"/>
                    <a:pt x="1516" y="211"/>
                  </a:cubicBezTo>
                  <a:cubicBezTo>
                    <a:pt x="1415" y="85"/>
                    <a:pt x="1285" y="0"/>
                    <a:pt x="1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31"/>
          <p:cNvGrpSpPr/>
          <p:nvPr/>
        </p:nvGrpSpPr>
        <p:grpSpPr>
          <a:xfrm>
            <a:off x="924375" y="633050"/>
            <a:ext cx="660950" cy="660925"/>
            <a:chOff x="2238350" y="1686100"/>
            <a:chExt cx="660950" cy="660925"/>
          </a:xfrm>
        </p:grpSpPr>
        <p:sp>
          <p:nvSpPr>
            <p:cNvPr id="395" name="Google Shape;395;p31"/>
            <p:cNvSpPr/>
            <p:nvPr/>
          </p:nvSpPr>
          <p:spPr>
            <a:xfrm>
              <a:off x="2238350" y="1686100"/>
              <a:ext cx="660950" cy="660925"/>
            </a:xfrm>
            <a:custGeom>
              <a:avLst/>
              <a:gdLst/>
              <a:ahLst/>
              <a:cxnLst/>
              <a:rect l="l" t="t" r="r" b="b"/>
              <a:pathLst>
                <a:path w="26438" h="26437" extrusionOk="0">
                  <a:moveTo>
                    <a:pt x="13219" y="0"/>
                  </a:moveTo>
                  <a:cubicBezTo>
                    <a:pt x="9714" y="0"/>
                    <a:pt x="6352" y="1393"/>
                    <a:pt x="3873" y="3871"/>
                  </a:cubicBezTo>
                  <a:cubicBezTo>
                    <a:pt x="1393" y="6350"/>
                    <a:pt x="1" y="9712"/>
                    <a:pt x="1" y="13218"/>
                  </a:cubicBezTo>
                  <a:cubicBezTo>
                    <a:pt x="1" y="16723"/>
                    <a:pt x="1393" y="20086"/>
                    <a:pt x="3873" y="22564"/>
                  </a:cubicBezTo>
                  <a:cubicBezTo>
                    <a:pt x="6352" y="25044"/>
                    <a:pt x="9714" y="26437"/>
                    <a:pt x="13219" y="26437"/>
                  </a:cubicBezTo>
                  <a:cubicBezTo>
                    <a:pt x="16725" y="26437"/>
                    <a:pt x="20086" y="25044"/>
                    <a:pt x="22566" y="22564"/>
                  </a:cubicBezTo>
                  <a:cubicBezTo>
                    <a:pt x="25044" y="20086"/>
                    <a:pt x="26437" y="16723"/>
                    <a:pt x="26437" y="13218"/>
                  </a:cubicBezTo>
                  <a:cubicBezTo>
                    <a:pt x="26437" y="9712"/>
                    <a:pt x="25044" y="6350"/>
                    <a:pt x="22566" y="3871"/>
                  </a:cubicBezTo>
                  <a:cubicBezTo>
                    <a:pt x="20086" y="1393"/>
                    <a:pt x="16725" y="0"/>
                    <a:pt x="13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1"/>
            <p:cNvSpPr/>
            <p:nvPr/>
          </p:nvSpPr>
          <p:spPr>
            <a:xfrm>
              <a:off x="2365450" y="1819175"/>
              <a:ext cx="114550" cy="107800"/>
            </a:xfrm>
            <a:custGeom>
              <a:avLst/>
              <a:gdLst/>
              <a:ahLst/>
              <a:cxnLst/>
              <a:rect l="l" t="t" r="r" b="b"/>
              <a:pathLst>
                <a:path w="4582" h="4312" extrusionOk="0">
                  <a:moveTo>
                    <a:pt x="2309" y="0"/>
                  </a:moveTo>
                  <a:cubicBezTo>
                    <a:pt x="1666" y="0"/>
                    <a:pt x="1043" y="289"/>
                    <a:pt x="627" y="807"/>
                  </a:cubicBezTo>
                  <a:cubicBezTo>
                    <a:pt x="82" y="1488"/>
                    <a:pt x="0" y="2430"/>
                    <a:pt x="420" y="3193"/>
                  </a:cubicBezTo>
                  <a:cubicBezTo>
                    <a:pt x="801" y="3888"/>
                    <a:pt x="1528" y="4311"/>
                    <a:pt x="2309" y="4311"/>
                  </a:cubicBezTo>
                  <a:cubicBezTo>
                    <a:pt x="2387" y="4311"/>
                    <a:pt x="2466" y="4307"/>
                    <a:pt x="2545" y="4298"/>
                  </a:cubicBezTo>
                  <a:cubicBezTo>
                    <a:pt x="3728" y="4170"/>
                    <a:pt x="4582" y="3104"/>
                    <a:pt x="4451" y="1921"/>
                  </a:cubicBezTo>
                  <a:cubicBezTo>
                    <a:pt x="4356" y="1054"/>
                    <a:pt x="3749" y="330"/>
                    <a:pt x="2912" y="87"/>
                  </a:cubicBezTo>
                  <a:cubicBezTo>
                    <a:pt x="2713" y="29"/>
                    <a:pt x="2510" y="0"/>
                    <a:pt x="2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1"/>
            <p:cNvSpPr/>
            <p:nvPr/>
          </p:nvSpPr>
          <p:spPr>
            <a:xfrm>
              <a:off x="2502425" y="1740575"/>
              <a:ext cx="66675" cy="62725"/>
            </a:xfrm>
            <a:custGeom>
              <a:avLst/>
              <a:gdLst/>
              <a:ahLst/>
              <a:cxnLst/>
              <a:rect l="l" t="t" r="r" b="b"/>
              <a:pathLst>
                <a:path w="2667" h="2509" extrusionOk="0">
                  <a:moveTo>
                    <a:pt x="1345" y="0"/>
                  </a:moveTo>
                  <a:cubicBezTo>
                    <a:pt x="970" y="0"/>
                    <a:pt x="608" y="168"/>
                    <a:pt x="365" y="469"/>
                  </a:cubicBezTo>
                  <a:cubicBezTo>
                    <a:pt x="47" y="866"/>
                    <a:pt x="0" y="1414"/>
                    <a:pt x="244" y="1857"/>
                  </a:cubicBezTo>
                  <a:cubicBezTo>
                    <a:pt x="467" y="2262"/>
                    <a:pt x="889" y="2508"/>
                    <a:pt x="1343" y="2508"/>
                  </a:cubicBezTo>
                  <a:cubicBezTo>
                    <a:pt x="1389" y="2508"/>
                    <a:pt x="1435" y="2506"/>
                    <a:pt x="1481" y="2501"/>
                  </a:cubicBezTo>
                  <a:cubicBezTo>
                    <a:pt x="2170" y="2425"/>
                    <a:pt x="2666" y="1806"/>
                    <a:pt x="2591" y="1117"/>
                  </a:cubicBezTo>
                  <a:cubicBezTo>
                    <a:pt x="2535" y="613"/>
                    <a:pt x="2180" y="192"/>
                    <a:pt x="1695" y="50"/>
                  </a:cubicBezTo>
                  <a:cubicBezTo>
                    <a:pt x="1579" y="16"/>
                    <a:pt x="1461" y="0"/>
                    <a:pt x="13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1"/>
            <p:cNvSpPr/>
            <p:nvPr/>
          </p:nvSpPr>
          <p:spPr>
            <a:xfrm>
              <a:off x="2639625" y="1819125"/>
              <a:ext cx="27625" cy="23200"/>
            </a:xfrm>
            <a:custGeom>
              <a:avLst/>
              <a:gdLst/>
              <a:ahLst/>
              <a:cxnLst/>
              <a:rect l="l" t="t" r="r" b="b"/>
              <a:pathLst>
                <a:path w="1105" h="928" extrusionOk="0">
                  <a:moveTo>
                    <a:pt x="495" y="1"/>
                  </a:moveTo>
                  <a:cubicBezTo>
                    <a:pt x="239" y="1"/>
                    <a:pt x="1" y="219"/>
                    <a:pt x="34" y="515"/>
                  </a:cubicBezTo>
                  <a:cubicBezTo>
                    <a:pt x="59" y="751"/>
                    <a:pt x="259" y="927"/>
                    <a:pt x="492" y="927"/>
                  </a:cubicBezTo>
                  <a:cubicBezTo>
                    <a:pt x="509" y="927"/>
                    <a:pt x="526" y="926"/>
                    <a:pt x="544" y="924"/>
                  </a:cubicBezTo>
                  <a:cubicBezTo>
                    <a:pt x="954" y="879"/>
                    <a:pt x="1104" y="361"/>
                    <a:pt x="782" y="104"/>
                  </a:cubicBezTo>
                  <a:cubicBezTo>
                    <a:pt x="693" y="33"/>
                    <a:pt x="593" y="1"/>
                    <a:pt x="4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31"/>
          <p:cNvGrpSpPr/>
          <p:nvPr/>
        </p:nvGrpSpPr>
        <p:grpSpPr>
          <a:xfrm>
            <a:off x="1346004" y="981266"/>
            <a:ext cx="1993002" cy="1417717"/>
            <a:chOff x="119500" y="1026475"/>
            <a:chExt cx="2365300" cy="1682550"/>
          </a:xfrm>
        </p:grpSpPr>
        <p:sp>
          <p:nvSpPr>
            <p:cNvPr id="400" name="Google Shape;400;p31"/>
            <p:cNvSpPr/>
            <p:nvPr/>
          </p:nvSpPr>
          <p:spPr>
            <a:xfrm>
              <a:off x="648475" y="1235950"/>
              <a:ext cx="1280825" cy="1280825"/>
            </a:xfrm>
            <a:custGeom>
              <a:avLst/>
              <a:gdLst/>
              <a:ahLst/>
              <a:cxnLst/>
              <a:rect l="l" t="t" r="r" b="b"/>
              <a:pathLst>
                <a:path w="51233" h="51233" extrusionOk="0">
                  <a:moveTo>
                    <a:pt x="25616" y="1"/>
                  </a:moveTo>
                  <a:cubicBezTo>
                    <a:pt x="18822" y="1"/>
                    <a:pt x="12307" y="2699"/>
                    <a:pt x="7503" y="7502"/>
                  </a:cubicBezTo>
                  <a:cubicBezTo>
                    <a:pt x="2700" y="12306"/>
                    <a:pt x="0" y="18822"/>
                    <a:pt x="0" y="25617"/>
                  </a:cubicBezTo>
                  <a:cubicBezTo>
                    <a:pt x="0" y="32410"/>
                    <a:pt x="2700" y="38926"/>
                    <a:pt x="7503" y="43730"/>
                  </a:cubicBezTo>
                  <a:cubicBezTo>
                    <a:pt x="12307" y="48534"/>
                    <a:pt x="18822" y="51233"/>
                    <a:pt x="25616" y="51233"/>
                  </a:cubicBezTo>
                  <a:cubicBezTo>
                    <a:pt x="32410" y="51233"/>
                    <a:pt x="38926" y="48534"/>
                    <a:pt x="43729" y="43730"/>
                  </a:cubicBezTo>
                  <a:cubicBezTo>
                    <a:pt x="48533" y="38926"/>
                    <a:pt x="51233" y="32410"/>
                    <a:pt x="51233" y="25617"/>
                  </a:cubicBezTo>
                  <a:cubicBezTo>
                    <a:pt x="51233" y="18822"/>
                    <a:pt x="48533" y="12306"/>
                    <a:pt x="43729" y="7502"/>
                  </a:cubicBezTo>
                  <a:cubicBezTo>
                    <a:pt x="38926" y="2699"/>
                    <a:pt x="32410" y="1"/>
                    <a:pt x="25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1"/>
            <p:cNvSpPr/>
            <p:nvPr/>
          </p:nvSpPr>
          <p:spPr>
            <a:xfrm>
              <a:off x="861900" y="1996225"/>
              <a:ext cx="208925" cy="208925"/>
            </a:xfrm>
            <a:custGeom>
              <a:avLst/>
              <a:gdLst/>
              <a:ahLst/>
              <a:cxnLst/>
              <a:rect l="l" t="t" r="r" b="b"/>
              <a:pathLst>
                <a:path w="8357" h="8357" extrusionOk="0">
                  <a:moveTo>
                    <a:pt x="4178" y="1"/>
                  </a:moveTo>
                  <a:cubicBezTo>
                    <a:pt x="1870" y="1"/>
                    <a:pt x="1" y="1870"/>
                    <a:pt x="1" y="4178"/>
                  </a:cubicBezTo>
                  <a:cubicBezTo>
                    <a:pt x="1" y="6485"/>
                    <a:pt x="1870" y="8356"/>
                    <a:pt x="4178" y="8356"/>
                  </a:cubicBezTo>
                  <a:cubicBezTo>
                    <a:pt x="6486" y="8356"/>
                    <a:pt x="8356" y="6485"/>
                    <a:pt x="8356" y="4178"/>
                  </a:cubicBezTo>
                  <a:cubicBezTo>
                    <a:pt x="8356" y="1870"/>
                    <a:pt x="6486" y="1"/>
                    <a:pt x="4178" y="1"/>
                  </a:cubicBezTo>
                  <a:close/>
                </a:path>
              </a:pathLst>
            </a:custGeom>
            <a:solidFill>
              <a:srgbClr val="FFD966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1"/>
            <p:cNvSpPr/>
            <p:nvPr/>
          </p:nvSpPr>
          <p:spPr>
            <a:xfrm>
              <a:off x="796350" y="1738500"/>
              <a:ext cx="126350" cy="121550"/>
            </a:xfrm>
            <a:custGeom>
              <a:avLst/>
              <a:gdLst/>
              <a:ahLst/>
              <a:cxnLst/>
              <a:rect l="l" t="t" r="r" b="b"/>
              <a:pathLst>
                <a:path w="5054" h="4862" extrusionOk="0">
                  <a:moveTo>
                    <a:pt x="2625" y="1"/>
                  </a:moveTo>
                  <a:cubicBezTo>
                    <a:pt x="2624" y="1"/>
                    <a:pt x="2623" y="1"/>
                    <a:pt x="2623" y="1"/>
                  </a:cubicBezTo>
                  <a:cubicBezTo>
                    <a:pt x="1640" y="1"/>
                    <a:pt x="753" y="593"/>
                    <a:pt x="377" y="1501"/>
                  </a:cubicBezTo>
                  <a:cubicBezTo>
                    <a:pt x="0" y="2410"/>
                    <a:pt x="209" y="3454"/>
                    <a:pt x="904" y="4149"/>
                  </a:cubicBezTo>
                  <a:cubicBezTo>
                    <a:pt x="1369" y="4614"/>
                    <a:pt x="1991" y="4861"/>
                    <a:pt x="2624" y="4861"/>
                  </a:cubicBezTo>
                  <a:cubicBezTo>
                    <a:pt x="2937" y="4861"/>
                    <a:pt x="3253" y="4801"/>
                    <a:pt x="3554" y="4676"/>
                  </a:cubicBezTo>
                  <a:cubicBezTo>
                    <a:pt x="4460" y="4299"/>
                    <a:pt x="5054" y="3413"/>
                    <a:pt x="5052" y="2431"/>
                  </a:cubicBezTo>
                  <a:cubicBezTo>
                    <a:pt x="5052" y="1089"/>
                    <a:pt x="3967" y="1"/>
                    <a:pt x="2625" y="1"/>
                  </a:cubicBezTo>
                  <a:close/>
                </a:path>
              </a:pathLst>
            </a:custGeom>
            <a:solidFill>
              <a:srgbClr val="FFD966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1"/>
            <p:cNvSpPr/>
            <p:nvPr/>
          </p:nvSpPr>
          <p:spPr>
            <a:xfrm>
              <a:off x="119500" y="1026475"/>
              <a:ext cx="2365300" cy="1682550"/>
            </a:xfrm>
            <a:custGeom>
              <a:avLst/>
              <a:gdLst/>
              <a:ahLst/>
              <a:cxnLst/>
              <a:rect l="l" t="t" r="r" b="b"/>
              <a:pathLst>
                <a:path w="94612" h="67302" extrusionOk="0">
                  <a:moveTo>
                    <a:pt x="86174" y="0"/>
                  </a:moveTo>
                  <a:cubicBezTo>
                    <a:pt x="77601" y="0"/>
                    <a:pt x="58967" y="11462"/>
                    <a:pt x="58967" y="11462"/>
                  </a:cubicBezTo>
                  <a:lnTo>
                    <a:pt x="62010" y="13402"/>
                  </a:lnTo>
                  <a:cubicBezTo>
                    <a:pt x="62010" y="13402"/>
                    <a:pt x="72806" y="6475"/>
                    <a:pt x="79175" y="6475"/>
                  </a:cubicBezTo>
                  <a:cubicBezTo>
                    <a:pt x="80411" y="6475"/>
                    <a:pt x="81480" y="6736"/>
                    <a:pt x="82272" y="7359"/>
                  </a:cubicBezTo>
                  <a:cubicBezTo>
                    <a:pt x="87141" y="11193"/>
                    <a:pt x="73261" y="26164"/>
                    <a:pt x="53673" y="40463"/>
                  </a:cubicBezTo>
                  <a:cubicBezTo>
                    <a:pt x="36982" y="52647"/>
                    <a:pt x="20772" y="61737"/>
                    <a:pt x="14524" y="61737"/>
                  </a:cubicBezTo>
                  <a:cubicBezTo>
                    <a:pt x="13439" y="61737"/>
                    <a:pt x="12654" y="61463"/>
                    <a:pt x="12219" y="60884"/>
                  </a:cubicBezTo>
                  <a:cubicBezTo>
                    <a:pt x="9281" y="56966"/>
                    <a:pt x="23144" y="43899"/>
                    <a:pt x="23144" y="43899"/>
                  </a:cubicBezTo>
                  <a:lnTo>
                    <a:pt x="21925" y="40224"/>
                  </a:lnTo>
                  <a:lnTo>
                    <a:pt x="21925" y="40224"/>
                  </a:lnTo>
                  <a:cubicBezTo>
                    <a:pt x="22039" y="40669"/>
                    <a:pt x="0" y="61815"/>
                    <a:pt x="5681" y="66320"/>
                  </a:cubicBezTo>
                  <a:cubicBezTo>
                    <a:pt x="6521" y="66986"/>
                    <a:pt x="7759" y="67301"/>
                    <a:pt x="9325" y="67301"/>
                  </a:cubicBezTo>
                  <a:cubicBezTo>
                    <a:pt x="18352" y="67301"/>
                    <a:pt x="38272" y="56836"/>
                    <a:pt x="55632" y="42815"/>
                  </a:cubicBezTo>
                  <a:cubicBezTo>
                    <a:pt x="76002" y="26359"/>
                    <a:pt x="94612" y="6380"/>
                    <a:pt x="89519" y="1092"/>
                  </a:cubicBezTo>
                  <a:cubicBezTo>
                    <a:pt x="88783" y="327"/>
                    <a:pt x="87622" y="0"/>
                    <a:pt x="86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2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THis TOPIC ABOUT?</a:t>
            </a:r>
            <a:endParaRPr/>
          </a:p>
        </p:txBody>
      </p:sp>
      <p:sp>
        <p:nvSpPr>
          <p:cNvPr id="409" name="Google Shape;409;p32"/>
          <p:cNvSpPr txBox="1">
            <a:spLocks noGrp="1"/>
          </p:cNvSpPr>
          <p:nvPr>
            <p:ph type="subTitle" idx="1"/>
          </p:nvPr>
        </p:nvSpPr>
        <p:spPr>
          <a:xfrm>
            <a:off x="934375" y="1046958"/>
            <a:ext cx="2918100" cy="79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SOLAR SYSTEM</a:t>
            </a:r>
            <a:endParaRPr/>
          </a:p>
        </p:txBody>
      </p:sp>
      <p:sp>
        <p:nvSpPr>
          <p:cNvPr id="410" name="Google Shape;410;p32"/>
          <p:cNvSpPr txBox="1">
            <a:spLocks noGrp="1"/>
          </p:cNvSpPr>
          <p:nvPr>
            <p:ph type="body" idx="2"/>
          </p:nvPr>
        </p:nvSpPr>
        <p:spPr>
          <a:xfrm>
            <a:off x="934375" y="1922051"/>
            <a:ext cx="3536100" cy="23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Here you could give a brief description of the topic you want to talk about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Here you could give a brief description of the topic you want to talk about</a:t>
            </a:r>
            <a:endParaRPr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Here you could give a brief description of the topic you want to talk about</a:t>
            </a:r>
            <a:endParaRPr>
              <a:solidFill>
                <a:schemeClr val="lt1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Here you could give a brief description of the topic you want to talk about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411" name="Google Shape;411;p32"/>
          <p:cNvGrpSpPr/>
          <p:nvPr/>
        </p:nvGrpSpPr>
        <p:grpSpPr>
          <a:xfrm rot="-1821123">
            <a:off x="3091638" y="2150265"/>
            <a:ext cx="6153633" cy="3260051"/>
            <a:chOff x="251750" y="1287825"/>
            <a:chExt cx="7133525" cy="3779175"/>
          </a:xfrm>
        </p:grpSpPr>
        <p:sp>
          <p:nvSpPr>
            <p:cNvPr id="412" name="Google Shape;412;p32"/>
            <p:cNvSpPr/>
            <p:nvPr/>
          </p:nvSpPr>
          <p:spPr>
            <a:xfrm>
              <a:off x="251750" y="2193000"/>
              <a:ext cx="6871125" cy="2874000"/>
            </a:xfrm>
            <a:custGeom>
              <a:avLst/>
              <a:gdLst/>
              <a:ahLst/>
              <a:cxnLst/>
              <a:rect l="l" t="t" r="r" b="b"/>
              <a:pathLst>
                <a:path w="274845" h="114960" fill="none" extrusionOk="0">
                  <a:moveTo>
                    <a:pt x="0" y="55826"/>
                  </a:moveTo>
                  <a:cubicBezTo>
                    <a:pt x="0" y="55826"/>
                    <a:pt x="46859" y="7437"/>
                    <a:pt x="83813" y="38069"/>
                  </a:cubicBezTo>
                  <a:cubicBezTo>
                    <a:pt x="120768" y="68702"/>
                    <a:pt x="143509" y="114960"/>
                    <a:pt x="202207" y="101670"/>
                  </a:cubicBezTo>
                  <a:cubicBezTo>
                    <a:pt x="260905" y="88378"/>
                    <a:pt x="274844" y="25319"/>
                    <a:pt x="261692" y="1"/>
                  </a:cubicBezTo>
                </a:path>
              </a:pathLst>
            </a:custGeom>
            <a:noFill/>
            <a:ln w="37900" cap="flat" cmpd="sng">
              <a:solidFill>
                <a:schemeClr val="lt1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6262675" y="1695775"/>
              <a:ext cx="785550" cy="659325"/>
            </a:xfrm>
            <a:custGeom>
              <a:avLst/>
              <a:gdLst/>
              <a:ahLst/>
              <a:cxnLst/>
              <a:rect l="l" t="t" r="r" b="b"/>
              <a:pathLst>
                <a:path w="31422" h="26373" extrusionOk="0">
                  <a:moveTo>
                    <a:pt x="8190" y="1"/>
                  </a:moveTo>
                  <a:cubicBezTo>
                    <a:pt x="6878" y="1"/>
                    <a:pt x="5597" y="659"/>
                    <a:pt x="4854" y="1857"/>
                  </a:cubicBezTo>
                  <a:lnTo>
                    <a:pt x="1145" y="7831"/>
                  </a:lnTo>
                  <a:cubicBezTo>
                    <a:pt x="1" y="9675"/>
                    <a:pt x="570" y="12093"/>
                    <a:pt x="2410" y="13236"/>
                  </a:cubicBezTo>
                  <a:lnTo>
                    <a:pt x="23572" y="26373"/>
                  </a:lnTo>
                  <a:lnTo>
                    <a:pt x="31421" y="13728"/>
                  </a:lnTo>
                  <a:lnTo>
                    <a:pt x="10257" y="593"/>
                  </a:lnTo>
                  <a:cubicBezTo>
                    <a:pt x="9612" y="192"/>
                    <a:pt x="8897" y="1"/>
                    <a:pt x="8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6283375" y="1695775"/>
              <a:ext cx="764850" cy="392500"/>
            </a:xfrm>
            <a:custGeom>
              <a:avLst/>
              <a:gdLst/>
              <a:ahLst/>
              <a:cxnLst/>
              <a:rect l="l" t="t" r="r" b="b"/>
              <a:pathLst>
                <a:path w="30594" h="15700" extrusionOk="0">
                  <a:moveTo>
                    <a:pt x="7362" y="1"/>
                  </a:moveTo>
                  <a:cubicBezTo>
                    <a:pt x="6050" y="1"/>
                    <a:pt x="4769" y="659"/>
                    <a:pt x="4026" y="1857"/>
                  </a:cubicBezTo>
                  <a:lnTo>
                    <a:pt x="317" y="7831"/>
                  </a:lnTo>
                  <a:cubicBezTo>
                    <a:pt x="192" y="8037"/>
                    <a:pt x="86" y="8253"/>
                    <a:pt x="1" y="8478"/>
                  </a:cubicBezTo>
                  <a:lnTo>
                    <a:pt x="2864" y="3867"/>
                  </a:lnTo>
                  <a:cubicBezTo>
                    <a:pt x="3607" y="2669"/>
                    <a:pt x="4888" y="2010"/>
                    <a:pt x="6200" y="2010"/>
                  </a:cubicBezTo>
                  <a:cubicBezTo>
                    <a:pt x="6907" y="2010"/>
                    <a:pt x="7622" y="2201"/>
                    <a:pt x="8267" y="2602"/>
                  </a:cubicBezTo>
                  <a:lnTo>
                    <a:pt x="29370" y="15699"/>
                  </a:lnTo>
                  <a:lnTo>
                    <a:pt x="30593" y="13728"/>
                  </a:lnTo>
                  <a:lnTo>
                    <a:pt x="9429" y="593"/>
                  </a:lnTo>
                  <a:cubicBezTo>
                    <a:pt x="8784" y="192"/>
                    <a:pt x="8069" y="1"/>
                    <a:pt x="7362" y="1"/>
                  </a:cubicBezTo>
                  <a:close/>
                </a:path>
              </a:pathLst>
            </a:custGeom>
            <a:solidFill>
              <a:srgbClr val="727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6851975" y="2038950"/>
              <a:ext cx="305950" cy="351575"/>
            </a:xfrm>
            <a:custGeom>
              <a:avLst/>
              <a:gdLst/>
              <a:ahLst/>
              <a:cxnLst/>
              <a:rect l="l" t="t" r="r" b="b"/>
              <a:pathLst>
                <a:path w="12238" h="14063" extrusionOk="0">
                  <a:moveTo>
                    <a:pt x="7849" y="1"/>
                  </a:moveTo>
                  <a:lnTo>
                    <a:pt x="3818" y="6495"/>
                  </a:lnTo>
                  <a:lnTo>
                    <a:pt x="3816" y="6496"/>
                  </a:lnTo>
                  <a:lnTo>
                    <a:pt x="0" y="12644"/>
                  </a:lnTo>
                  <a:lnTo>
                    <a:pt x="7512" y="14062"/>
                  </a:lnTo>
                  <a:lnTo>
                    <a:pt x="9874" y="10256"/>
                  </a:lnTo>
                  <a:lnTo>
                    <a:pt x="12237" y="6449"/>
                  </a:lnTo>
                  <a:lnTo>
                    <a:pt x="7849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7039775" y="2200400"/>
              <a:ext cx="166675" cy="220350"/>
            </a:xfrm>
            <a:custGeom>
              <a:avLst/>
              <a:gdLst/>
              <a:ahLst/>
              <a:cxnLst/>
              <a:rect l="l" t="t" r="r" b="b"/>
              <a:pathLst>
                <a:path w="6667" h="8814" extrusionOk="0">
                  <a:moveTo>
                    <a:pt x="4719" y="0"/>
                  </a:moveTo>
                  <a:lnTo>
                    <a:pt x="0" y="7604"/>
                  </a:lnTo>
                  <a:lnTo>
                    <a:pt x="1948" y="8814"/>
                  </a:lnTo>
                  <a:lnTo>
                    <a:pt x="6667" y="1211"/>
                  </a:lnTo>
                  <a:lnTo>
                    <a:pt x="47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7088450" y="2230550"/>
              <a:ext cx="251700" cy="297700"/>
            </a:xfrm>
            <a:custGeom>
              <a:avLst/>
              <a:gdLst/>
              <a:ahLst/>
              <a:cxnLst/>
              <a:rect l="l" t="t" r="r" b="b"/>
              <a:pathLst>
                <a:path w="10068" h="11908" extrusionOk="0">
                  <a:moveTo>
                    <a:pt x="4723" y="1"/>
                  </a:moveTo>
                  <a:lnTo>
                    <a:pt x="2477" y="3619"/>
                  </a:lnTo>
                  <a:lnTo>
                    <a:pt x="2363" y="3801"/>
                  </a:lnTo>
                  <a:lnTo>
                    <a:pt x="1" y="7608"/>
                  </a:lnTo>
                  <a:lnTo>
                    <a:pt x="3359" y="11907"/>
                  </a:lnTo>
                  <a:lnTo>
                    <a:pt x="6712" y="6507"/>
                  </a:lnTo>
                  <a:lnTo>
                    <a:pt x="6598" y="6428"/>
                  </a:lnTo>
                  <a:lnTo>
                    <a:pt x="6713" y="6501"/>
                  </a:lnTo>
                  <a:lnTo>
                    <a:pt x="10068" y="1099"/>
                  </a:lnTo>
                  <a:lnTo>
                    <a:pt x="4723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6851975" y="2038950"/>
              <a:ext cx="488175" cy="316125"/>
            </a:xfrm>
            <a:custGeom>
              <a:avLst/>
              <a:gdLst/>
              <a:ahLst/>
              <a:cxnLst/>
              <a:rect l="l" t="t" r="r" b="b"/>
              <a:pathLst>
                <a:path w="19527" h="12645" extrusionOk="0">
                  <a:moveTo>
                    <a:pt x="7849" y="1"/>
                  </a:moveTo>
                  <a:lnTo>
                    <a:pt x="3818" y="6495"/>
                  </a:lnTo>
                  <a:lnTo>
                    <a:pt x="3816" y="6496"/>
                  </a:lnTo>
                  <a:lnTo>
                    <a:pt x="0" y="12644"/>
                  </a:lnTo>
                  <a:lnTo>
                    <a:pt x="7" y="12644"/>
                  </a:lnTo>
                  <a:lnTo>
                    <a:pt x="2604" y="8463"/>
                  </a:lnTo>
                  <a:lnTo>
                    <a:pt x="6637" y="1967"/>
                  </a:lnTo>
                  <a:lnTo>
                    <a:pt x="10987" y="8362"/>
                  </a:lnTo>
                  <a:lnTo>
                    <a:pt x="12966" y="9636"/>
                  </a:lnTo>
                  <a:lnTo>
                    <a:pt x="12968" y="9631"/>
                  </a:lnTo>
                  <a:lnTo>
                    <a:pt x="18306" y="10728"/>
                  </a:lnTo>
                  <a:lnTo>
                    <a:pt x="19527" y="8763"/>
                  </a:lnTo>
                  <a:lnTo>
                    <a:pt x="14182" y="7665"/>
                  </a:lnTo>
                  <a:lnTo>
                    <a:pt x="14179" y="7668"/>
                  </a:lnTo>
                  <a:lnTo>
                    <a:pt x="12200" y="6395"/>
                  </a:lnTo>
                  <a:lnTo>
                    <a:pt x="7849" y="1"/>
                  </a:lnTo>
                  <a:close/>
                </a:path>
              </a:pathLst>
            </a:custGeom>
            <a:solidFill>
              <a:srgbClr val="727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7223075" y="2440450"/>
              <a:ext cx="2775" cy="1850"/>
            </a:xfrm>
            <a:custGeom>
              <a:avLst/>
              <a:gdLst/>
              <a:ahLst/>
              <a:cxnLst/>
              <a:rect l="l" t="t" r="r" b="b"/>
              <a:pathLst>
                <a:path w="111" h="74" extrusionOk="0">
                  <a:moveTo>
                    <a:pt x="0" y="0"/>
                  </a:moveTo>
                  <a:lnTo>
                    <a:pt x="106" y="73"/>
                  </a:lnTo>
                  <a:lnTo>
                    <a:pt x="111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0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6354375" y="1717675"/>
              <a:ext cx="264925" cy="385100"/>
            </a:xfrm>
            <a:custGeom>
              <a:avLst/>
              <a:gdLst/>
              <a:ahLst/>
              <a:cxnLst/>
              <a:rect l="l" t="t" r="r" b="b"/>
              <a:pathLst>
                <a:path w="10597" h="15404" extrusionOk="0">
                  <a:moveTo>
                    <a:pt x="9462" y="1"/>
                  </a:moveTo>
                  <a:cubicBezTo>
                    <a:pt x="9129" y="1"/>
                    <a:pt x="8804" y="167"/>
                    <a:pt x="8616" y="471"/>
                  </a:cubicBezTo>
                  <a:lnTo>
                    <a:pt x="289" y="13882"/>
                  </a:lnTo>
                  <a:cubicBezTo>
                    <a:pt x="0" y="14350"/>
                    <a:pt x="144" y="14964"/>
                    <a:pt x="612" y="15253"/>
                  </a:cubicBezTo>
                  <a:cubicBezTo>
                    <a:pt x="775" y="15355"/>
                    <a:pt x="957" y="15404"/>
                    <a:pt x="1136" y="15404"/>
                  </a:cubicBezTo>
                  <a:cubicBezTo>
                    <a:pt x="1468" y="15404"/>
                    <a:pt x="1793" y="15237"/>
                    <a:pt x="1981" y="14934"/>
                  </a:cubicBezTo>
                  <a:lnTo>
                    <a:pt x="10307" y="1520"/>
                  </a:lnTo>
                  <a:cubicBezTo>
                    <a:pt x="10596" y="1054"/>
                    <a:pt x="10453" y="439"/>
                    <a:pt x="9985" y="150"/>
                  </a:cubicBezTo>
                  <a:cubicBezTo>
                    <a:pt x="9822" y="49"/>
                    <a:pt x="9641" y="1"/>
                    <a:pt x="94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6376250" y="1717825"/>
              <a:ext cx="243050" cy="384600"/>
            </a:xfrm>
            <a:custGeom>
              <a:avLst/>
              <a:gdLst/>
              <a:ahLst/>
              <a:cxnLst/>
              <a:rect l="l" t="t" r="r" b="b"/>
              <a:pathLst>
                <a:path w="9722" h="15384" extrusionOk="0">
                  <a:moveTo>
                    <a:pt x="8606" y="1"/>
                  </a:moveTo>
                  <a:cubicBezTo>
                    <a:pt x="8429" y="1"/>
                    <a:pt x="8253" y="49"/>
                    <a:pt x="8098" y="138"/>
                  </a:cubicBezTo>
                  <a:cubicBezTo>
                    <a:pt x="8188" y="163"/>
                    <a:pt x="8280" y="185"/>
                    <a:pt x="8363" y="237"/>
                  </a:cubicBezTo>
                  <a:cubicBezTo>
                    <a:pt x="8830" y="526"/>
                    <a:pt x="8974" y="1140"/>
                    <a:pt x="8683" y="1608"/>
                  </a:cubicBezTo>
                  <a:lnTo>
                    <a:pt x="358" y="15019"/>
                  </a:lnTo>
                  <a:cubicBezTo>
                    <a:pt x="268" y="15165"/>
                    <a:pt x="142" y="15266"/>
                    <a:pt x="1" y="15347"/>
                  </a:cubicBezTo>
                  <a:cubicBezTo>
                    <a:pt x="91" y="15372"/>
                    <a:pt x="184" y="15384"/>
                    <a:pt x="275" y="15384"/>
                  </a:cubicBezTo>
                  <a:cubicBezTo>
                    <a:pt x="603" y="15384"/>
                    <a:pt x="921" y="15227"/>
                    <a:pt x="1106" y="14928"/>
                  </a:cubicBezTo>
                  <a:lnTo>
                    <a:pt x="9432" y="1514"/>
                  </a:lnTo>
                  <a:cubicBezTo>
                    <a:pt x="9721" y="1048"/>
                    <a:pt x="9578" y="433"/>
                    <a:pt x="9110" y="144"/>
                  </a:cubicBezTo>
                  <a:cubicBezTo>
                    <a:pt x="8952" y="46"/>
                    <a:pt x="8778" y="1"/>
                    <a:pt x="8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6140650" y="2180125"/>
              <a:ext cx="611250" cy="644400"/>
            </a:xfrm>
            <a:custGeom>
              <a:avLst/>
              <a:gdLst/>
              <a:ahLst/>
              <a:cxnLst/>
              <a:rect l="l" t="t" r="r" b="b"/>
              <a:pathLst>
                <a:path w="24450" h="25776" fill="none" extrusionOk="0">
                  <a:moveTo>
                    <a:pt x="24206" y="8287"/>
                  </a:moveTo>
                  <a:cubicBezTo>
                    <a:pt x="24381" y="8395"/>
                    <a:pt x="24449" y="8600"/>
                    <a:pt x="24357" y="8747"/>
                  </a:cubicBezTo>
                  <a:lnTo>
                    <a:pt x="13897" y="25600"/>
                  </a:lnTo>
                  <a:cubicBezTo>
                    <a:pt x="13807" y="25746"/>
                    <a:pt x="13594" y="25776"/>
                    <a:pt x="13418" y="25668"/>
                  </a:cubicBezTo>
                  <a:lnTo>
                    <a:pt x="243" y="17492"/>
                  </a:lnTo>
                  <a:cubicBezTo>
                    <a:pt x="68" y="17383"/>
                    <a:pt x="0" y="17178"/>
                    <a:pt x="90" y="17031"/>
                  </a:cubicBezTo>
                  <a:lnTo>
                    <a:pt x="10552" y="179"/>
                  </a:lnTo>
                  <a:cubicBezTo>
                    <a:pt x="10642" y="31"/>
                    <a:pt x="10857" y="0"/>
                    <a:pt x="11033" y="111"/>
                  </a:cubicBezTo>
                  <a:close/>
                </a:path>
              </a:pathLst>
            </a:custGeom>
            <a:noFill/>
            <a:ln w="18975" cap="flat" cmpd="sng">
              <a:solidFill>
                <a:schemeClr val="accent1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6200750" y="2216375"/>
              <a:ext cx="269750" cy="434550"/>
            </a:xfrm>
            <a:custGeom>
              <a:avLst/>
              <a:gdLst/>
              <a:ahLst/>
              <a:cxnLst/>
              <a:rect l="l" t="t" r="r" b="b"/>
              <a:pathLst>
                <a:path w="10790" h="17382" fill="none" extrusionOk="0">
                  <a:moveTo>
                    <a:pt x="0" y="17381"/>
                  </a:moveTo>
                  <a:lnTo>
                    <a:pt x="10790" y="0"/>
                  </a:lnTo>
                </a:path>
              </a:pathLst>
            </a:custGeom>
            <a:noFill/>
            <a:ln w="18975" cap="flat" cmpd="sng">
              <a:solidFill>
                <a:schemeClr val="accent1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6269200" y="2258900"/>
              <a:ext cx="269750" cy="434550"/>
            </a:xfrm>
            <a:custGeom>
              <a:avLst/>
              <a:gdLst/>
              <a:ahLst/>
              <a:cxnLst/>
              <a:rect l="l" t="t" r="r" b="b"/>
              <a:pathLst>
                <a:path w="10790" h="17382" fill="none" extrusionOk="0">
                  <a:moveTo>
                    <a:pt x="0" y="17381"/>
                  </a:moveTo>
                  <a:lnTo>
                    <a:pt x="10790" y="0"/>
                  </a:lnTo>
                </a:path>
              </a:pathLst>
            </a:custGeom>
            <a:noFill/>
            <a:ln w="18975" cap="flat" cmpd="sng">
              <a:solidFill>
                <a:schemeClr val="accent1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6337650" y="2301375"/>
              <a:ext cx="269800" cy="434550"/>
            </a:xfrm>
            <a:custGeom>
              <a:avLst/>
              <a:gdLst/>
              <a:ahLst/>
              <a:cxnLst/>
              <a:rect l="l" t="t" r="r" b="b"/>
              <a:pathLst>
                <a:path w="10792" h="17382" fill="none" extrusionOk="0">
                  <a:moveTo>
                    <a:pt x="0" y="17382"/>
                  </a:moveTo>
                  <a:lnTo>
                    <a:pt x="10791" y="0"/>
                  </a:lnTo>
                </a:path>
              </a:pathLst>
            </a:custGeom>
            <a:noFill/>
            <a:ln w="18975" cap="flat" cmpd="sng">
              <a:solidFill>
                <a:schemeClr val="accent1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6406150" y="2343850"/>
              <a:ext cx="269750" cy="434550"/>
            </a:xfrm>
            <a:custGeom>
              <a:avLst/>
              <a:gdLst/>
              <a:ahLst/>
              <a:cxnLst/>
              <a:rect l="l" t="t" r="r" b="b"/>
              <a:pathLst>
                <a:path w="10790" h="17382" fill="none" extrusionOk="0">
                  <a:moveTo>
                    <a:pt x="0" y="17382"/>
                  </a:moveTo>
                  <a:lnTo>
                    <a:pt x="10789" y="1"/>
                  </a:lnTo>
                </a:path>
              </a:pathLst>
            </a:custGeom>
            <a:noFill/>
            <a:ln w="18975" cap="flat" cmpd="sng">
              <a:solidFill>
                <a:schemeClr val="accent1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6184625" y="2538625"/>
              <a:ext cx="345200" cy="214250"/>
            </a:xfrm>
            <a:custGeom>
              <a:avLst/>
              <a:gdLst/>
              <a:ahLst/>
              <a:cxnLst/>
              <a:rect l="l" t="t" r="r" b="b"/>
              <a:pathLst>
                <a:path w="13808" h="8570" fill="none" extrusionOk="0">
                  <a:moveTo>
                    <a:pt x="0" y="0"/>
                  </a:moveTo>
                  <a:lnTo>
                    <a:pt x="13807" y="8570"/>
                  </a:lnTo>
                </a:path>
              </a:pathLst>
            </a:custGeom>
            <a:noFill/>
            <a:ln w="18975" cap="flat" cmpd="sng">
              <a:solidFill>
                <a:schemeClr val="accent1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6229525" y="2466325"/>
              <a:ext cx="345200" cy="214275"/>
            </a:xfrm>
            <a:custGeom>
              <a:avLst/>
              <a:gdLst/>
              <a:ahLst/>
              <a:cxnLst/>
              <a:rect l="l" t="t" r="r" b="b"/>
              <a:pathLst>
                <a:path w="13808" h="8571" fill="none" extrusionOk="0">
                  <a:moveTo>
                    <a:pt x="0" y="1"/>
                  </a:moveTo>
                  <a:lnTo>
                    <a:pt x="13807" y="8570"/>
                  </a:lnTo>
                </a:path>
              </a:pathLst>
            </a:custGeom>
            <a:noFill/>
            <a:ln w="18975" cap="flat" cmpd="sng">
              <a:solidFill>
                <a:schemeClr val="accent1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6274375" y="2394000"/>
              <a:ext cx="345250" cy="214275"/>
            </a:xfrm>
            <a:custGeom>
              <a:avLst/>
              <a:gdLst/>
              <a:ahLst/>
              <a:cxnLst/>
              <a:rect l="l" t="t" r="r" b="b"/>
              <a:pathLst>
                <a:path w="13810" h="8571" fill="none" extrusionOk="0">
                  <a:moveTo>
                    <a:pt x="1" y="1"/>
                  </a:moveTo>
                  <a:lnTo>
                    <a:pt x="13809" y="8571"/>
                  </a:lnTo>
                </a:path>
              </a:pathLst>
            </a:custGeom>
            <a:noFill/>
            <a:ln w="18975" cap="flat" cmpd="sng">
              <a:solidFill>
                <a:schemeClr val="accent1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6319275" y="2321675"/>
              <a:ext cx="345225" cy="214325"/>
            </a:xfrm>
            <a:custGeom>
              <a:avLst/>
              <a:gdLst/>
              <a:ahLst/>
              <a:cxnLst/>
              <a:rect l="l" t="t" r="r" b="b"/>
              <a:pathLst>
                <a:path w="13809" h="8573" fill="none" extrusionOk="0">
                  <a:moveTo>
                    <a:pt x="0" y="1"/>
                  </a:moveTo>
                  <a:lnTo>
                    <a:pt x="13809" y="8572"/>
                  </a:lnTo>
                </a:path>
              </a:pathLst>
            </a:custGeom>
            <a:noFill/>
            <a:ln w="18975" cap="flat" cmpd="sng">
              <a:solidFill>
                <a:schemeClr val="accent1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6364175" y="2249400"/>
              <a:ext cx="345225" cy="214225"/>
            </a:xfrm>
            <a:custGeom>
              <a:avLst/>
              <a:gdLst/>
              <a:ahLst/>
              <a:cxnLst/>
              <a:rect l="l" t="t" r="r" b="b"/>
              <a:pathLst>
                <a:path w="13809" h="8569" fill="none" extrusionOk="0">
                  <a:moveTo>
                    <a:pt x="0" y="1"/>
                  </a:moveTo>
                  <a:lnTo>
                    <a:pt x="13809" y="8569"/>
                  </a:lnTo>
                </a:path>
              </a:pathLst>
            </a:custGeom>
            <a:noFill/>
            <a:ln w="18975" cap="flat" cmpd="sng">
              <a:solidFill>
                <a:schemeClr val="accent1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6565600" y="2204550"/>
              <a:ext cx="44025" cy="70925"/>
            </a:xfrm>
            <a:custGeom>
              <a:avLst/>
              <a:gdLst/>
              <a:ahLst/>
              <a:cxnLst/>
              <a:rect l="l" t="t" r="r" b="b"/>
              <a:pathLst>
                <a:path w="1761" h="2837" fill="none" extrusionOk="0">
                  <a:moveTo>
                    <a:pt x="1" y="2836"/>
                  </a:moveTo>
                  <a:lnTo>
                    <a:pt x="1760" y="0"/>
                  </a:lnTo>
                </a:path>
              </a:pathLst>
            </a:custGeom>
            <a:noFill/>
            <a:ln w="18975" cap="flat" cmpd="sng">
              <a:solidFill>
                <a:schemeClr val="accent1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6694475" y="1287825"/>
              <a:ext cx="611300" cy="644400"/>
            </a:xfrm>
            <a:custGeom>
              <a:avLst/>
              <a:gdLst/>
              <a:ahLst/>
              <a:cxnLst/>
              <a:rect l="l" t="t" r="r" b="b"/>
              <a:pathLst>
                <a:path w="24452" h="25776" fill="none" extrusionOk="0">
                  <a:moveTo>
                    <a:pt x="13419" y="25668"/>
                  </a:moveTo>
                  <a:cubicBezTo>
                    <a:pt x="13593" y="25776"/>
                    <a:pt x="13809" y="25746"/>
                    <a:pt x="13899" y="25599"/>
                  </a:cubicBezTo>
                  <a:lnTo>
                    <a:pt x="24361" y="8744"/>
                  </a:lnTo>
                  <a:cubicBezTo>
                    <a:pt x="24451" y="8600"/>
                    <a:pt x="24382" y="8393"/>
                    <a:pt x="24208" y="8287"/>
                  </a:cubicBezTo>
                  <a:lnTo>
                    <a:pt x="11033" y="108"/>
                  </a:lnTo>
                  <a:cubicBezTo>
                    <a:pt x="10858" y="1"/>
                    <a:pt x="10644" y="31"/>
                    <a:pt x="10553" y="175"/>
                  </a:cubicBezTo>
                  <a:lnTo>
                    <a:pt x="92" y="17029"/>
                  </a:lnTo>
                  <a:cubicBezTo>
                    <a:pt x="1" y="17176"/>
                    <a:pt x="69" y="17382"/>
                    <a:pt x="244" y="17491"/>
                  </a:cubicBezTo>
                  <a:close/>
                </a:path>
              </a:pathLst>
            </a:custGeom>
            <a:noFill/>
            <a:ln w="18975" cap="flat" cmpd="sng">
              <a:solidFill>
                <a:schemeClr val="accent4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6754600" y="1324075"/>
              <a:ext cx="269750" cy="434550"/>
            </a:xfrm>
            <a:custGeom>
              <a:avLst/>
              <a:gdLst/>
              <a:ahLst/>
              <a:cxnLst/>
              <a:rect l="l" t="t" r="r" b="b"/>
              <a:pathLst>
                <a:path w="10790" h="17382" fill="none" extrusionOk="0">
                  <a:moveTo>
                    <a:pt x="10789" y="0"/>
                  </a:moveTo>
                  <a:lnTo>
                    <a:pt x="0" y="17381"/>
                  </a:lnTo>
                </a:path>
              </a:pathLst>
            </a:custGeom>
            <a:noFill/>
            <a:ln w="18975" cap="flat" cmpd="sng">
              <a:solidFill>
                <a:schemeClr val="accent4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6823075" y="1366525"/>
              <a:ext cx="269675" cy="434575"/>
            </a:xfrm>
            <a:custGeom>
              <a:avLst/>
              <a:gdLst/>
              <a:ahLst/>
              <a:cxnLst/>
              <a:rect l="l" t="t" r="r" b="b"/>
              <a:pathLst>
                <a:path w="10787" h="17383" fill="none" extrusionOk="0">
                  <a:moveTo>
                    <a:pt x="10787" y="0"/>
                  </a:moveTo>
                  <a:lnTo>
                    <a:pt x="1" y="17383"/>
                  </a:lnTo>
                </a:path>
              </a:pathLst>
            </a:custGeom>
            <a:noFill/>
            <a:ln w="18975" cap="flat" cmpd="sng">
              <a:solidFill>
                <a:schemeClr val="accent4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6891525" y="1409075"/>
              <a:ext cx="269750" cy="434525"/>
            </a:xfrm>
            <a:custGeom>
              <a:avLst/>
              <a:gdLst/>
              <a:ahLst/>
              <a:cxnLst/>
              <a:rect l="l" t="t" r="r" b="b"/>
              <a:pathLst>
                <a:path w="10790" h="17381" fill="none" extrusionOk="0">
                  <a:moveTo>
                    <a:pt x="10790" y="1"/>
                  </a:moveTo>
                  <a:lnTo>
                    <a:pt x="1" y="17380"/>
                  </a:lnTo>
                </a:path>
              </a:pathLst>
            </a:custGeom>
            <a:noFill/>
            <a:ln w="18975" cap="flat" cmpd="sng">
              <a:solidFill>
                <a:schemeClr val="accent4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6959975" y="1451550"/>
              <a:ext cx="269750" cy="434575"/>
            </a:xfrm>
            <a:custGeom>
              <a:avLst/>
              <a:gdLst/>
              <a:ahLst/>
              <a:cxnLst/>
              <a:rect l="l" t="t" r="r" b="b"/>
              <a:pathLst>
                <a:path w="10790" h="17383" fill="none" extrusionOk="0">
                  <a:moveTo>
                    <a:pt x="10790" y="1"/>
                  </a:moveTo>
                  <a:lnTo>
                    <a:pt x="1" y="17382"/>
                  </a:lnTo>
                </a:path>
              </a:pathLst>
            </a:custGeom>
            <a:noFill/>
            <a:ln w="18975" cap="flat" cmpd="sng">
              <a:solidFill>
                <a:schemeClr val="accent4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6916550" y="1359450"/>
              <a:ext cx="345200" cy="214250"/>
            </a:xfrm>
            <a:custGeom>
              <a:avLst/>
              <a:gdLst/>
              <a:ahLst/>
              <a:cxnLst/>
              <a:rect l="l" t="t" r="r" b="b"/>
              <a:pathLst>
                <a:path w="13808" h="8570" fill="none" extrusionOk="0">
                  <a:moveTo>
                    <a:pt x="0" y="0"/>
                  </a:moveTo>
                  <a:lnTo>
                    <a:pt x="13807" y="8570"/>
                  </a:lnTo>
                </a:path>
              </a:pathLst>
            </a:custGeom>
            <a:noFill/>
            <a:ln w="18975" cap="flat" cmpd="sng">
              <a:solidFill>
                <a:schemeClr val="accent4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6871700" y="1431775"/>
              <a:ext cx="345200" cy="214250"/>
            </a:xfrm>
            <a:custGeom>
              <a:avLst/>
              <a:gdLst/>
              <a:ahLst/>
              <a:cxnLst/>
              <a:rect l="l" t="t" r="r" b="b"/>
              <a:pathLst>
                <a:path w="13808" h="8570" fill="none" extrusionOk="0">
                  <a:moveTo>
                    <a:pt x="0" y="0"/>
                  </a:moveTo>
                  <a:lnTo>
                    <a:pt x="13807" y="8570"/>
                  </a:lnTo>
                </a:path>
              </a:pathLst>
            </a:custGeom>
            <a:noFill/>
            <a:ln w="18975" cap="flat" cmpd="sng">
              <a:solidFill>
                <a:schemeClr val="accent4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6826750" y="1504075"/>
              <a:ext cx="345250" cy="214225"/>
            </a:xfrm>
            <a:custGeom>
              <a:avLst/>
              <a:gdLst/>
              <a:ahLst/>
              <a:cxnLst/>
              <a:rect l="l" t="t" r="r" b="b"/>
              <a:pathLst>
                <a:path w="13810" h="8569" fill="none" extrusionOk="0">
                  <a:moveTo>
                    <a:pt x="1" y="1"/>
                  </a:moveTo>
                  <a:lnTo>
                    <a:pt x="13809" y="8569"/>
                  </a:lnTo>
                </a:path>
              </a:pathLst>
            </a:custGeom>
            <a:noFill/>
            <a:ln w="18975" cap="flat" cmpd="sng">
              <a:solidFill>
                <a:schemeClr val="accent4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6781900" y="1576375"/>
              <a:ext cx="345200" cy="214300"/>
            </a:xfrm>
            <a:custGeom>
              <a:avLst/>
              <a:gdLst/>
              <a:ahLst/>
              <a:cxnLst/>
              <a:rect l="l" t="t" r="r" b="b"/>
              <a:pathLst>
                <a:path w="13808" h="8572" fill="none" extrusionOk="0">
                  <a:moveTo>
                    <a:pt x="1" y="0"/>
                  </a:moveTo>
                  <a:lnTo>
                    <a:pt x="13807" y="8571"/>
                  </a:lnTo>
                </a:path>
              </a:pathLst>
            </a:custGeom>
            <a:noFill/>
            <a:ln w="18975" cap="flat" cmpd="sng">
              <a:solidFill>
                <a:schemeClr val="accent4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6737050" y="1648700"/>
              <a:ext cx="345150" cy="214250"/>
            </a:xfrm>
            <a:custGeom>
              <a:avLst/>
              <a:gdLst/>
              <a:ahLst/>
              <a:cxnLst/>
              <a:rect l="l" t="t" r="r" b="b"/>
              <a:pathLst>
                <a:path w="13806" h="8570" fill="none" extrusionOk="0">
                  <a:moveTo>
                    <a:pt x="0" y="0"/>
                  </a:moveTo>
                  <a:lnTo>
                    <a:pt x="13806" y="8570"/>
                  </a:lnTo>
                </a:path>
              </a:pathLst>
            </a:custGeom>
            <a:noFill/>
            <a:ln w="18975" cap="flat" cmpd="sng">
              <a:solidFill>
                <a:schemeClr val="accent4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6805775" y="1817650"/>
              <a:ext cx="44000" cy="70825"/>
            </a:xfrm>
            <a:custGeom>
              <a:avLst/>
              <a:gdLst/>
              <a:ahLst/>
              <a:cxnLst/>
              <a:rect l="l" t="t" r="r" b="b"/>
              <a:pathLst>
                <a:path w="1760" h="2833" fill="none" extrusionOk="0">
                  <a:moveTo>
                    <a:pt x="1760" y="0"/>
                  </a:moveTo>
                  <a:lnTo>
                    <a:pt x="0" y="2833"/>
                  </a:lnTo>
                </a:path>
              </a:pathLst>
            </a:custGeom>
            <a:noFill/>
            <a:ln w="18975" cap="flat" cmpd="sng">
              <a:solidFill>
                <a:schemeClr val="accent4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7256275" y="2393050"/>
              <a:ext cx="102725" cy="63750"/>
            </a:xfrm>
            <a:custGeom>
              <a:avLst/>
              <a:gdLst/>
              <a:ahLst/>
              <a:cxnLst/>
              <a:rect l="l" t="t" r="r" b="b"/>
              <a:pathLst>
                <a:path w="4109" h="2550" fill="none" extrusionOk="0">
                  <a:moveTo>
                    <a:pt x="0" y="1"/>
                  </a:moveTo>
                  <a:lnTo>
                    <a:pt x="4109" y="2549"/>
                  </a:lnTo>
                </a:path>
              </a:pathLst>
            </a:custGeom>
            <a:noFill/>
            <a:ln w="18975" cap="flat" cmpd="sng">
              <a:solidFill>
                <a:srgbClr val="72727C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7316225" y="2419000"/>
              <a:ext cx="66800" cy="63150"/>
            </a:xfrm>
            <a:custGeom>
              <a:avLst/>
              <a:gdLst/>
              <a:ahLst/>
              <a:cxnLst/>
              <a:rect l="l" t="t" r="r" b="b"/>
              <a:pathLst>
                <a:path w="2672" h="2526" extrusionOk="0">
                  <a:moveTo>
                    <a:pt x="1344" y="1"/>
                  </a:moveTo>
                  <a:cubicBezTo>
                    <a:pt x="921" y="1"/>
                    <a:pt x="509" y="212"/>
                    <a:pt x="271" y="598"/>
                  </a:cubicBezTo>
                  <a:cubicBezTo>
                    <a:pt x="0" y="1031"/>
                    <a:pt x="19" y="1584"/>
                    <a:pt x="316" y="2000"/>
                  </a:cubicBezTo>
                  <a:cubicBezTo>
                    <a:pt x="558" y="2335"/>
                    <a:pt x="942" y="2526"/>
                    <a:pt x="1344" y="2526"/>
                  </a:cubicBezTo>
                  <a:cubicBezTo>
                    <a:pt x="1439" y="2526"/>
                    <a:pt x="1535" y="2515"/>
                    <a:pt x="1630" y="2493"/>
                  </a:cubicBezTo>
                  <a:cubicBezTo>
                    <a:pt x="2128" y="2376"/>
                    <a:pt x="2506" y="1971"/>
                    <a:pt x="2588" y="1469"/>
                  </a:cubicBezTo>
                  <a:cubicBezTo>
                    <a:pt x="2672" y="964"/>
                    <a:pt x="2443" y="460"/>
                    <a:pt x="2009" y="191"/>
                  </a:cubicBezTo>
                  <a:cubicBezTo>
                    <a:pt x="1802" y="62"/>
                    <a:pt x="1571" y="1"/>
                    <a:pt x="1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7338350" y="2419075"/>
              <a:ext cx="46925" cy="63025"/>
            </a:xfrm>
            <a:custGeom>
              <a:avLst/>
              <a:gdLst/>
              <a:ahLst/>
              <a:cxnLst/>
              <a:rect l="l" t="t" r="r" b="b"/>
              <a:pathLst>
                <a:path w="1877" h="2521" extrusionOk="0">
                  <a:moveTo>
                    <a:pt x="463" y="0"/>
                  </a:moveTo>
                  <a:cubicBezTo>
                    <a:pt x="348" y="0"/>
                    <a:pt x="234" y="16"/>
                    <a:pt x="122" y="48"/>
                  </a:cubicBezTo>
                  <a:cubicBezTo>
                    <a:pt x="195" y="74"/>
                    <a:pt x="265" y="108"/>
                    <a:pt x="331" y="149"/>
                  </a:cubicBezTo>
                  <a:cubicBezTo>
                    <a:pt x="759" y="413"/>
                    <a:pt x="989" y="904"/>
                    <a:pt x="917" y="1401"/>
                  </a:cubicBezTo>
                  <a:cubicBezTo>
                    <a:pt x="845" y="1897"/>
                    <a:pt x="486" y="2303"/>
                    <a:pt x="1" y="2435"/>
                  </a:cubicBezTo>
                  <a:cubicBezTo>
                    <a:pt x="150" y="2493"/>
                    <a:pt x="304" y="2520"/>
                    <a:pt x="456" y="2520"/>
                  </a:cubicBezTo>
                  <a:cubicBezTo>
                    <a:pt x="922" y="2520"/>
                    <a:pt x="1367" y="2261"/>
                    <a:pt x="1586" y="1823"/>
                  </a:cubicBezTo>
                  <a:cubicBezTo>
                    <a:pt x="1877" y="1240"/>
                    <a:pt x="1676" y="531"/>
                    <a:pt x="1124" y="188"/>
                  </a:cubicBezTo>
                  <a:cubicBezTo>
                    <a:pt x="923" y="64"/>
                    <a:pt x="694" y="0"/>
                    <a:pt x="4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6476375" y="2058575"/>
              <a:ext cx="205125" cy="133550"/>
            </a:xfrm>
            <a:custGeom>
              <a:avLst/>
              <a:gdLst/>
              <a:ahLst/>
              <a:cxnLst/>
              <a:rect l="l" t="t" r="r" b="b"/>
              <a:pathLst>
                <a:path w="8205" h="5342" extrusionOk="0">
                  <a:moveTo>
                    <a:pt x="486" y="1"/>
                  </a:moveTo>
                  <a:cubicBezTo>
                    <a:pt x="344" y="1"/>
                    <a:pt x="205" y="72"/>
                    <a:pt x="125" y="202"/>
                  </a:cubicBezTo>
                  <a:cubicBezTo>
                    <a:pt x="0" y="403"/>
                    <a:pt x="62" y="667"/>
                    <a:pt x="263" y="790"/>
                  </a:cubicBezTo>
                  <a:lnTo>
                    <a:pt x="7492" y="5277"/>
                  </a:lnTo>
                  <a:cubicBezTo>
                    <a:pt x="7562" y="5320"/>
                    <a:pt x="7640" y="5341"/>
                    <a:pt x="7717" y="5341"/>
                  </a:cubicBezTo>
                  <a:cubicBezTo>
                    <a:pt x="7860" y="5341"/>
                    <a:pt x="7999" y="5270"/>
                    <a:pt x="8080" y="5141"/>
                  </a:cubicBezTo>
                  <a:cubicBezTo>
                    <a:pt x="8205" y="4940"/>
                    <a:pt x="8143" y="4676"/>
                    <a:pt x="7941" y="4553"/>
                  </a:cubicBezTo>
                  <a:lnTo>
                    <a:pt x="712" y="66"/>
                  </a:lnTo>
                  <a:cubicBezTo>
                    <a:pt x="641" y="22"/>
                    <a:pt x="563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" name="Google Shape;448;p32"/>
          <p:cNvGrpSpPr/>
          <p:nvPr/>
        </p:nvGrpSpPr>
        <p:grpSpPr>
          <a:xfrm>
            <a:off x="5825075" y="2556008"/>
            <a:ext cx="1299888" cy="1315343"/>
            <a:chOff x="3106200" y="901725"/>
            <a:chExt cx="2247775" cy="2274500"/>
          </a:xfrm>
        </p:grpSpPr>
        <p:sp>
          <p:nvSpPr>
            <p:cNvPr id="449" name="Google Shape;449;p32"/>
            <p:cNvSpPr/>
            <p:nvPr/>
          </p:nvSpPr>
          <p:spPr>
            <a:xfrm>
              <a:off x="3822900" y="2843875"/>
              <a:ext cx="365950" cy="332350"/>
            </a:xfrm>
            <a:custGeom>
              <a:avLst/>
              <a:gdLst/>
              <a:ahLst/>
              <a:cxnLst/>
              <a:rect l="l" t="t" r="r" b="b"/>
              <a:pathLst>
                <a:path w="14638" h="13294" extrusionOk="0">
                  <a:moveTo>
                    <a:pt x="5702" y="0"/>
                  </a:moveTo>
                  <a:cubicBezTo>
                    <a:pt x="3185" y="0"/>
                    <a:pt x="987" y="1891"/>
                    <a:pt x="674" y="4450"/>
                  </a:cubicBezTo>
                  <a:lnTo>
                    <a:pt x="339" y="7171"/>
                  </a:lnTo>
                  <a:cubicBezTo>
                    <a:pt x="1" y="9937"/>
                    <a:pt x="1986" y="12478"/>
                    <a:pt x="4753" y="12818"/>
                  </a:cubicBezTo>
                  <a:lnTo>
                    <a:pt x="8318" y="13256"/>
                  </a:lnTo>
                  <a:cubicBezTo>
                    <a:pt x="8525" y="13281"/>
                    <a:pt x="8731" y="13294"/>
                    <a:pt x="8935" y="13294"/>
                  </a:cubicBezTo>
                  <a:cubicBezTo>
                    <a:pt x="11453" y="13294"/>
                    <a:pt x="13650" y="11404"/>
                    <a:pt x="13964" y="8845"/>
                  </a:cubicBezTo>
                  <a:lnTo>
                    <a:pt x="14298" y="6123"/>
                  </a:lnTo>
                  <a:cubicBezTo>
                    <a:pt x="14638" y="3356"/>
                    <a:pt x="12652" y="815"/>
                    <a:pt x="9886" y="475"/>
                  </a:cubicBezTo>
                  <a:lnTo>
                    <a:pt x="6319" y="38"/>
                  </a:lnTo>
                  <a:cubicBezTo>
                    <a:pt x="6112" y="13"/>
                    <a:pt x="5906" y="0"/>
                    <a:pt x="5702" y="0"/>
                  </a:cubicBez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4964425" y="2109100"/>
              <a:ext cx="389550" cy="374325"/>
            </a:xfrm>
            <a:custGeom>
              <a:avLst/>
              <a:gdLst/>
              <a:ahLst/>
              <a:cxnLst/>
              <a:rect l="l" t="t" r="r" b="b"/>
              <a:pathLst>
                <a:path w="15582" h="14973" extrusionOk="0">
                  <a:moveTo>
                    <a:pt x="6664" y="1"/>
                  </a:moveTo>
                  <a:cubicBezTo>
                    <a:pt x="4972" y="1"/>
                    <a:pt x="3370" y="1030"/>
                    <a:pt x="2731" y="2698"/>
                  </a:cubicBezTo>
                  <a:lnTo>
                    <a:pt x="827" y="7671"/>
                  </a:lnTo>
                  <a:cubicBezTo>
                    <a:pt x="0" y="9829"/>
                    <a:pt x="1091" y="12271"/>
                    <a:pt x="3249" y="13096"/>
                  </a:cubicBezTo>
                  <a:lnTo>
                    <a:pt x="7427" y="14696"/>
                  </a:lnTo>
                  <a:cubicBezTo>
                    <a:pt x="7917" y="14884"/>
                    <a:pt x="8422" y="14973"/>
                    <a:pt x="8919" y="14973"/>
                  </a:cubicBezTo>
                  <a:cubicBezTo>
                    <a:pt x="10611" y="14973"/>
                    <a:pt x="12214" y="13943"/>
                    <a:pt x="12853" y="12276"/>
                  </a:cubicBezTo>
                  <a:lnTo>
                    <a:pt x="14756" y="7303"/>
                  </a:lnTo>
                  <a:cubicBezTo>
                    <a:pt x="15581" y="5145"/>
                    <a:pt x="14492" y="2704"/>
                    <a:pt x="12334" y="1877"/>
                  </a:cubicBezTo>
                  <a:lnTo>
                    <a:pt x="8156" y="277"/>
                  </a:lnTo>
                  <a:cubicBezTo>
                    <a:pt x="7666" y="90"/>
                    <a:pt x="7161" y="1"/>
                    <a:pt x="6664" y="1"/>
                  </a:cubicBez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4803425" y="1280050"/>
              <a:ext cx="391825" cy="361300"/>
            </a:xfrm>
            <a:custGeom>
              <a:avLst/>
              <a:gdLst/>
              <a:ahLst/>
              <a:cxnLst/>
              <a:rect l="l" t="t" r="r" b="b"/>
              <a:pathLst>
                <a:path w="15673" h="14452" extrusionOk="0">
                  <a:moveTo>
                    <a:pt x="7802" y="0"/>
                  </a:moveTo>
                  <a:cubicBezTo>
                    <a:pt x="6700" y="0"/>
                    <a:pt x="5589" y="340"/>
                    <a:pt x="4643" y="1047"/>
                  </a:cubicBezTo>
                  <a:lnTo>
                    <a:pt x="2827" y="2400"/>
                  </a:lnTo>
                  <a:cubicBezTo>
                    <a:pt x="487" y="4144"/>
                    <a:pt x="0" y="7484"/>
                    <a:pt x="1744" y="9825"/>
                  </a:cubicBezTo>
                  <a:lnTo>
                    <a:pt x="3604" y="12321"/>
                  </a:lnTo>
                  <a:cubicBezTo>
                    <a:pt x="4643" y="13715"/>
                    <a:pt x="6247" y="14452"/>
                    <a:pt x="7869" y="14452"/>
                  </a:cubicBezTo>
                  <a:cubicBezTo>
                    <a:pt x="8972" y="14452"/>
                    <a:pt x="10083" y="14111"/>
                    <a:pt x="11030" y="13406"/>
                  </a:cubicBezTo>
                  <a:lnTo>
                    <a:pt x="12844" y="12051"/>
                  </a:lnTo>
                  <a:cubicBezTo>
                    <a:pt x="15186" y="10307"/>
                    <a:pt x="15673" y="6967"/>
                    <a:pt x="13929" y="4627"/>
                  </a:cubicBezTo>
                  <a:lnTo>
                    <a:pt x="12067" y="2130"/>
                  </a:lnTo>
                  <a:cubicBezTo>
                    <a:pt x="11029" y="737"/>
                    <a:pt x="9424" y="0"/>
                    <a:pt x="7802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3956050" y="901725"/>
              <a:ext cx="350775" cy="326275"/>
            </a:xfrm>
            <a:custGeom>
              <a:avLst/>
              <a:gdLst/>
              <a:ahLst/>
              <a:cxnLst/>
              <a:rect l="l" t="t" r="r" b="b"/>
              <a:pathLst>
                <a:path w="14031" h="13051" extrusionOk="0">
                  <a:moveTo>
                    <a:pt x="4519" y="1"/>
                  </a:moveTo>
                  <a:cubicBezTo>
                    <a:pt x="2226" y="1"/>
                    <a:pt x="310" y="1836"/>
                    <a:pt x="232" y="4143"/>
                  </a:cubicBezTo>
                  <a:lnTo>
                    <a:pt x="83" y="8432"/>
                  </a:lnTo>
                  <a:cubicBezTo>
                    <a:pt x="1" y="10792"/>
                    <a:pt x="1865" y="12789"/>
                    <a:pt x="4225" y="12869"/>
                  </a:cubicBezTo>
                  <a:lnTo>
                    <a:pt x="9364" y="13048"/>
                  </a:lnTo>
                  <a:cubicBezTo>
                    <a:pt x="9414" y="13050"/>
                    <a:pt x="9464" y="13051"/>
                    <a:pt x="9514" y="13051"/>
                  </a:cubicBezTo>
                  <a:cubicBezTo>
                    <a:pt x="11807" y="13051"/>
                    <a:pt x="13721" y="11215"/>
                    <a:pt x="13801" y="8906"/>
                  </a:cubicBezTo>
                  <a:lnTo>
                    <a:pt x="13950" y="4618"/>
                  </a:lnTo>
                  <a:cubicBezTo>
                    <a:pt x="14031" y="2259"/>
                    <a:pt x="12167" y="261"/>
                    <a:pt x="9808" y="180"/>
                  </a:cubicBezTo>
                  <a:lnTo>
                    <a:pt x="4669" y="3"/>
                  </a:lnTo>
                  <a:cubicBezTo>
                    <a:pt x="4619" y="1"/>
                    <a:pt x="4569" y="1"/>
                    <a:pt x="4519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3191450" y="1277300"/>
              <a:ext cx="410400" cy="382350"/>
            </a:xfrm>
            <a:custGeom>
              <a:avLst/>
              <a:gdLst/>
              <a:ahLst/>
              <a:cxnLst/>
              <a:rect l="l" t="t" r="r" b="b"/>
              <a:pathLst>
                <a:path w="16416" h="15294" extrusionOk="0">
                  <a:moveTo>
                    <a:pt x="9179" y="1"/>
                  </a:moveTo>
                  <a:cubicBezTo>
                    <a:pt x="7274" y="1"/>
                    <a:pt x="5385" y="837"/>
                    <a:pt x="4119" y="2439"/>
                  </a:cubicBezTo>
                  <a:lnTo>
                    <a:pt x="2196" y="4870"/>
                  </a:lnTo>
                  <a:cubicBezTo>
                    <a:pt x="1" y="7649"/>
                    <a:pt x="478" y="11718"/>
                    <a:pt x="3254" y="13914"/>
                  </a:cubicBezTo>
                  <a:cubicBezTo>
                    <a:pt x="4431" y="14843"/>
                    <a:pt x="5838" y="15294"/>
                    <a:pt x="7236" y="15294"/>
                  </a:cubicBezTo>
                  <a:cubicBezTo>
                    <a:pt x="9142" y="15294"/>
                    <a:pt x="11032" y="14457"/>
                    <a:pt x="12299" y="12855"/>
                  </a:cubicBezTo>
                  <a:lnTo>
                    <a:pt x="14220" y="10422"/>
                  </a:lnTo>
                  <a:cubicBezTo>
                    <a:pt x="16416" y="7644"/>
                    <a:pt x="15938" y="3574"/>
                    <a:pt x="13161" y="1380"/>
                  </a:cubicBezTo>
                  <a:cubicBezTo>
                    <a:pt x="11985" y="451"/>
                    <a:pt x="10578" y="1"/>
                    <a:pt x="9179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3106250" y="962725"/>
              <a:ext cx="2185350" cy="2185450"/>
            </a:xfrm>
            <a:custGeom>
              <a:avLst/>
              <a:gdLst/>
              <a:ahLst/>
              <a:cxnLst/>
              <a:rect l="l" t="t" r="r" b="b"/>
              <a:pathLst>
                <a:path w="87414" h="87418" extrusionOk="0">
                  <a:moveTo>
                    <a:pt x="43707" y="1"/>
                  </a:moveTo>
                  <a:cubicBezTo>
                    <a:pt x="19568" y="1"/>
                    <a:pt x="0" y="19571"/>
                    <a:pt x="0" y="43709"/>
                  </a:cubicBezTo>
                  <a:cubicBezTo>
                    <a:pt x="0" y="67848"/>
                    <a:pt x="19568" y="87417"/>
                    <a:pt x="43707" y="87417"/>
                  </a:cubicBezTo>
                  <a:cubicBezTo>
                    <a:pt x="67846" y="87417"/>
                    <a:pt x="87414" y="67847"/>
                    <a:pt x="87414" y="43709"/>
                  </a:cubicBezTo>
                  <a:cubicBezTo>
                    <a:pt x="87414" y="19570"/>
                    <a:pt x="67846" y="1"/>
                    <a:pt x="43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3106200" y="1828900"/>
              <a:ext cx="2185450" cy="1319275"/>
            </a:xfrm>
            <a:custGeom>
              <a:avLst/>
              <a:gdLst/>
              <a:ahLst/>
              <a:cxnLst/>
              <a:rect l="l" t="t" r="r" b="b"/>
              <a:pathLst>
                <a:path w="87418" h="52771" extrusionOk="0">
                  <a:moveTo>
                    <a:pt x="948" y="1"/>
                  </a:moveTo>
                  <a:cubicBezTo>
                    <a:pt x="318" y="2981"/>
                    <a:pt x="1" y="6017"/>
                    <a:pt x="1" y="9062"/>
                  </a:cubicBezTo>
                  <a:cubicBezTo>
                    <a:pt x="1" y="33200"/>
                    <a:pt x="19570" y="52770"/>
                    <a:pt x="43709" y="52770"/>
                  </a:cubicBezTo>
                  <a:cubicBezTo>
                    <a:pt x="67847" y="52770"/>
                    <a:pt x="87416" y="33201"/>
                    <a:pt x="87416" y="9062"/>
                  </a:cubicBezTo>
                  <a:cubicBezTo>
                    <a:pt x="87417" y="6017"/>
                    <a:pt x="87099" y="2981"/>
                    <a:pt x="86470" y="1"/>
                  </a:cubicBezTo>
                  <a:cubicBezTo>
                    <a:pt x="82297" y="19789"/>
                    <a:pt x="64740" y="34646"/>
                    <a:pt x="43709" y="34646"/>
                  </a:cubicBezTo>
                  <a:cubicBezTo>
                    <a:pt x="22678" y="34646"/>
                    <a:pt x="5121" y="19789"/>
                    <a:pt x="94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3679125" y="1381375"/>
              <a:ext cx="275175" cy="189125"/>
            </a:xfrm>
            <a:custGeom>
              <a:avLst/>
              <a:gdLst/>
              <a:ahLst/>
              <a:cxnLst/>
              <a:rect l="l" t="t" r="r" b="b"/>
              <a:pathLst>
                <a:path w="11007" h="7565" extrusionOk="0">
                  <a:moveTo>
                    <a:pt x="6855" y="1"/>
                  </a:moveTo>
                  <a:cubicBezTo>
                    <a:pt x="6004" y="1"/>
                    <a:pt x="5077" y="182"/>
                    <a:pt x="4163" y="563"/>
                  </a:cubicBezTo>
                  <a:cubicBezTo>
                    <a:pt x="1533" y="1659"/>
                    <a:pt x="1" y="3989"/>
                    <a:pt x="741" y="5766"/>
                  </a:cubicBezTo>
                  <a:cubicBezTo>
                    <a:pt x="1224" y="6926"/>
                    <a:pt x="2554" y="7564"/>
                    <a:pt x="4151" y="7564"/>
                  </a:cubicBezTo>
                  <a:cubicBezTo>
                    <a:pt x="5002" y="7564"/>
                    <a:pt x="5929" y="7383"/>
                    <a:pt x="6844" y="7002"/>
                  </a:cubicBezTo>
                  <a:cubicBezTo>
                    <a:pt x="9476" y="5906"/>
                    <a:pt x="11007" y="3578"/>
                    <a:pt x="10267" y="1801"/>
                  </a:cubicBezTo>
                  <a:cubicBezTo>
                    <a:pt x="9783" y="640"/>
                    <a:pt x="8452" y="1"/>
                    <a:pt x="6855" y="1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3609350" y="1333525"/>
              <a:ext cx="368100" cy="259750"/>
            </a:xfrm>
            <a:custGeom>
              <a:avLst/>
              <a:gdLst/>
              <a:ahLst/>
              <a:cxnLst/>
              <a:rect l="l" t="t" r="r" b="b"/>
              <a:pathLst>
                <a:path w="14724" h="10390" extrusionOk="0">
                  <a:moveTo>
                    <a:pt x="10321" y="1"/>
                  </a:moveTo>
                  <a:cubicBezTo>
                    <a:pt x="9042" y="1"/>
                    <a:pt x="7649" y="273"/>
                    <a:pt x="6274" y="846"/>
                  </a:cubicBezTo>
                  <a:cubicBezTo>
                    <a:pt x="2310" y="2496"/>
                    <a:pt x="0" y="6007"/>
                    <a:pt x="1116" y="8687"/>
                  </a:cubicBezTo>
                  <a:cubicBezTo>
                    <a:pt x="1407" y="9384"/>
                    <a:pt x="1905" y="9953"/>
                    <a:pt x="2547" y="10389"/>
                  </a:cubicBezTo>
                  <a:cubicBezTo>
                    <a:pt x="2234" y="10060"/>
                    <a:pt x="1976" y="9689"/>
                    <a:pt x="1801" y="9267"/>
                  </a:cubicBezTo>
                  <a:cubicBezTo>
                    <a:pt x="685" y="6587"/>
                    <a:pt x="2993" y="3078"/>
                    <a:pt x="6957" y="1426"/>
                  </a:cubicBezTo>
                  <a:cubicBezTo>
                    <a:pt x="8333" y="853"/>
                    <a:pt x="9727" y="581"/>
                    <a:pt x="11007" y="581"/>
                  </a:cubicBezTo>
                  <a:cubicBezTo>
                    <a:pt x="12455" y="581"/>
                    <a:pt x="13757" y="929"/>
                    <a:pt x="14724" y="1586"/>
                  </a:cubicBezTo>
                  <a:cubicBezTo>
                    <a:pt x="13741" y="556"/>
                    <a:pt x="12147" y="1"/>
                    <a:pt x="10321" y="1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3695525" y="1399525"/>
              <a:ext cx="258750" cy="170975"/>
            </a:xfrm>
            <a:custGeom>
              <a:avLst/>
              <a:gdLst/>
              <a:ahLst/>
              <a:cxnLst/>
              <a:rect l="l" t="t" r="r" b="b"/>
              <a:pathLst>
                <a:path w="10350" h="6839" extrusionOk="0">
                  <a:moveTo>
                    <a:pt x="8743" y="0"/>
                  </a:moveTo>
                  <a:cubicBezTo>
                    <a:pt x="9247" y="1741"/>
                    <a:pt x="7744" y="3905"/>
                    <a:pt x="5237" y="4948"/>
                  </a:cubicBezTo>
                  <a:cubicBezTo>
                    <a:pt x="4324" y="5329"/>
                    <a:pt x="3399" y="5510"/>
                    <a:pt x="2549" y="5510"/>
                  </a:cubicBezTo>
                  <a:cubicBezTo>
                    <a:pt x="1547" y="5510"/>
                    <a:pt x="650" y="5258"/>
                    <a:pt x="1" y="4785"/>
                  </a:cubicBezTo>
                  <a:lnTo>
                    <a:pt x="1" y="4785"/>
                  </a:lnTo>
                  <a:cubicBezTo>
                    <a:pt x="25" y="4872"/>
                    <a:pt x="53" y="4956"/>
                    <a:pt x="85" y="5040"/>
                  </a:cubicBezTo>
                  <a:cubicBezTo>
                    <a:pt x="568" y="6200"/>
                    <a:pt x="1899" y="6838"/>
                    <a:pt x="3495" y="6838"/>
                  </a:cubicBezTo>
                  <a:cubicBezTo>
                    <a:pt x="4347" y="6838"/>
                    <a:pt x="5274" y="6657"/>
                    <a:pt x="6188" y="6276"/>
                  </a:cubicBezTo>
                  <a:cubicBezTo>
                    <a:pt x="8819" y="5180"/>
                    <a:pt x="10349" y="2852"/>
                    <a:pt x="9611" y="1075"/>
                  </a:cubicBezTo>
                  <a:cubicBezTo>
                    <a:pt x="9429" y="640"/>
                    <a:pt x="9130" y="281"/>
                    <a:pt x="874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4137525" y="1135200"/>
              <a:ext cx="177525" cy="97950"/>
            </a:xfrm>
            <a:custGeom>
              <a:avLst/>
              <a:gdLst/>
              <a:ahLst/>
              <a:cxnLst/>
              <a:rect l="l" t="t" r="r" b="b"/>
              <a:pathLst>
                <a:path w="7101" h="3918" extrusionOk="0">
                  <a:moveTo>
                    <a:pt x="4011" y="1"/>
                  </a:moveTo>
                  <a:cubicBezTo>
                    <a:pt x="3792" y="1"/>
                    <a:pt x="3566" y="13"/>
                    <a:pt x="3336" y="38"/>
                  </a:cubicBezTo>
                  <a:cubicBezTo>
                    <a:pt x="1441" y="249"/>
                    <a:pt x="1" y="1276"/>
                    <a:pt x="118" y="2339"/>
                  </a:cubicBezTo>
                  <a:cubicBezTo>
                    <a:pt x="221" y="3272"/>
                    <a:pt x="1495" y="3917"/>
                    <a:pt x="3090" y="3917"/>
                  </a:cubicBezTo>
                  <a:cubicBezTo>
                    <a:pt x="3309" y="3917"/>
                    <a:pt x="3533" y="3905"/>
                    <a:pt x="3762" y="3880"/>
                  </a:cubicBezTo>
                  <a:cubicBezTo>
                    <a:pt x="5657" y="3670"/>
                    <a:pt x="7100" y="2640"/>
                    <a:pt x="6982" y="1580"/>
                  </a:cubicBezTo>
                  <a:cubicBezTo>
                    <a:pt x="6879" y="647"/>
                    <a:pt x="5606" y="1"/>
                    <a:pt x="4011" y="1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4501475" y="1490450"/>
              <a:ext cx="107775" cy="98575"/>
            </a:xfrm>
            <a:custGeom>
              <a:avLst/>
              <a:gdLst/>
              <a:ahLst/>
              <a:cxnLst/>
              <a:rect l="l" t="t" r="r" b="b"/>
              <a:pathLst>
                <a:path w="4311" h="3943" extrusionOk="0">
                  <a:moveTo>
                    <a:pt x="1012" y="1"/>
                  </a:moveTo>
                  <a:lnTo>
                    <a:pt x="1012" y="1"/>
                  </a:lnTo>
                  <a:cubicBezTo>
                    <a:pt x="930" y="111"/>
                    <a:pt x="853" y="225"/>
                    <a:pt x="782" y="344"/>
                  </a:cubicBezTo>
                  <a:cubicBezTo>
                    <a:pt x="1" y="1695"/>
                    <a:pt x="118" y="3224"/>
                    <a:pt x="1041" y="3758"/>
                  </a:cubicBezTo>
                  <a:cubicBezTo>
                    <a:pt x="1258" y="3883"/>
                    <a:pt x="1500" y="3942"/>
                    <a:pt x="1753" y="3942"/>
                  </a:cubicBezTo>
                  <a:cubicBezTo>
                    <a:pt x="2581" y="3942"/>
                    <a:pt x="3532" y="3311"/>
                    <a:pt x="4128" y="2275"/>
                  </a:cubicBezTo>
                  <a:cubicBezTo>
                    <a:pt x="4199" y="2154"/>
                    <a:pt x="4253" y="2029"/>
                    <a:pt x="4310" y="1904"/>
                  </a:cubicBezTo>
                  <a:lnTo>
                    <a:pt x="4310" y="1904"/>
                  </a:lnTo>
                  <a:cubicBezTo>
                    <a:pt x="3714" y="2731"/>
                    <a:pt x="2890" y="3227"/>
                    <a:pt x="2161" y="3227"/>
                  </a:cubicBezTo>
                  <a:cubicBezTo>
                    <a:pt x="1909" y="3227"/>
                    <a:pt x="1669" y="3168"/>
                    <a:pt x="1453" y="3044"/>
                  </a:cubicBezTo>
                  <a:cubicBezTo>
                    <a:pt x="614" y="2558"/>
                    <a:pt x="450" y="1249"/>
                    <a:pt x="1012" y="1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4084175" y="1105850"/>
              <a:ext cx="239475" cy="148050"/>
            </a:xfrm>
            <a:custGeom>
              <a:avLst/>
              <a:gdLst/>
              <a:ahLst/>
              <a:cxnLst/>
              <a:rect l="l" t="t" r="r" b="b"/>
              <a:pathLst>
                <a:path w="9579" h="5922" extrusionOk="0">
                  <a:moveTo>
                    <a:pt x="6419" y="0"/>
                  </a:moveTo>
                  <a:cubicBezTo>
                    <a:pt x="6069" y="0"/>
                    <a:pt x="5710" y="20"/>
                    <a:pt x="5344" y="60"/>
                  </a:cubicBezTo>
                  <a:cubicBezTo>
                    <a:pt x="2309" y="395"/>
                    <a:pt x="1" y="2042"/>
                    <a:pt x="190" y="3742"/>
                  </a:cubicBezTo>
                  <a:cubicBezTo>
                    <a:pt x="298" y="4720"/>
                    <a:pt x="1215" y="5500"/>
                    <a:pt x="2552" y="5922"/>
                  </a:cubicBezTo>
                  <a:cubicBezTo>
                    <a:pt x="1639" y="5476"/>
                    <a:pt x="1039" y="4823"/>
                    <a:pt x="954" y="4045"/>
                  </a:cubicBezTo>
                  <a:cubicBezTo>
                    <a:pt x="764" y="2347"/>
                    <a:pt x="3072" y="699"/>
                    <a:pt x="6108" y="362"/>
                  </a:cubicBezTo>
                  <a:cubicBezTo>
                    <a:pt x="6471" y="322"/>
                    <a:pt x="6829" y="303"/>
                    <a:pt x="7176" y="303"/>
                  </a:cubicBezTo>
                  <a:cubicBezTo>
                    <a:pt x="8057" y="303"/>
                    <a:pt x="8875" y="426"/>
                    <a:pt x="9579" y="648"/>
                  </a:cubicBezTo>
                  <a:cubicBezTo>
                    <a:pt x="8742" y="238"/>
                    <a:pt x="7640" y="0"/>
                    <a:pt x="641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4178450" y="1135275"/>
              <a:ext cx="136550" cy="97875"/>
            </a:xfrm>
            <a:custGeom>
              <a:avLst/>
              <a:gdLst/>
              <a:ahLst/>
              <a:cxnLst/>
              <a:rect l="l" t="t" r="r" b="b"/>
              <a:pathLst>
                <a:path w="5462" h="3915" extrusionOk="0">
                  <a:moveTo>
                    <a:pt x="2450" y="1"/>
                  </a:moveTo>
                  <a:lnTo>
                    <a:pt x="2450" y="1"/>
                  </a:lnTo>
                  <a:cubicBezTo>
                    <a:pt x="3309" y="260"/>
                    <a:pt x="3902" y="753"/>
                    <a:pt x="3971" y="1376"/>
                  </a:cubicBezTo>
                  <a:cubicBezTo>
                    <a:pt x="4088" y="2437"/>
                    <a:pt x="2646" y="3466"/>
                    <a:pt x="749" y="3676"/>
                  </a:cubicBezTo>
                  <a:cubicBezTo>
                    <a:pt x="535" y="3699"/>
                    <a:pt x="320" y="3712"/>
                    <a:pt x="104" y="3712"/>
                  </a:cubicBezTo>
                  <a:cubicBezTo>
                    <a:pt x="69" y="3712"/>
                    <a:pt x="35" y="3712"/>
                    <a:pt x="0" y="3711"/>
                  </a:cubicBezTo>
                  <a:lnTo>
                    <a:pt x="0" y="3711"/>
                  </a:lnTo>
                  <a:cubicBezTo>
                    <a:pt x="430" y="3841"/>
                    <a:pt x="927" y="3914"/>
                    <a:pt x="1459" y="3914"/>
                  </a:cubicBezTo>
                  <a:cubicBezTo>
                    <a:pt x="1676" y="3914"/>
                    <a:pt x="1898" y="3902"/>
                    <a:pt x="2125" y="3877"/>
                  </a:cubicBezTo>
                  <a:cubicBezTo>
                    <a:pt x="4020" y="3667"/>
                    <a:pt x="5462" y="2637"/>
                    <a:pt x="5345" y="1577"/>
                  </a:cubicBezTo>
                  <a:cubicBezTo>
                    <a:pt x="5245" y="660"/>
                    <a:pt x="4007" y="21"/>
                    <a:pt x="245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3226975" y="1811900"/>
              <a:ext cx="222050" cy="234050"/>
            </a:xfrm>
            <a:custGeom>
              <a:avLst/>
              <a:gdLst/>
              <a:ahLst/>
              <a:cxnLst/>
              <a:rect l="l" t="t" r="r" b="b"/>
              <a:pathLst>
                <a:path w="8882" h="9362" extrusionOk="0">
                  <a:moveTo>
                    <a:pt x="5744" y="1"/>
                  </a:moveTo>
                  <a:cubicBezTo>
                    <a:pt x="4280" y="1"/>
                    <a:pt x="2591" y="1061"/>
                    <a:pt x="1483" y="2832"/>
                  </a:cubicBezTo>
                  <a:cubicBezTo>
                    <a:pt x="1" y="5207"/>
                    <a:pt x="124" y="7959"/>
                    <a:pt x="1755" y="8980"/>
                  </a:cubicBezTo>
                  <a:cubicBezTo>
                    <a:pt x="2170" y="9239"/>
                    <a:pt x="2642" y="9362"/>
                    <a:pt x="3140" y="9362"/>
                  </a:cubicBezTo>
                  <a:cubicBezTo>
                    <a:pt x="4604" y="9362"/>
                    <a:pt x="6291" y="8301"/>
                    <a:pt x="7399" y="6530"/>
                  </a:cubicBezTo>
                  <a:cubicBezTo>
                    <a:pt x="8882" y="4154"/>
                    <a:pt x="8760" y="1403"/>
                    <a:pt x="7127" y="382"/>
                  </a:cubicBezTo>
                  <a:cubicBezTo>
                    <a:pt x="6713" y="123"/>
                    <a:pt x="6241" y="1"/>
                    <a:pt x="5744" y="1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3361675" y="1772425"/>
              <a:ext cx="130425" cy="177275"/>
            </a:xfrm>
            <a:custGeom>
              <a:avLst/>
              <a:gdLst/>
              <a:ahLst/>
              <a:cxnLst/>
              <a:rect l="l" t="t" r="r" b="b"/>
              <a:pathLst>
                <a:path w="5217" h="7091" extrusionOk="0">
                  <a:moveTo>
                    <a:pt x="1686" y="1"/>
                  </a:moveTo>
                  <a:cubicBezTo>
                    <a:pt x="1141" y="1"/>
                    <a:pt x="568" y="131"/>
                    <a:pt x="0" y="377"/>
                  </a:cubicBezTo>
                  <a:cubicBezTo>
                    <a:pt x="322" y="303"/>
                    <a:pt x="640" y="265"/>
                    <a:pt x="951" y="265"/>
                  </a:cubicBezTo>
                  <a:cubicBezTo>
                    <a:pt x="1574" y="265"/>
                    <a:pt x="2165" y="418"/>
                    <a:pt x="2684" y="742"/>
                  </a:cubicBezTo>
                  <a:cubicBezTo>
                    <a:pt x="4426" y="1831"/>
                    <a:pt x="4793" y="4489"/>
                    <a:pt x="3725" y="7091"/>
                  </a:cubicBezTo>
                  <a:cubicBezTo>
                    <a:pt x="5217" y="4476"/>
                    <a:pt x="5030" y="1544"/>
                    <a:pt x="3250" y="432"/>
                  </a:cubicBezTo>
                  <a:cubicBezTo>
                    <a:pt x="2782" y="139"/>
                    <a:pt x="2248" y="1"/>
                    <a:pt x="168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3153950" y="1851600"/>
              <a:ext cx="285325" cy="260775"/>
            </a:xfrm>
            <a:custGeom>
              <a:avLst/>
              <a:gdLst/>
              <a:ahLst/>
              <a:cxnLst/>
              <a:rect l="l" t="t" r="r" b="b"/>
              <a:pathLst>
                <a:path w="11413" h="10431" extrusionOk="0">
                  <a:moveTo>
                    <a:pt x="2721" y="0"/>
                  </a:moveTo>
                  <a:cubicBezTo>
                    <a:pt x="2541" y="244"/>
                    <a:pt x="2364" y="495"/>
                    <a:pt x="2198" y="759"/>
                  </a:cubicBezTo>
                  <a:cubicBezTo>
                    <a:pt x="0" y="4276"/>
                    <a:pt x="181" y="8352"/>
                    <a:pt x="2599" y="9864"/>
                  </a:cubicBezTo>
                  <a:cubicBezTo>
                    <a:pt x="3213" y="10248"/>
                    <a:pt x="3913" y="10430"/>
                    <a:pt x="4650" y="10430"/>
                  </a:cubicBezTo>
                  <a:cubicBezTo>
                    <a:pt x="6820" y="10430"/>
                    <a:pt x="9320" y="8858"/>
                    <a:pt x="10960" y="6235"/>
                  </a:cubicBezTo>
                  <a:cubicBezTo>
                    <a:pt x="11125" y="5969"/>
                    <a:pt x="11273" y="5701"/>
                    <a:pt x="11412" y="5430"/>
                  </a:cubicBezTo>
                  <a:lnTo>
                    <a:pt x="11412" y="5430"/>
                  </a:lnTo>
                  <a:cubicBezTo>
                    <a:pt x="9791" y="7595"/>
                    <a:pt x="7573" y="8867"/>
                    <a:pt x="5624" y="8867"/>
                  </a:cubicBezTo>
                  <a:cubicBezTo>
                    <a:pt x="4887" y="8867"/>
                    <a:pt x="4189" y="8686"/>
                    <a:pt x="3576" y="8303"/>
                  </a:cubicBezTo>
                  <a:cubicBezTo>
                    <a:pt x="1338" y="6905"/>
                    <a:pt x="1022" y="3315"/>
                    <a:pt x="272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3249700" y="1811900"/>
              <a:ext cx="199325" cy="188600"/>
            </a:xfrm>
            <a:custGeom>
              <a:avLst/>
              <a:gdLst/>
              <a:ahLst/>
              <a:cxnLst/>
              <a:rect l="l" t="t" r="r" b="b"/>
              <a:pathLst>
                <a:path w="7973" h="7544" extrusionOk="0">
                  <a:moveTo>
                    <a:pt x="4835" y="1"/>
                  </a:moveTo>
                  <a:cubicBezTo>
                    <a:pt x="3371" y="1"/>
                    <a:pt x="1682" y="1061"/>
                    <a:pt x="574" y="2832"/>
                  </a:cubicBezTo>
                  <a:cubicBezTo>
                    <a:pt x="350" y="3194"/>
                    <a:pt x="159" y="3574"/>
                    <a:pt x="1" y="3967"/>
                  </a:cubicBezTo>
                  <a:cubicBezTo>
                    <a:pt x="1041" y="2816"/>
                    <a:pt x="2338" y="2152"/>
                    <a:pt x="3495" y="2152"/>
                  </a:cubicBezTo>
                  <a:cubicBezTo>
                    <a:pt x="3991" y="2152"/>
                    <a:pt x="4461" y="2274"/>
                    <a:pt x="4874" y="2532"/>
                  </a:cubicBezTo>
                  <a:cubicBezTo>
                    <a:pt x="6251" y="3393"/>
                    <a:pt x="6550" y="5486"/>
                    <a:pt x="5720" y="7543"/>
                  </a:cubicBezTo>
                  <a:cubicBezTo>
                    <a:pt x="6006" y="7228"/>
                    <a:pt x="6264" y="6889"/>
                    <a:pt x="6490" y="6530"/>
                  </a:cubicBezTo>
                  <a:cubicBezTo>
                    <a:pt x="7973" y="4154"/>
                    <a:pt x="7851" y="1403"/>
                    <a:pt x="6218" y="382"/>
                  </a:cubicBezTo>
                  <a:cubicBezTo>
                    <a:pt x="5804" y="123"/>
                    <a:pt x="5332" y="1"/>
                    <a:pt x="483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3437150" y="2222325"/>
              <a:ext cx="410600" cy="329600"/>
            </a:xfrm>
            <a:custGeom>
              <a:avLst/>
              <a:gdLst/>
              <a:ahLst/>
              <a:cxnLst/>
              <a:rect l="l" t="t" r="r" b="b"/>
              <a:pathLst>
                <a:path w="16424" h="13184" extrusionOk="0">
                  <a:moveTo>
                    <a:pt x="6927" y="1"/>
                  </a:moveTo>
                  <a:cubicBezTo>
                    <a:pt x="4798" y="1"/>
                    <a:pt x="2867" y="892"/>
                    <a:pt x="1807" y="2590"/>
                  </a:cubicBezTo>
                  <a:cubicBezTo>
                    <a:pt x="1" y="5482"/>
                    <a:pt x="1403" y="9617"/>
                    <a:pt x="4941" y="11829"/>
                  </a:cubicBezTo>
                  <a:cubicBezTo>
                    <a:pt x="6402" y="12742"/>
                    <a:pt x="8000" y="13183"/>
                    <a:pt x="9499" y="13183"/>
                  </a:cubicBezTo>
                  <a:cubicBezTo>
                    <a:pt x="11628" y="13183"/>
                    <a:pt x="13558" y="12292"/>
                    <a:pt x="14618" y="10595"/>
                  </a:cubicBezTo>
                  <a:cubicBezTo>
                    <a:pt x="16424" y="7704"/>
                    <a:pt x="15022" y="3567"/>
                    <a:pt x="11484" y="1356"/>
                  </a:cubicBezTo>
                  <a:cubicBezTo>
                    <a:pt x="10023" y="443"/>
                    <a:pt x="8426" y="1"/>
                    <a:pt x="6927" y="1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3457175" y="2222350"/>
              <a:ext cx="383200" cy="243375"/>
            </a:xfrm>
            <a:custGeom>
              <a:avLst/>
              <a:gdLst/>
              <a:ahLst/>
              <a:cxnLst/>
              <a:rect l="l" t="t" r="r" b="b"/>
              <a:pathLst>
                <a:path w="15328" h="9735" extrusionOk="0">
                  <a:moveTo>
                    <a:pt x="6125" y="0"/>
                  </a:moveTo>
                  <a:cubicBezTo>
                    <a:pt x="3996" y="0"/>
                    <a:pt x="2066" y="892"/>
                    <a:pt x="1006" y="2589"/>
                  </a:cubicBezTo>
                  <a:cubicBezTo>
                    <a:pt x="94" y="4047"/>
                    <a:pt x="1" y="5820"/>
                    <a:pt x="584" y="7506"/>
                  </a:cubicBezTo>
                  <a:cubicBezTo>
                    <a:pt x="698" y="7205"/>
                    <a:pt x="839" y="6917"/>
                    <a:pt x="1006" y="6646"/>
                  </a:cubicBezTo>
                  <a:cubicBezTo>
                    <a:pt x="2066" y="4948"/>
                    <a:pt x="3997" y="4056"/>
                    <a:pt x="6126" y="4056"/>
                  </a:cubicBezTo>
                  <a:cubicBezTo>
                    <a:pt x="7625" y="4056"/>
                    <a:pt x="9222" y="4498"/>
                    <a:pt x="10683" y="5411"/>
                  </a:cubicBezTo>
                  <a:cubicBezTo>
                    <a:pt x="12437" y="6508"/>
                    <a:pt x="13664" y="8078"/>
                    <a:pt x="14238" y="9735"/>
                  </a:cubicBezTo>
                  <a:cubicBezTo>
                    <a:pt x="15327" y="6929"/>
                    <a:pt x="13884" y="3356"/>
                    <a:pt x="10683" y="1356"/>
                  </a:cubicBezTo>
                  <a:cubicBezTo>
                    <a:pt x="9221" y="442"/>
                    <a:pt x="7624" y="0"/>
                    <a:pt x="612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3400550" y="2398550"/>
              <a:ext cx="522875" cy="265175"/>
            </a:xfrm>
            <a:custGeom>
              <a:avLst/>
              <a:gdLst/>
              <a:ahLst/>
              <a:cxnLst/>
              <a:rect l="l" t="t" r="r" b="b"/>
              <a:pathLst>
                <a:path w="20915" h="10607" extrusionOk="0">
                  <a:moveTo>
                    <a:pt x="1" y="1"/>
                  </a:moveTo>
                  <a:lnTo>
                    <a:pt x="1" y="1"/>
                  </a:lnTo>
                  <a:cubicBezTo>
                    <a:pt x="152" y="3343"/>
                    <a:pt x="2310" y="6812"/>
                    <a:pt x="5913" y="8891"/>
                  </a:cubicBezTo>
                  <a:cubicBezTo>
                    <a:pt x="7918" y="10050"/>
                    <a:pt x="10074" y="10606"/>
                    <a:pt x="12104" y="10606"/>
                  </a:cubicBezTo>
                  <a:cubicBezTo>
                    <a:pt x="15298" y="10606"/>
                    <a:pt x="18180" y="9228"/>
                    <a:pt x="19669" y="6648"/>
                  </a:cubicBezTo>
                  <a:cubicBezTo>
                    <a:pt x="20771" y="4743"/>
                    <a:pt x="20915" y="2506"/>
                    <a:pt x="20275" y="352"/>
                  </a:cubicBezTo>
                  <a:lnTo>
                    <a:pt x="20275" y="352"/>
                  </a:lnTo>
                  <a:cubicBezTo>
                    <a:pt x="20340" y="1800"/>
                    <a:pt x="20034" y="3222"/>
                    <a:pt x="19299" y="4497"/>
                  </a:cubicBezTo>
                  <a:cubicBezTo>
                    <a:pt x="17810" y="7077"/>
                    <a:pt x="14928" y="8455"/>
                    <a:pt x="11735" y="8455"/>
                  </a:cubicBezTo>
                  <a:cubicBezTo>
                    <a:pt x="9705" y="8455"/>
                    <a:pt x="7548" y="7898"/>
                    <a:pt x="5543" y="6740"/>
                  </a:cubicBezTo>
                  <a:cubicBezTo>
                    <a:pt x="2712" y="5107"/>
                    <a:pt x="778" y="2615"/>
                    <a:pt x="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3791800" y="2814000"/>
              <a:ext cx="317825" cy="184550"/>
            </a:xfrm>
            <a:custGeom>
              <a:avLst/>
              <a:gdLst/>
              <a:ahLst/>
              <a:cxnLst/>
              <a:rect l="l" t="t" r="r" b="b"/>
              <a:pathLst>
                <a:path w="12713" h="7382" extrusionOk="0">
                  <a:moveTo>
                    <a:pt x="4378" y="0"/>
                  </a:moveTo>
                  <a:cubicBezTo>
                    <a:pt x="2742" y="0"/>
                    <a:pt x="1332" y="608"/>
                    <a:pt x="587" y="1801"/>
                  </a:cubicBezTo>
                  <a:cubicBezTo>
                    <a:pt x="157" y="2489"/>
                    <a:pt x="1" y="3292"/>
                    <a:pt x="81" y="4129"/>
                  </a:cubicBezTo>
                  <a:cubicBezTo>
                    <a:pt x="130" y="3570"/>
                    <a:pt x="290" y="3035"/>
                    <a:pt x="587" y="2560"/>
                  </a:cubicBezTo>
                  <a:cubicBezTo>
                    <a:pt x="1332" y="1367"/>
                    <a:pt x="2742" y="759"/>
                    <a:pt x="4378" y="759"/>
                  </a:cubicBezTo>
                  <a:cubicBezTo>
                    <a:pt x="5785" y="759"/>
                    <a:pt x="7358" y="1208"/>
                    <a:pt x="8819" y="2122"/>
                  </a:cubicBezTo>
                  <a:cubicBezTo>
                    <a:pt x="10999" y="3483"/>
                    <a:pt x="12358" y="5521"/>
                    <a:pt x="12540" y="7381"/>
                  </a:cubicBezTo>
                  <a:cubicBezTo>
                    <a:pt x="12712" y="5337"/>
                    <a:pt x="11301" y="2912"/>
                    <a:pt x="8819" y="1363"/>
                  </a:cubicBezTo>
                  <a:cubicBezTo>
                    <a:pt x="7357" y="450"/>
                    <a:pt x="5784" y="0"/>
                    <a:pt x="437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3823150" y="2917775"/>
              <a:ext cx="239000" cy="142875"/>
            </a:xfrm>
            <a:custGeom>
              <a:avLst/>
              <a:gdLst/>
              <a:ahLst/>
              <a:cxnLst/>
              <a:rect l="l" t="t" r="r" b="b"/>
              <a:pathLst>
                <a:path w="9560" h="5715" extrusionOk="0">
                  <a:moveTo>
                    <a:pt x="296" y="1"/>
                  </a:moveTo>
                  <a:lnTo>
                    <a:pt x="296" y="1"/>
                  </a:lnTo>
                  <a:cubicBezTo>
                    <a:pt x="0" y="1559"/>
                    <a:pt x="1039" y="3497"/>
                    <a:pt x="2982" y="4711"/>
                  </a:cubicBezTo>
                  <a:cubicBezTo>
                    <a:pt x="4058" y="5384"/>
                    <a:pt x="5216" y="5715"/>
                    <a:pt x="6252" y="5715"/>
                  </a:cubicBezTo>
                  <a:cubicBezTo>
                    <a:pt x="7456" y="5715"/>
                    <a:pt x="8494" y="5267"/>
                    <a:pt x="9043" y="4389"/>
                  </a:cubicBezTo>
                  <a:cubicBezTo>
                    <a:pt x="9560" y="3562"/>
                    <a:pt x="9539" y="2512"/>
                    <a:pt x="9093" y="1488"/>
                  </a:cubicBezTo>
                  <a:lnTo>
                    <a:pt x="9093" y="1488"/>
                  </a:lnTo>
                  <a:cubicBezTo>
                    <a:pt x="9033" y="1798"/>
                    <a:pt x="8943" y="2097"/>
                    <a:pt x="8774" y="2367"/>
                  </a:cubicBezTo>
                  <a:cubicBezTo>
                    <a:pt x="8226" y="3244"/>
                    <a:pt x="7188" y="3691"/>
                    <a:pt x="5984" y="3691"/>
                  </a:cubicBezTo>
                  <a:cubicBezTo>
                    <a:pt x="4948" y="3691"/>
                    <a:pt x="3789" y="3360"/>
                    <a:pt x="2713" y="2688"/>
                  </a:cubicBezTo>
                  <a:cubicBezTo>
                    <a:pt x="1565" y="1970"/>
                    <a:pt x="731" y="998"/>
                    <a:pt x="29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2"/>
            <p:cNvSpPr/>
            <p:nvPr/>
          </p:nvSpPr>
          <p:spPr>
            <a:xfrm>
              <a:off x="4323200" y="2222175"/>
              <a:ext cx="627375" cy="522850"/>
            </a:xfrm>
            <a:custGeom>
              <a:avLst/>
              <a:gdLst/>
              <a:ahLst/>
              <a:cxnLst/>
              <a:rect l="l" t="t" r="r" b="b"/>
              <a:pathLst>
                <a:path w="25095" h="20914" extrusionOk="0">
                  <a:moveTo>
                    <a:pt x="11445" y="1"/>
                  </a:moveTo>
                  <a:cubicBezTo>
                    <a:pt x="7998" y="1"/>
                    <a:pt x="4771" y="1556"/>
                    <a:pt x="2955" y="4463"/>
                  </a:cubicBezTo>
                  <a:cubicBezTo>
                    <a:pt x="1" y="9195"/>
                    <a:pt x="1898" y="15715"/>
                    <a:pt x="7195" y="19024"/>
                  </a:cubicBezTo>
                  <a:cubicBezTo>
                    <a:pt x="9237" y="20301"/>
                    <a:pt x="11487" y="20913"/>
                    <a:pt x="13650" y="20913"/>
                  </a:cubicBezTo>
                  <a:cubicBezTo>
                    <a:pt x="17096" y="20913"/>
                    <a:pt x="20322" y="19357"/>
                    <a:pt x="22138" y="16451"/>
                  </a:cubicBezTo>
                  <a:cubicBezTo>
                    <a:pt x="25095" y="11719"/>
                    <a:pt x="23198" y="5200"/>
                    <a:pt x="17900" y="1890"/>
                  </a:cubicBezTo>
                  <a:cubicBezTo>
                    <a:pt x="15858" y="614"/>
                    <a:pt x="13608" y="1"/>
                    <a:pt x="11445" y="1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4336600" y="2222175"/>
              <a:ext cx="571425" cy="423300"/>
            </a:xfrm>
            <a:custGeom>
              <a:avLst/>
              <a:gdLst/>
              <a:ahLst/>
              <a:cxnLst/>
              <a:rect l="l" t="t" r="r" b="b"/>
              <a:pathLst>
                <a:path w="22857" h="16932" extrusionOk="0">
                  <a:moveTo>
                    <a:pt x="10909" y="1"/>
                  </a:moveTo>
                  <a:cubicBezTo>
                    <a:pt x="7463" y="1"/>
                    <a:pt x="4236" y="1556"/>
                    <a:pt x="2419" y="4463"/>
                  </a:cubicBezTo>
                  <a:cubicBezTo>
                    <a:pt x="1" y="8335"/>
                    <a:pt x="835" y="13403"/>
                    <a:pt x="4119" y="16931"/>
                  </a:cubicBezTo>
                  <a:cubicBezTo>
                    <a:pt x="3753" y="14678"/>
                    <a:pt x="4130" y="12374"/>
                    <a:pt x="5374" y="10383"/>
                  </a:cubicBezTo>
                  <a:cubicBezTo>
                    <a:pt x="7190" y="7476"/>
                    <a:pt x="10416" y="5920"/>
                    <a:pt x="13862" y="5920"/>
                  </a:cubicBezTo>
                  <a:cubicBezTo>
                    <a:pt x="16025" y="5920"/>
                    <a:pt x="18275" y="6533"/>
                    <a:pt x="20317" y="7810"/>
                  </a:cubicBezTo>
                  <a:cubicBezTo>
                    <a:pt x="21252" y="8393"/>
                    <a:pt x="22105" y="9098"/>
                    <a:pt x="22856" y="9904"/>
                  </a:cubicBezTo>
                  <a:cubicBezTo>
                    <a:pt x="22352" y="6803"/>
                    <a:pt x="20434" y="3807"/>
                    <a:pt x="17364" y="1890"/>
                  </a:cubicBezTo>
                  <a:cubicBezTo>
                    <a:pt x="15322" y="614"/>
                    <a:pt x="13072" y="1"/>
                    <a:pt x="1090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2"/>
            <p:cNvSpPr/>
            <p:nvPr/>
          </p:nvSpPr>
          <p:spPr>
            <a:xfrm>
              <a:off x="4281950" y="2437050"/>
              <a:ext cx="721350" cy="453350"/>
            </a:xfrm>
            <a:custGeom>
              <a:avLst/>
              <a:gdLst/>
              <a:ahLst/>
              <a:cxnLst/>
              <a:rect l="l" t="t" r="r" b="b"/>
              <a:pathLst>
                <a:path w="28854" h="18134" extrusionOk="0">
                  <a:moveTo>
                    <a:pt x="28058" y="0"/>
                  </a:moveTo>
                  <a:lnTo>
                    <a:pt x="28058" y="0"/>
                  </a:lnTo>
                  <a:cubicBezTo>
                    <a:pt x="28080" y="2745"/>
                    <a:pt x="27337" y="5555"/>
                    <a:pt x="25753" y="8089"/>
                  </a:cubicBezTo>
                  <a:cubicBezTo>
                    <a:pt x="22924" y="12618"/>
                    <a:pt x="18125" y="15129"/>
                    <a:pt x="13300" y="15129"/>
                  </a:cubicBezTo>
                  <a:cubicBezTo>
                    <a:pt x="10820" y="15129"/>
                    <a:pt x="8334" y="14465"/>
                    <a:pt x="6104" y="13072"/>
                  </a:cubicBezTo>
                  <a:cubicBezTo>
                    <a:pt x="2863" y="11046"/>
                    <a:pt x="773" y="7856"/>
                    <a:pt x="0" y="4319"/>
                  </a:cubicBezTo>
                  <a:lnTo>
                    <a:pt x="0" y="4319"/>
                  </a:lnTo>
                  <a:cubicBezTo>
                    <a:pt x="35" y="9000"/>
                    <a:pt x="2299" y="13488"/>
                    <a:pt x="6439" y="16077"/>
                  </a:cubicBezTo>
                  <a:cubicBezTo>
                    <a:pt x="8669" y="17470"/>
                    <a:pt x="11155" y="18134"/>
                    <a:pt x="13635" y="18134"/>
                  </a:cubicBezTo>
                  <a:cubicBezTo>
                    <a:pt x="18460" y="18134"/>
                    <a:pt x="23259" y="15623"/>
                    <a:pt x="26090" y="11093"/>
                  </a:cubicBezTo>
                  <a:cubicBezTo>
                    <a:pt x="28259" y="7622"/>
                    <a:pt x="28853" y="3628"/>
                    <a:pt x="2805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3841600" y="1870125"/>
              <a:ext cx="131525" cy="89525"/>
            </a:xfrm>
            <a:custGeom>
              <a:avLst/>
              <a:gdLst/>
              <a:ahLst/>
              <a:cxnLst/>
              <a:rect l="l" t="t" r="r" b="b"/>
              <a:pathLst>
                <a:path w="5261" h="3581" extrusionOk="0">
                  <a:moveTo>
                    <a:pt x="2080" y="1"/>
                  </a:moveTo>
                  <a:cubicBezTo>
                    <a:pt x="1232" y="1"/>
                    <a:pt x="525" y="360"/>
                    <a:pt x="307" y="984"/>
                  </a:cubicBezTo>
                  <a:cubicBezTo>
                    <a:pt x="1" y="1867"/>
                    <a:pt x="793" y="2942"/>
                    <a:pt x="2075" y="3388"/>
                  </a:cubicBezTo>
                  <a:cubicBezTo>
                    <a:pt x="2451" y="3519"/>
                    <a:pt x="2828" y="3581"/>
                    <a:pt x="3180" y="3581"/>
                  </a:cubicBezTo>
                  <a:cubicBezTo>
                    <a:pt x="4029" y="3581"/>
                    <a:pt x="4737" y="3221"/>
                    <a:pt x="4953" y="2596"/>
                  </a:cubicBezTo>
                  <a:cubicBezTo>
                    <a:pt x="5260" y="1716"/>
                    <a:pt x="4468" y="638"/>
                    <a:pt x="3184" y="193"/>
                  </a:cubicBezTo>
                  <a:cubicBezTo>
                    <a:pt x="2808" y="63"/>
                    <a:pt x="2432" y="1"/>
                    <a:pt x="2080" y="1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3838850" y="1898975"/>
              <a:ext cx="158975" cy="83000"/>
            </a:xfrm>
            <a:custGeom>
              <a:avLst/>
              <a:gdLst/>
              <a:ahLst/>
              <a:cxnLst/>
              <a:rect l="l" t="t" r="r" b="b"/>
              <a:pathLst>
                <a:path w="6359" h="3320" extrusionOk="0">
                  <a:moveTo>
                    <a:pt x="5636" y="1"/>
                  </a:moveTo>
                  <a:lnTo>
                    <a:pt x="5636" y="1"/>
                  </a:lnTo>
                  <a:cubicBezTo>
                    <a:pt x="5890" y="491"/>
                    <a:pt x="5963" y="1007"/>
                    <a:pt x="5798" y="1483"/>
                  </a:cubicBezTo>
                  <a:cubicBezTo>
                    <a:pt x="5505" y="2329"/>
                    <a:pt x="4547" y="2816"/>
                    <a:pt x="3396" y="2816"/>
                  </a:cubicBezTo>
                  <a:cubicBezTo>
                    <a:pt x="2919" y="2816"/>
                    <a:pt x="2408" y="2732"/>
                    <a:pt x="1897" y="2555"/>
                  </a:cubicBezTo>
                  <a:cubicBezTo>
                    <a:pt x="1097" y="2278"/>
                    <a:pt x="438" y="1815"/>
                    <a:pt x="0" y="1283"/>
                  </a:cubicBezTo>
                  <a:lnTo>
                    <a:pt x="0" y="1283"/>
                  </a:lnTo>
                  <a:cubicBezTo>
                    <a:pt x="386" y="2022"/>
                    <a:pt x="1186" y="2696"/>
                    <a:pt x="2234" y="3059"/>
                  </a:cubicBezTo>
                  <a:cubicBezTo>
                    <a:pt x="2743" y="3236"/>
                    <a:pt x="3252" y="3319"/>
                    <a:pt x="3729" y="3319"/>
                  </a:cubicBezTo>
                  <a:cubicBezTo>
                    <a:pt x="4880" y="3319"/>
                    <a:pt x="5840" y="2832"/>
                    <a:pt x="6134" y="1986"/>
                  </a:cubicBezTo>
                  <a:cubicBezTo>
                    <a:pt x="6358" y="1343"/>
                    <a:pt x="6146" y="623"/>
                    <a:pt x="563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2"/>
            <p:cNvSpPr/>
            <p:nvPr/>
          </p:nvSpPr>
          <p:spPr>
            <a:xfrm>
              <a:off x="3843750" y="1870125"/>
              <a:ext cx="115700" cy="72425"/>
            </a:xfrm>
            <a:custGeom>
              <a:avLst/>
              <a:gdLst/>
              <a:ahLst/>
              <a:cxnLst/>
              <a:rect l="l" t="t" r="r" b="b"/>
              <a:pathLst>
                <a:path w="4628" h="2897" extrusionOk="0">
                  <a:moveTo>
                    <a:pt x="1995" y="1"/>
                  </a:moveTo>
                  <a:cubicBezTo>
                    <a:pt x="1145" y="1"/>
                    <a:pt x="438" y="361"/>
                    <a:pt x="221" y="985"/>
                  </a:cubicBezTo>
                  <a:cubicBezTo>
                    <a:pt x="0" y="1626"/>
                    <a:pt x="362" y="2369"/>
                    <a:pt x="1066" y="2897"/>
                  </a:cubicBezTo>
                  <a:cubicBezTo>
                    <a:pt x="787" y="2481"/>
                    <a:pt x="681" y="2026"/>
                    <a:pt x="825" y="1610"/>
                  </a:cubicBezTo>
                  <a:cubicBezTo>
                    <a:pt x="1042" y="986"/>
                    <a:pt x="1749" y="627"/>
                    <a:pt x="2598" y="627"/>
                  </a:cubicBezTo>
                  <a:cubicBezTo>
                    <a:pt x="2950" y="627"/>
                    <a:pt x="3326" y="689"/>
                    <a:pt x="3702" y="819"/>
                  </a:cubicBezTo>
                  <a:cubicBezTo>
                    <a:pt x="4034" y="935"/>
                    <a:pt x="4347" y="1101"/>
                    <a:pt x="4627" y="1313"/>
                  </a:cubicBezTo>
                  <a:cubicBezTo>
                    <a:pt x="4313" y="845"/>
                    <a:pt x="3778" y="429"/>
                    <a:pt x="3100" y="193"/>
                  </a:cubicBezTo>
                  <a:cubicBezTo>
                    <a:pt x="2724" y="63"/>
                    <a:pt x="2347" y="1"/>
                    <a:pt x="199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2"/>
            <p:cNvSpPr/>
            <p:nvPr/>
          </p:nvSpPr>
          <p:spPr>
            <a:xfrm>
              <a:off x="4392400" y="1854975"/>
              <a:ext cx="103600" cy="92125"/>
            </a:xfrm>
            <a:custGeom>
              <a:avLst/>
              <a:gdLst/>
              <a:ahLst/>
              <a:cxnLst/>
              <a:rect l="l" t="t" r="r" b="b"/>
              <a:pathLst>
                <a:path w="4144" h="3685" extrusionOk="0">
                  <a:moveTo>
                    <a:pt x="1523" y="1"/>
                  </a:moveTo>
                  <a:cubicBezTo>
                    <a:pt x="912" y="1"/>
                    <a:pt x="355" y="235"/>
                    <a:pt x="1" y="641"/>
                  </a:cubicBezTo>
                  <a:cubicBezTo>
                    <a:pt x="135" y="619"/>
                    <a:pt x="271" y="608"/>
                    <a:pt x="406" y="608"/>
                  </a:cubicBezTo>
                  <a:cubicBezTo>
                    <a:pt x="687" y="608"/>
                    <a:pt x="967" y="655"/>
                    <a:pt x="1232" y="750"/>
                  </a:cubicBezTo>
                  <a:cubicBezTo>
                    <a:pt x="2370" y="1146"/>
                    <a:pt x="3026" y="2235"/>
                    <a:pt x="2694" y="3185"/>
                  </a:cubicBezTo>
                  <a:cubicBezTo>
                    <a:pt x="2631" y="3368"/>
                    <a:pt x="2535" y="3537"/>
                    <a:pt x="2408" y="3684"/>
                  </a:cubicBezTo>
                  <a:cubicBezTo>
                    <a:pt x="3063" y="3566"/>
                    <a:pt x="3608" y="3172"/>
                    <a:pt x="3814" y="2579"/>
                  </a:cubicBezTo>
                  <a:cubicBezTo>
                    <a:pt x="4144" y="1628"/>
                    <a:pt x="3490" y="539"/>
                    <a:pt x="2351" y="143"/>
                  </a:cubicBezTo>
                  <a:cubicBezTo>
                    <a:pt x="2073" y="47"/>
                    <a:pt x="1793" y="1"/>
                    <a:pt x="152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2"/>
            <p:cNvSpPr/>
            <p:nvPr/>
          </p:nvSpPr>
          <p:spPr>
            <a:xfrm>
              <a:off x="4318850" y="1823500"/>
              <a:ext cx="212250" cy="166600"/>
            </a:xfrm>
            <a:custGeom>
              <a:avLst/>
              <a:gdLst/>
              <a:ahLst/>
              <a:cxnLst/>
              <a:rect l="l" t="t" r="r" b="b"/>
              <a:pathLst>
                <a:path w="8490" h="6664" extrusionOk="0">
                  <a:moveTo>
                    <a:pt x="1850" y="0"/>
                  </a:moveTo>
                  <a:lnTo>
                    <a:pt x="1850" y="0"/>
                  </a:lnTo>
                  <a:cubicBezTo>
                    <a:pt x="1215" y="440"/>
                    <a:pt x="741" y="1056"/>
                    <a:pt x="535" y="1805"/>
                  </a:cubicBezTo>
                  <a:cubicBezTo>
                    <a:pt x="1" y="3748"/>
                    <a:pt x="1452" y="5840"/>
                    <a:pt x="3777" y="6480"/>
                  </a:cubicBezTo>
                  <a:cubicBezTo>
                    <a:pt x="4233" y="6605"/>
                    <a:pt x="4687" y="6664"/>
                    <a:pt x="5127" y="6664"/>
                  </a:cubicBezTo>
                  <a:cubicBezTo>
                    <a:pt x="6531" y="6664"/>
                    <a:pt x="7792" y="6061"/>
                    <a:pt x="8490" y="5060"/>
                  </a:cubicBezTo>
                  <a:lnTo>
                    <a:pt x="8490" y="5060"/>
                  </a:lnTo>
                  <a:cubicBezTo>
                    <a:pt x="7806" y="5527"/>
                    <a:pt x="6937" y="5791"/>
                    <a:pt x="6006" y="5791"/>
                  </a:cubicBezTo>
                  <a:cubicBezTo>
                    <a:pt x="5563" y="5791"/>
                    <a:pt x="5107" y="5732"/>
                    <a:pt x="4650" y="5606"/>
                  </a:cubicBezTo>
                  <a:cubicBezTo>
                    <a:pt x="2325" y="4969"/>
                    <a:pt x="873" y="2876"/>
                    <a:pt x="1406" y="934"/>
                  </a:cubicBezTo>
                  <a:cubicBezTo>
                    <a:pt x="1499" y="593"/>
                    <a:pt x="1657" y="283"/>
                    <a:pt x="185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4959950" y="1941925"/>
              <a:ext cx="65125" cy="52875"/>
            </a:xfrm>
            <a:custGeom>
              <a:avLst/>
              <a:gdLst/>
              <a:ahLst/>
              <a:cxnLst/>
              <a:rect l="l" t="t" r="r" b="b"/>
              <a:pathLst>
                <a:path w="2605" h="2115" extrusionOk="0">
                  <a:moveTo>
                    <a:pt x="2364" y="1"/>
                  </a:moveTo>
                  <a:lnTo>
                    <a:pt x="2364" y="1"/>
                  </a:lnTo>
                  <a:cubicBezTo>
                    <a:pt x="2386" y="344"/>
                    <a:pt x="2280" y="717"/>
                    <a:pt x="2031" y="1035"/>
                  </a:cubicBezTo>
                  <a:cubicBezTo>
                    <a:pt x="1727" y="1421"/>
                    <a:pt x="1294" y="1632"/>
                    <a:pt x="888" y="1632"/>
                  </a:cubicBezTo>
                  <a:cubicBezTo>
                    <a:pt x="653" y="1632"/>
                    <a:pt x="427" y="1561"/>
                    <a:pt x="240" y="1414"/>
                  </a:cubicBezTo>
                  <a:cubicBezTo>
                    <a:pt x="145" y="1340"/>
                    <a:pt x="63" y="1248"/>
                    <a:pt x="1" y="1144"/>
                  </a:cubicBezTo>
                  <a:lnTo>
                    <a:pt x="1" y="1144"/>
                  </a:lnTo>
                  <a:cubicBezTo>
                    <a:pt x="29" y="1441"/>
                    <a:pt x="148" y="1716"/>
                    <a:pt x="382" y="1898"/>
                  </a:cubicBezTo>
                  <a:cubicBezTo>
                    <a:pt x="569" y="2044"/>
                    <a:pt x="795" y="2114"/>
                    <a:pt x="1029" y="2114"/>
                  </a:cubicBezTo>
                  <a:cubicBezTo>
                    <a:pt x="1436" y="2114"/>
                    <a:pt x="1869" y="1904"/>
                    <a:pt x="2173" y="1518"/>
                  </a:cubicBezTo>
                  <a:cubicBezTo>
                    <a:pt x="2551" y="1036"/>
                    <a:pt x="2604" y="434"/>
                    <a:pt x="23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4536100" y="1474475"/>
              <a:ext cx="71925" cy="49275"/>
            </a:xfrm>
            <a:custGeom>
              <a:avLst/>
              <a:gdLst/>
              <a:ahLst/>
              <a:cxnLst/>
              <a:rect l="l" t="t" r="r" b="b"/>
              <a:pathLst>
                <a:path w="2877" h="1971" extrusionOk="0">
                  <a:moveTo>
                    <a:pt x="1573" y="1"/>
                  </a:moveTo>
                  <a:cubicBezTo>
                    <a:pt x="1277" y="1"/>
                    <a:pt x="964" y="88"/>
                    <a:pt x="679" y="270"/>
                  </a:cubicBezTo>
                  <a:cubicBezTo>
                    <a:pt x="356" y="474"/>
                    <a:pt x="116" y="783"/>
                    <a:pt x="1" y="1147"/>
                  </a:cubicBezTo>
                  <a:cubicBezTo>
                    <a:pt x="116" y="1000"/>
                    <a:pt x="250" y="862"/>
                    <a:pt x="423" y="753"/>
                  </a:cubicBezTo>
                  <a:cubicBezTo>
                    <a:pt x="708" y="572"/>
                    <a:pt x="1022" y="484"/>
                    <a:pt x="1318" y="484"/>
                  </a:cubicBezTo>
                  <a:cubicBezTo>
                    <a:pt x="1741" y="484"/>
                    <a:pt x="2128" y="664"/>
                    <a:pt x="2345" y="1003"/>
                  </a:cubicBezTo>
                  <a:cubicBezTo>
                    <a:pt x="2527" y="1292"/>
                    <a:pt x="2554" y="1639"/>
                    <a:pt x="2449" y="1971"/>
                  </a:cubicBezTo>
                  <a:cubicBezTo>
                    <a:pt x="2797" y="1525"/>
                    <a:pt x="2876" y="954"/>
                    <a:pt x="2601" y="521"/>
                  </a:cubicBezTo>
                  <a:cubicBezTo>
                    <a:pt x="2384" y="180"/>
                    <a:pt x="1997" y="1"/>
                    <a:pt x="15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4945775" y="1613600"/>
              <a:ext cx="68825" cy="55300"/>
            </a:xfrm>
            <a:custGeom>
              <a:avLst/>
              <a:gdLst/>
              <a:ahLst/>
              <a:cxnLst/>
              <a:rect l="l" t="t" r="r" b="b"/>
              <a:pathLst>
                <a:path w="2753" h="2212" extrusionOk="0">
                  <a:moveTo>
                    <a:pt x="1326" y="0"/>
                  </a:moveTo>
                  <a:cubicBezTo>
                    <a:pt x="1156" y="0"/>
                    <a:pt x="980" y="26"/>
                    <a:pt x="805" y="81"/>
                  </a:cubicBezTo>
                  <a:cubicBezTo>
                    <a:pt x="487" y="179"/>
                    <a:pt x="207" y="370"/>
                    <a:pt x="0" y="630"/>
                  </a:cubicBezTo>
                  <a:cubicBezTo>
                    <a:pt x="147" y="522"/>
                    <a:pt x="310" y="440"/>
                    <a:pt x="483" y="385"/>
                  </a:cubicBezTo>
                  <a:cubicBezTo>
                    <a:pt x="657" y="330"/>
                    <a:pt x="833" y="304"/>
                    <a:pt x="1003" y="304"/>
                  </a:cubicBezTo>
                  <a:cubicBezTo>
                    <a:pt x="1594" y="304"/>
                    <a:pt x="2114" y="618"/>
                    <a:pt x="2272" y="1126"/>
                  </a:cubicBezTo>
                  <a:cubicBezTo>
                    <a:pt x="2389" y="1501"/>
                    <a:pt x="2281" y="1894"/>
                    <a:pt x="2025" y="2212"/>
                  </a:cubicBezTo>
                  <a:cubicBezTo>
                    <a:pt x="2506" y="1875"/>
                    <a:pt x="2753" y="1328"/>
                    <a:pt x="2594" y="822"/>
                  </a:cubicBezTo>
                  <a:cubicBezTo>
                    <a:pt x="2435" y="314"/>
                    <a:pt x="1917" y="0"/>
                    <a:pt x="132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4552850" y="1239350"/>
              <a:ext cx="139350" cy="72575"/>
            </a:xfrm>
            <a:custGeom>
              <a:avLst/>
              <a:gdLst/>
              <a:ahLst/>
              <a:cxnLst/>
              <a:rect l="l" t="t" r="r" b="b"/>
              <a:pathLst>
                <a:path w="5574" h="2903" extrusionOk="0">
                  <a:moveTo>
                    <a:pt x="2321" y="1"/>
                  </a:moveTo>
                  <a:cubicBezTo>
                    <a:pt x="1174" y="1"/>
                    <a:pt x="271" y="424"/>
                    <a:pt x="130" y="1110"/>
                  </a:cubicBezTo>
                  <a:cubicBezTo>
                    <a:pt x="1" y="1755"/>
                    <a:pt x="586" y="2447"/>
                    <a:pt x="1534" y="2902"/>
                  </a:cubicBezTo>
                  <a:cubicBezTo>
                    <a:pt x="1253" y="2575"/>
                    <a:pt x="1114" y="2219"/>
                    <a:pt x="1183" y="1878"/>
                  </a:cubicBezTo>
                  <a:cubicBezTo>
                    <a:pt x="1324" y="1192"/>
                    <a:pt x="2229" y="768"/>
                    <a:pt x="3376" y="768"/>
                  </a:cubicBezTo>
                  <a:cubicBezTo>
                    <a:pt x="3702" y="768"/>
                    <a:pt x="4047" y="802"/>
                    <a:pt x="4400" y="874"/>
                  </a:cubicBezTo>
                  <a:cubicBezTo>
                    <a:pt x="4806" y="956"/>
                    <a:pt x="5200" y="1089"/>
                    <a:pt x="5573" y="1268"/>
                  </a:cubicBezTo>
                  <a:cubicBezTo>
                    <a:pt x="5134" y="752"/>
                    <a:pt x="4328" y="307"/>
                    <a:pt x="3349" y="107"/>
                  </a:cubicBezTo>
                  <a:cubicBezTo>
                    <a:pt x="2995" y="35"/>
                    <a:pt x="2648" y="1"/>
                    <a:pt x="232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3174425" y="2413200"/>
              <a:ext cx="143600" cy="231125"/>
            </a:xfrm>
            <a:custGeom>
              <a:avLst/>
              <a:gdLst/>
              <a:ahLst/>
              <a:cxnLst/>
              <a:rect l="l" t="t" r="r" b="b"/>
              <a:pathLst>
                <a:path w="5744" h="9245" extrusionOk="0">
                  <a:moveTo>
                    <a:pt x="794" y="0"/>
                  </a:moveTo>
                  <a:cubicBezTo>
                    <a:pt x="633" y="0"/>
                    <a:pt x="482" y="33"/>
                    <a:pt x="343" y="101"/>
                  </a:cubicBezTo>
                  <a:cubicBezTo>
                    <a:pt x="125" y="208"/>
                    <a:pt x="43" y="404"/>
                    <a:pt x="0" y="431"/>
                  </a:cubicBezTo>
                  <a:cubicBezTo>
                    <a:pt x="721" y="679"/>
                    <a:pt x="2182" y="2101"/>
                    <a:pt x="3238" y="4311"/>
                  </a:cubicBezTo>
                  <a:cubicBezTo>
                    <a:pt x="4253" y="6437"/>
                    <a:pt x="4118" y="8413"/>
                    <a:pt x="3924" y="9192"/>
                  </a:cubicBezTo>
                  <a:cubicBezTo>
                    <a:pt x="4024" y="9227"/>
                    <a:pt x="4129" y="9244"/>
                    <a:pt x="4232" y="9244"/>
                  </a:cubicBezTo>
                  <a:cubicBezTo>
                    <a:pt x="4379" y="9244"/>
                    <a:pt x="4524" y="9210"/>
                    <a:pt x="4657" y="9141"/>
                  </a:cubicBezTo>
                  <a:cubicBezTo>
                    <a:pt x="5743" y="8623"/>
                    <a:pt x="5658" y="6179"/>
                    <a:pt x="4466" y="3683"/>
                  </a:cubicBezTo>
                  <a:cubicBezTo>
                    <a:pt x="3428" y="1507"/>
                    <a:pt x="1887" y="0"/>
                    <a:pt x="794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3159675" y="2422900"/>
              <a:ext cx="135100" cy="220575"/>
            </a:xfrm>
            <a:custGeom>
              <a:avLst/>
              <a:gdLst/>
              <a:ahLst/>
              <a:cxnLst/>
              <a:rect l="l" t="t" r="r" b="b"/>
              <a:pathLst>
                <a:path w="5404" h="8823" extrusionOk="0">
                  <a:moveTo>
                    <a:pt x="761" y="0"/>
                  </a:moveTo>
                  <a:cubicBezTo>
                    <a:pt x="707" y="0"/>
                    <a:pt x="657" y="11"/>
                    <a:pt x="612" y="32"/>
                  </a:cubicBezTo>
                  <a:cubicBezTo>
                    <a:pt x="1" y="325"/>
                    <a:pt x="443" y="2520"/>
                    <a:pt x="1596" y="4939"/>
                  </a:cubicBezTo>
                  <a:cubicBezTo>
                    <a:pt x="2664" y="7178"/>
                    <a:pt x="3971" y="8822"/>
                    <a:pt x="4643" y="8822"/>
                  </a:cubicBezTo>
                  <a:cubicBezTo>
                    <a:pt x="4697" y="8822"/>
                    <a:pt x="4747" y="8812"/>
                    <a:pt x="4792" y="8790"/>
                  </a:cubicBezTo>
                  <a:cubicBezTo>
                    <a:pt x="5404" y="8499"/>
                    <a:pt x="4963" y="6302"/>
                    <a:pt x="3809" y="3883"/>
                  </a:cubicBezTo>
                  <a:cubicBezTo>
                    <a:pt x="2740" y="1643"/>
                    <a:pt x="1433" y="0"/>
                    <a:pt x="761" y="0"/>
                  </a:cubicBez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3191800" y="2502975"/>
              <a:ext cx="102950" cy="140525"/>
            </a:xfrm>
            <a:custGeom>
              <a:avLst/>
              <a:gdLst/>
              <a:ahLst/>
              <a:cxnLst/>
              <a:rect l="l" t="t" r="r" b="b"/>
              <a:pathLst>
                <a:path w="4118" h="5621" extrusionOk="0">
                  <a:moveTo>
                    <a:pt x="2178" y="0"/>
                  </a:moveTo>
                  <a:cubicBezTo>
                    <a:pt x="3091" y="2130"/>
                    <a:pt x="3403" y="3948"/>
                    <a:pt x="2849" y="4212"/>
                  </a:cubicBezTo>
                  <a:cubicBezTo>
                    <a:pt x="2804" y="4233"/>
                    <a:pt x="2754" y="4244"/>
                    <a:pt x="2701" y="4244"/>
                  </a:cubicBezTo>
                  <a:cubicBezTo>
                    <a:pt x="2099" y="4244"/>
                    <a:pt x="993" y="2921"/>
                    <a:pt x="1" y="1040"/>
                  </a:cubicBezTo>
                  <a:lnTo>
                    <a:pt x="1" y="1040"/>
                  </a:lnTo>
                  <a:cubicBezTo>
                    <a:pt x="97" y="1271"/>
                    <a:pt x="198" y="1500"/>
                    <a:pt x="312" y="1738"/>
                  </a:cubicBezTo>
                  <a:cubicBezTo>
                    <a:pt x="1379" y="3976"/>
                    <a:pt x="2685" y="5620"/>
                    <a:pt x="3358" y="5620"/>
                  </a:cubicBezTo>
                  <a:cubicBezTo>
                    <a:pt x="3412" y="5620"/>
                    <a:pt x="3462" y="5610"/>
                    <a:pt x="3507" y="5588"/>
                  </a:cubicBezTo>
                  <a:cubicBezTo>
                    <a:pt x="4117" y="5296"/>
                    <a:pt x="3678" y="3099"/>
                    <a:pt x="2524" y="680"/>
                  </a:cubicBezTo>
                  <a:cubicBezTo>
                    <a:pt x="2411" y="444"/>
                    <a:pt x="2295" y="222"/>
                    <a:pt x="2178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4908175" y="1614100"/>
              <a:ext cx="105525" cy="84650"/>
            </a:xfrm>
            <a:custGeom>
              <a:avLst/>
              <a:gdLst/>
              <a:ahLst/>
              <a:cxnLst/>
              <a:rect l="l" t="t" r="r" b="b"/>
              <a:pathLst>
                <a:path w="4221" h="3386" extrusionOk="0">
                  <a:moveTo>
                    <a:pt x="1000" y="1"/>
                  </a:moveTo>
                  <a:lnTo>
                    <a:pt x="1000" y="1"/>
                  </a:lnTo>
                  <a:cubicBezTo>
                    <a:pt x="327" y="531"/>
                    <a:pt x="1" y="1356"/>
                    <a:pt x="248" y="2113"/>
                  </a:cubicBezTo>
                  <a:cubicBezTo>
                    <a:pt x="502" y="2900"/>
                    <a:pt x="1297" y="3385"/>
                    <a:pt x="2193" y="3385"/>
                  </a:cubicBezTo>
                  <a:cubicBezTo>
                    <a:pt x="2454" y="3385"/>
                    <a:pt x="2723" y="3344"/>
                    <a:pt x="2990" y="3257"/>
                  </a:cubicBezTo>
                  <a:cubicBezTo>
                    <a:pt x="3482" y="3099"/>
                    <a:pt x="3912" y="2793"/>
                    <a:pt x="4220" y="2378"/>
                  </a:cubicBezTo>
                  <a:lnTo>
                    <a:pt x="4220" y="2378"/>
                  </a:lnTo>
                  <a:cubicBezTo>
                    <a:pt x="3980" y="2565"/>
                    <a:pt x="3711" y="2709"/>
                    <a:pt x="3423" y="2802"/>
                  </a:cubicBezTo>
                  <a:cubicBezTo>
                    <a:pt x="3156" y="2889"/>
                    <a:pt x="2887" y="2930"/>
                    <a:pt x="2626" y="2930"/>
                  </a:cubicBezTo>
                  <a:cubicBezTo>
                    <a:pt x="1730" y="2930"/>
                    <a:pt x="935" y="2445"/>
                    <a:pt x="679" y="1658"/>
                  </a:cubicBezTo>
                  <a:cubicBezTo>
                    <a:pt x="496" y="1090"/>
                    <a:pt x="638" y="493"/>
                    <a:pt x="100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3"/>
          <p:cNvSpPr txBox="1">
            <a:spLocks noGrp="1"/>
          </p:cNvSpPr>
          <p:nvPr>
            <p:ph type="title" idx="2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 of CONCEPTS</a:t>
            </a:r>
            <a:endParaRPr/>
          </a:p>
        </p:txBody>
      </p:sp>
      <p:grpSp>
        <p:nvGrpSpPr>
          <p:cNvPr id="493" name="Google Shape;493;p33"/>
          <p:cNvGrpSpPr/>
          <p:nvPr/>
        </p:nvGrpSpPr>
        <p:grpSpPr>
          <a:xfrm>
            <a:off x="950709" y="1224936"/>
            <a:ext cx="454300" cy="552267"/>
            <a:chOff x="3561975" y="1204475"/>
            <a:chExt cx="524475" cy="637575"/>
          </a:xfrm>
        </p:grpSpPr>
        <p:sp>
          <p:nvSpPr>
            <p:cNvPr id="494" name="Google Shape;494;p33"/>
            <p:cNvSpPr/>
            <p:nvPr/>
          </p:nvSpPr>
          <p:spPr>
            <a:xfrm>
              <a:off x="3911625" y="1728900"/>
              <a:ext cx="41175" cy="72000"/>
            </a:xfrm>
            <a:custGeom>
              <a:avLst/>
              <a:gdLst/>
              <a:ahLst/>
              <a:cxnLst/>
              <a:rect l="l" t="t" r="r" b="b"/>
              <a:pathLst>
                <a:path w="1647" h="2880" extrusionOk="0">
                  <a:moveTo>
                    <a:pt x="1" y="1"/>
                  </a:moveTo>
                  <a:lnTo>
                    <a:pt x="823" y="2880"/>
                  </a:lnTo>
                  <a:lnTo>
                    <a:pt x="1646" y="2880"/>
                  </a:lnTo>
                  <a:lnTo>
                    <a:pt x="16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3"/>
            <p:cNvSpPr/>
            <p:nvPr/>
          </p:nvSpPr>
          <p:spPr>
            <a:xfrm>
              <a:off x="3911600" y="1728900"/>
              <a:ext cx="20600" cy="72000"/>
            </a:xfrm>
            <a:custGeom>
              <a:avLst/>
              <a:gdLst/>
              <a:ahLst/>
              <a:cxnLst/>
              <a:rect l="l" t="t" r="r" b="b"/>
              <a:pathLst>
                <a:path w="824" h="2880" extrusionOk="0">
                  <a:moveTo>
                    <a:pt x="0" y="1"/>
                  </a:moveTo>
                  <a:lnTo>
                    <a:pt x="0" y="2880"/>
                  </a:lnTo>
                  <a:lnTo>
                    <a:pt x="824" y="2880"/>
                  </a:lnTo>
                  <a:lnTo>
                    <a:pt x="8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3"/>
            <p:cNvSpPr/>
            <p:nvPr/>
          </p:nvSpPr>
          <p:spPr>
            <a:xfrm>
              <a:off x="3911625" y="1800875"/>
              <a:ext cx="70250" cy="28575"/>
            </a:xfrm>
            <a:custGeom>
              <a:avLst/>
              <a:gdLst/>
              <a:ahLst/>
              <a:cxnLst/>
              <a:rect l="l" t="t" r="r" b="b"/>
              <a:pathLst>
                <a:path w="2810" h="1143" extrusionOk="0">
                  <a:moveTo>
                    <a:pt x="1" y="1"/>
                  </a:moveTo>
                  <a:lnTo>
                    <a:pt x="1" y="824"/>
                  </a:lnTo>
                  <a:lnTo>
                    <a:pt x="412" y="1143"/>
                  </a:lnTo>
                  <a:lnTo>
                    <a:pt x="2468" y="1143"/>
                  </a:lnTo>
                  <a:lnTo>
                    <a:pt x="2809" y="824"/>
                  </a:lnTo>
                  <a:cubicBezTo>
                    <a:pt x="2634" y="330"/>
                    <a:pt x="2168" y="1"/>
                    <a:pt x="16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3911625" y="1821475"/>
              <a:ext cx="72000" cy="20575"/>
            </a:xfrm>
            <a:custGeom>
              <a:avLst/>
              <a:gdLst/>
              <a:ahLst/>
              <a:cxnLst/>
              <a:rect l="l" t="t" r="r" b="b"/>
              <a:pathLst>
                <a:path w="2880" h="823" extrusionOk="0">
                  <a:moveTo>
                    <a:pt x="1" y="0"/>
                  </a:moveTo>
                  <a:lnTo>
                    <a:pt x="1" y="410"/>
                  </a:lnTo>
                  <a:cubicBezTo>
                    <a:pt x="1" y="638"/>
                    <a:pt x="184" y="822"/>
                    <a:pt x="411" y="822"/>
                  </a:cubicBezTo>
                  <a:lnTo>
                    <a:pt x="2468" y="822"/>
                  </a:lnTo>
                  <a:cubicBezTo>
                    <a:pt x="2694" y="822"/>
                    <a:pt x="2880" y="638"/>
                    <a:pt x="2880" y="410"/>
                  </a:cubicBezTo>
                  <a:cubicBezTo>
                    <a:pt x="2880" y="270"/>
                    <a:pt x="2856" y="132"/>
                    <a:pt x="28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3767675" y="1728900"/>
              <a:ext cx="41150" cy="72000"/>
            </a:xfrm>
            <a:custGeom>
              <a:avLst/>
              <a:gdLst/>
              <a:ahLst/>
              <a:cxnLst/>
              <a:rect l="l" t="t" r="r" b="b"/>
              <a:pathLst>
                <a:path w="1646" h="2880" extrusionOk="0">
                  <a:moveTo>
                    <a:pt x="0" y="1"/>
                  </a:moveTo>
                  <a:lnTo>
                    <a:pt x="822" y="2880"/>
                  </a:lnTo>
                  <a:lnTo>
                    <a:pt x="1646" y="2880"/>
                  </a:lnTo>
                  <a:lnTo>
                    <a:pt x="16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3767625" y="1728900"/>
              <a:ext cx="20625" cy="72000"/>
            </a:xfrm>
            <a:custGeom>
              <a:avLst/>
              <a:gdLst/>
              <a:ahLst/>
              <a:cxnLst/>
              <a:rect l="l" t="t" r="r" b="b"/>
              <a:pathLst>
                <a:path w="825" h="2880" extrusionOk="0">
                  <a:moveTo>
                    <a:pt x="1" y="1"/>
                  </a:moveTo>
                  <a:lnTo>
                    <a:pt x="1" y="2880"/>
                  </a:lnTo>
                  <a:lnTo>
                    <a:pt x="824" y="2880"/>
                  </a:lnTo>
                  <a:lnTo>
                    <a:pt x="8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4015550" y="1682625"/>
              <a:ext cx="70900" cy="138875"/>
            </a:xfrm>
            <a:custGeom>
              <a:avLst/>
              <a:gdLst/>
              <a:ahLst/>
              <a:cxnLst/>
              <a:rect l="l" t="t" r="r" b="b"/>
              <a:pathLst>
                <a:path w="2836" h="5555" extrusionOk="0">
                  <a:moveTo>
                    <a:pt x="0" y="1"/>
                  </a:moveTo>
                  <a:lnTo>
                    <a:pt x="1247" y="2292"/>
                  </a:lnTo>
                  <a:cubicBezTo>
                    <a:pt x="1388" y="2577"/>
                    <a:pt x="1562" y="3251"/>
                    <a:pt x="1562" y="3571"/>
                  </a:cubicBezTo>
                  <a:lnTo>
                    <a:pt x="2014" y="5554"/>
                  </a:lnTo>
                  <a:cubicBezTo>
                    <a:pt x="2468" y="5554"/>
                    <a:pt x="2836" y="5185"/>
                    <a:pt x="2836" y="4731"/>
                  </a:cubicBezTo>
                  <a:lnTo>
                    <a:pt x="2836" y="3544"/>
                  </a:lnTo>
                  <a:cubicBezTo>
                    <a:pt x="2836" y="3241"/>
                    <a:pt x="2781" y="2941"/>
                    <a:pt x="2672" y="2658"/>
                  </a:cubicBezTo>
                  <a:lnTo>
                    <a:pt x="1872" y="58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4019800" y="1700450"/>
              <a:ext cx="46075" cy="121050"/>
            </a:xfrm>
            <a:custGeom>
              <a:avLst/>
              <a:gdLst/>
              <a:ahLst/>
              <a:cxnLst/>
              <a:rect l="l" t="t" r="r" b="b"/>
              <a:pathLst>
                <a:path w="1843" h="4842" extrusionOk="0">
                  <a:moveTo>
                    <a:pt x="231" y="1"/>
                  </a:moveTo>
                  <a:lnTo>
                    <a:pt x="0" y="332"/>
                  </a:lnTo>
                  <a:lnTo>
                    <a:pt x="804" y="1938"/>
                  </a:lnTo>
                  <a:cubicBezTo>
                    <a:pt x="945" y="2224"/>
                    <a:pt x="1020" y="2539"/>
                    <a:pt x="1020" y="2858"/>
                  </a:cubicBezTo>
                  <a:lnTo>
                    <a:pt x="1020" y="4018"/>
                  </a:lnTo>
                  <a:cubicBezTo>
                    <a:pt x="1020" y="4472"/>
                    <a:pt x="1388" y="4841"/>
                    <a:pt x="1842" y="4841"/>
                  </a:cubicBezTo>
                  <a:lnTo>
                    <a:pt x="1842" y="2859"/>
                  </a:lnTo>
                  <a:cubicBezTo>
                    <a:pt x="1842" y="2412"/>
                    <a:pt x="1738" y="1970"/>
                    <a:pt x="1540" y="1570"/>
                  </a:cubicBezTo>
                  <a:lnTo>
                    <a:pt x="809" y="111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3963025" y="1626075"/>
              <a:ext cx="99350" cy="77175"/>
            </a:xfrm>
            <a:custGeom>
              <a:avLst/>
              <a:gdLst/>
              <a:ahLst/>
              <a:cxnLst/>
              <a:rect l="l" t="t" r="r" b="b"/>
              <a:pathLst>
                <a:path w="3974" h="3087" extrusionOk="0">
                  <a:moveTo>
                    <a:pt x="177" y="1"/>
                  </a:moveTo>
                  <a:lnTo>
                    <a:pt x="0" y="617"/>
                  </a:lnTo>
                  <a:lnTo>
                    <a:pt x="0" y="1677"/>
                  </a:lnTo>
                  <a:lnTo>
                    <a:pt x="1136" y="1677"/>
                  </a:lnTo>
                  <a:cubicBezTo>
                    <a:pt x="1449" y="1677"/>
                    <a:pt x="2079" y="2021"/>
                    <a:pt x="2217" y="2300"/>
                  </a:cubicBezTo>
                  <a:lnTo>
                    <a:pt x="3080" y="3086"/>
                  </a:lnTo>
                  <a:lnTo>
                    <a:pt x="3973" y="2843"/>
                  </a:lnTo>
                  <a:lnTo>
                    <a:pt x="3286" y="1055"/>
                  </a:lnTo>
                  <a:cubicBezTo>
                    <a:pt x="3041" y="419"/>
                    <a:pt x="2431" y="1"/>
                    <a:pt x="1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3963025" y="1656925"/>
              <a:ext cx="77025" cy="51850"/>
            </a:xfrm>
            <a:custGeom>
              <a:avLst/>
              <a:gdLst/>
              <a:ahLst/>
              <a:cxnLst/>
              <a:rect l="l" t="t" r="r" b="b"/>
              <a:pathLst>
                <a:path w="3081" h="2074" extrusionOk="0">
                  <a:moveTo>
                    <a:pt x="1142" y="0"/>
                  </a:moveTo>
                  <a:cubicBezTo>
                    <a:pt x="1140" y="0"/>
                    <a:pt x="1139" y="0"/>
                    <a:pt x="1138" y="0"/>
                  </a:cubicBezTo>
                  <a:lnTo>
                    <a:pt x="0" y="0"/>
                  </a:lnTo>
                  <a:lnTo>
                    <a:pt x="0" y="824"/>
                  </a:lnTo>
                  <a:lnTo>
                    <a:pt x="1138" y="824"/>
                  </a:lnTo>
                  <a:cubicBezTo>
                    <a:pt x="1449" y="824"/>
                    <a:pt x="1734" y="999"/>
                    <a:pt x="1874" y="1278"/>
                  </a:cubicBezTo>
                  <a:lnTo>
                    <a:pt x="2271" y="2073"/>
                  </a:lnTo>
                  <a:lnTo>
                    <a:pt x="3080" y="1854"/>
                  </a:lnTo>
                  <a:lnTo>
                    <a:pt x="2609" y="910"/>
                  </a:lnTo>
                  <a:cubicBezTo>
                    <a:pt x="2333" y="352"/>
                    <a:pt x="1764" y="0"/>
                    <a:pt x="1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3644250" y="1369000"/>
              <a:ext cx="20575" cy="102850"/>
            </a:xfrm>
            <a:custGeom>
              <a:avLst/>
              <a:gdLst/>
              <a:ahLst/>
              <a:cxnLst/>
              <a:rect l="l" t="t" r="r" b="b"/>
              <a:pathLst>
                <a:path w="823" h="4114" extrusionOk="0">
                  <a:moveTo>
                    <a:pt x="1" y="0"/>
                  </a:moveTo>
                  <a:lnTo>
                    <a:pt x="1" y="4113"/>
                  </a:lnTo>
                  <a:lnTo>
                    <a:pt x="823" y="4113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3"/>
            <p:cNvSpPr/>
            <p:nvPr/>
          </p:nvSpPr>
          <p:spPr>
            <a:xfrm>
              <a:off x="3561975" y="1461575"/>
              <a:ext cx="113150" cy="113100"/>
            </a:xfrm>
            <a:custGeom>
              <a:avLst/>
              <a:gdLst/>
              <a:ahLst/>
              <a:cxnLst/>
              <a:rect l="l" t="t" r="r" b="b"/>
              <a:pathLst>
                <a:path w="4526" h="4524" extrusionOk="0">
                  <a:moveTo>
                    <a:pt x="3703" y="0"/>
                  </a:moveTo>
                  <a:lnTo>
                    <a:pt x="3218" y="410"/>
                  </a:lnTo>
                  <a:lnTo>
                    <a:pt x="3218" y="3184"/>
                  </a:lnTo>
                  <a:lnTo>
                    <a:pt x="413" y="3184"/>
                  </a:lnTo>
                  <a:lnTo>
                    <a:pt x="1" y="3701"/>
                  </a:lnTo>
                  <a:lnTo>
                    <a:pt x="1" y="4113"/>
                  </a:lnTo>
                  <a:cubicBezTo>
                    <a:pt x="1" y="4339"/>
                    <a:pt x="185" y="4523"/>
                    <a:pt x="413" y="4523"/>
                  </a:cubicBezTo>
                  <a:lnTo>
                    <a:pt x="3703" y="4523"/>
                  </a:lnTo>
                  <a:cubicBezTo>
                    <a:pt x="4158" y="4523"/>
                    <a:pt x="4525" y="4156"/>
                    <a:pt x="4525" y="3701"/>
                  </a:cubicBezTo>
                  <a:lnTo>
                    <a:pt x="4525" y="412"/>
                  </a:lnTo>
                  <a:cubicBezTo>
                    <a:pt x="4525" y="184"/>
                    <a:pt x="4342" y="0"/>
                    <a:pt x="4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3"/>
            <p:cNvSpPr/>
            <p:nvPr/>
          </p:nvSpPr>
          <p:spPr>
            <a:xfrm>
              <a:off x="3561975" y="1461575"/>
              <a:ext cx="92600" cy="92550"/>
            </a:xfrm>
            <a:custGeom>
              <a:avLst/>
              <a:gdLst/>
              <a:ahLst/>
              <a:cxnLst/>
              <a:rect l="l" t="t" r="r" b="b"/>
              <a:pathLst>
                <a:path w="3704" h="3702" extrusionOk="0">
                  <a:moveTo>
                    <a:pt x="3289" y="0"/>
                  </a:moveTo>
                  <a:cubicBezTo>
                    <a:pt x="3063" y="0"/>
                    <a:pt x="2880" y="185"/>
                    <a:pt x="2880" y="410"/>
                  </a:cubicBezTo>
                  <a:lnTo>
                    <a:pt x="2880" y="2879"/>
                  </a:lnTo>
                  <a:lnTo>
                    <a:pt x="413" y="2879"/>
                  </a:lnTo>
                  <a:cubicBezTo>
                    <a:pt x="412" y="2879"/>
                    <a:pt x="411" y="2879"/>
                    <a:pt x="410" y="2879"/>
                  </a:cubicBezTo>
                  <a:cubicBezTo>
                    <a:pt x="183" y="2879"/>
                    <a:pt x="1" y="3064"/>
                    <a:pt x="1" y="3290"/>
                  </a:cubicBezTo>
                  <a:lnTo>
                    <a:pt x="1" y="3701"/>
                  </a:lnTo>
                  <a:lnTo>
                    <a:pt x="2880" y="3701"/>
                  </a:lnTo>
                  <a:cubicBezTo>
                    <a:pt x="3334" y="3701"/>
                    <a:pt x="3703" y="3333"/>
                    <a:pt x="3703" y="2879"/>
                  </a:cubicBezTo>
                  <a:lnTo>
                    <a:pt x="3703" y="0"/>
                  </a:lnTo>
                  <a:lnTo>
                    <a:pt x="3292" y="0"/>
                  </a:lnTo>
                  <a:cubicBezTo>
                    <a:pt x="3291" y="0"/>
                    <a:pt x="3290" y="0"/>
                    <a:pt x="3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3602100" y="1512950"/>
              <a:ext cx="82850" cy="156825"/>
            </a:xfrm>
            <a:custGeom>
              <a:avLst/>
              <a:gdLst/>
              <a:ahLst/>
              <a:cxnLst/>
              <a:rect l="l" t="t" r="r" b="b"/>
              <a:pathLst>
                <a:path w="3314" h="6273" extrusionOk="0">
                  <a:moveTo>
                    <a:pt x="453" y="1"/>
                  </a:moveTo>
                  <a:lnTo>
                    <a:pt x="0" y="823"/>
                  </a:lnTo>
                  <a:lnTo>
                    <a:pt x="0" y="1693"/>
                  </a:lnTo>
                  <a:cubicBezTo>
                    <a:pt x="0" y="2204"/>
                    <a:pt x="119" y="2707"/>
                    <a:pt x="348" y="3164"/>
                  </a:cubicBezTo>
                  <a:lnTo>
                    <a:pt x="1602" y="5363"/>
                  </a:lnTo>
                  <a:cubicBezTo>
                    <a:pt x="1881" y="5921"/>
                    <a:pt x="2451" y="6273"/>
                    <a:pt x="3073" y="6273"/>
                  </a:cubicBezTo>
                  <a:lnTo>
                    <a:pt x="3314" y="6273"/>
                  </a:lnTo>
                  <a:lnTo>
                    <a:pt x="2920" y="4526"/>
                  </a:lnTo>
                  <a:lnTo>
                    <a:pt x="2686" y="4526"/>
                  </a:lnTo>
                  <a:lnTo>
                    <a:pt x="1438" y="2342"/>
                  </a:lnTo>
                  <a:cubicBezTo>
                    <a:pt x="1332" y="2156"/>
                    <a:pt x="1275" y="1945"/>
                    <a:pt x="1275" y="1730"/>
                  </a:cubicBezTo>
                  <a:lnTo>
                    <a:pt x="12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3592825" y="1512950"/>
              <a:ext cx="104200" cy="164575"/>
            </a:xfrm>
            <a:custGeom>
              <a:avLst/>
              <a:gdLst/>
              <a:ahLst/>
              <a:cxnLst/>
              <a:rect l="l" t="t" r="r" b="b"/>
              <a:pathLst>
                <a:path w="4168" h="6583" extrusionOk="0">
                  <a:moveTo>
                    <a:pt x="824" y="1"/>
                  </a:moveTo>
                  <a:cubicBezTo>
                    <a:pt x="368" y="1"/>
                    <a:pt x="1" y="370"/>
                    <a:pt x="1" y="824"/>
                  </a:cubicBezTo>
                  <a:lnTo>
                    <a:pt x="1" y="1693"/>
                  </a:lnTo>
                  <a:cubicBezTo>
                    <a:pt x="1" y="2204"/>
                    <a:pt x="119" y="2707"/>
                    <a:pt x="349" y="3164"/>
                  </a:cubicBezTo>
                  <a:lnTo>
                    <a:pt x="1602" y="5673"/>
                  </a:lnTo>
                  <a:cubicBezTo>
                    <a:pt x="1881" y="6230"/>
                    <a:pt x="2451" y="6583"/>
                    <a:pt x="3075" y="6583"/>
                  </a:cubicBezTo>
                  <a:lnTo>
                    <a:pt x="3291" y="6583"/>
                  </a:lnTo>
                  <a:lnTo>
                    <a:pt x="4167" y="6223"/>
                  </a:lnTo>
                  <a:lnTo>
                    <a:pt x="3291" y="5761"/>
                  </a:lnTo>
                  <a:lnTo>
                    <a:pt x="3075" y="5761"/>
                  </a:lnTo>
                  <a:cubicBezTo>
                    <a:pt x="2762" y="5761"/>
                    <a:pt x="2478" y="5585"/>
                    <a:pt x="2339" y="5305"/>
                  </a:cubicBezTo>
                  <a:lnTo>
                    <a:pt x="1084" y="2797"/>
                  </a:lnTo>
                  <a:cubicBezTo>
                    <a:pt x="913" y="2453"/>
                    <a:pt x="824" y="2075"/>
                    <a:pt x="824" y="1693"/>
                  </a:cubicBezTo>
                  <a:lnTo>
                    <a:pt x="8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3739550" y="1574300"/>
              <a:ext cx="252775" cy="188050"/>
            </a:xfrm>
            <a:custGeom>
              <a:avLst/>
              <a:gdLst/>
              <a:ahLst/>
              <a:cxnLst/>
              <a:rect l="l" t="t" r="r" b="b"/>
              <a:pathLst>
                <a:path w="10111" h="7522" extrusionOk="0">
                  <a:moveTo>
                    <a:pt x="3866" y="0"/>
                  </a:moveTo>
                  <a:cubicBezTo>
                    <a:pt x="1152" y="0"/>
                    <a:pt x="0" y="55"/>
                    <a:pt x="0" y="2894"/>
                  </a:cubicBezTo>
                  <a:cubicBezTo>
                    <a:pt x="0" y="5848"/>
                    <a:pt x="1946" y="7522"/>
                    <a:pt x="4899" y="7522"/>
                  </a:cubicBezTo>
                  <a:lnTo>
                    <a:pt x="10111" y="2072"/>
                  </a:lnTo>
                  <a:cubicBezTo>
                    <a:pt x="10008" y="1405"/>
                    <a:pt x="9778" y="763"/>
                    <a:pt x="9436" y="183"/>
                  </a:cubicBezTo>
                  <a:cubicBezTo>
                    <a:pt x="9436" y="183"/>
                    <a:pt x="6163" y="0"/>
                    <a:pt x="4201" y="0"/>
                  </a:cubicBezTo>
                  <a:cubicBezTo>
                    <a:pt x="4087" y="0"/>
                    <a:pt x="3975" y="0"/>
                    <a:pt x="38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3723350" y="1512950"/>
              <a:ext cx="252100" cy="267400"/>
            </a:xfrm>
            <a:custGeom>
              <a:avLst/>
              <a:gdLst/>
              <a:ahLst/>
              <a:cxnLst/>
              <a:rect l="l" t="t" r="r" b="b"/>
              <a:pathLst>
                <a:path w="10084" h="10696" extrusionOk="0">
                  <a:moveTo>
                    <a:pt x="5478" y="1"/>
                  </a:moveTo>
                  <a:cubicBezTo>
                    <a:pt x="5477" y="1"/>
                    <a:pt x="5476" y="1"/>
                    <a:pt x="5474" y="1"/>
                  </a:cubicBezTo>
                  <a:cubicBezTo>
                    <a:pt x="3511" y="1"/>
                    <a:pt x="1799" y="1063"/>
                    <a:pt x="869" y="2641"/>
                  </a:cubicBezTo>
                  <a:cubicBezTo>
                    <a:pt x="870" y="2644"/>
                    <a:pt x="873" y="2645"/>
                    <a:pt x="875" y="2647"/>
                  </a:cubicBezTo>
                  <a:cubicBezTo>
                    <a:pt x="288" y="3638"/>
                    <a:pt x="0" y="4826"/>
                    <a:pt x="180" y="6100"/>
                  </a:cubicBezTo>
                  <a:cubicBezTo>
                    <a:pt x="514" y="8459"/>
                    <a:pt x="2427" y="10359"/>
                    <a:pt x="4791" y="10653"/>
                  </a:cubicBezTo>
                  <a:cubicBezTo>
                    <a:pt x="5022" y="10682"/>
                    <a:pt x="5250" y="10696"/>
                    <a:pt x="5475" y="10696"/>
                  </a:cubicBezTo>
                  <a:cubicBezTo>
                    <a:pt x="7244" y="10696"/>
                    <a:pt x="8807" y="9833"/>
                    <a:pt x="9781" y="8508"/>
                  </a:cubicBezTo>
                  <a:lnTo>
                    <a:pt x="9781" y="8508"/>
                  </a:lnTo>
                  <a:cubicBezTo>
                    <a:pt x="8862" y="9188"/>
                    <a:pt x="7752" y="9550"/>
                    <a:pt x="6618" y="9550"/>
                  </a:cubicBezTo>
                  <a:cubicBezTo>
                    <a:pt x="6449" y="9550"/>
                    <a:pt x="6278" y="9542"/>
                    <a:pt x="6108" y="9526"/>
                  </a:cubicBezTo>
                  <a:cubicBezTo>
                    <a:pt x="4096" y="9336"/>
                    <a:pt x="2377" y="7959"/>
                    <a:pt x="1637" y="6079"/>
                  </a:cubicBezTo>
                  <a:cubicBezTo>
                    <a:pt x="1371" y="5404"/>
                    <a:pt x="1265" y="4753"/>
                    <a:pt x="1274" y="4131"/>
                  </a:cubicBezTo>
                  <a:cubicBezTo>
                    <a:pt x="1278" y="3790"/>
                    <a:pt x="1559" y="3542"/>
                    <a:pt x="1864" y="3542"/>
                  </a:cubicBezTo>
                  <a:cubicBezTo>
                    <a:pt x="1960" y="3542"/>
                    <a:pt x="2059" y="3567"/>
                    <a:pt x="2152" y="3621"/>
                  </a:cubicBezTo>
                  <a:cubicBezTo>
                    <a:pt x="3156" y="4213"/>
                    <a:pt x="4301" y="4526"/>
                    <a:pt x="5466" y="4526"/>
                  </a:cubicBezTo>
                  <a:cubicBezTo>
                    <a:pt x="5469" y="4526"/>
                    <a:pt x="5472" y="4526"/>
                    <a:pt x="5474" y="4526"/>
                  </a:cubicBezTo>
                  <a:cubicBezTo>
                    <a:pt x="7268" y="4526"/>
                    <a:pt x="8897" y="3800"/>
                    <a:pt x="10084" y="2637"/>
                  </a:cubicBezTo>
                  <a:cubicBezTo>
                    <a:pt x="9124" y="1004"/>
                    <a:pt x="7371" y="1"/>
                    <a:pt x="5478" y="1"/>
                  </a:cubicBezTo>
                  <a:close/>
                </a:path>
              </a:pathLst>
            </a:custGeom>
            <a:solidFill>
              <a:srgbClr val="B2D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3735275" y="1626075"/>
              <a:ext cx="262475" cy="148125"/>
            </a:xfrm>
            <a:custGeom>
              <a:avLst/>
              <a:gdLst/>
              <a:ahLst/>
              <a:cxnLst/>
              <a:rect l="l" t="t" r="r" b="b"/>
              <a:pathLst>
                <a:path w="10499" h="5925" extrusionOk="0">
                  <a:moveTo>
                    <a:pt x="805" y="1"/>
                  </a:moveTo>
                  <a:lnTo>
                    <a:pt x="0" y="824"/>
                  </a:lnTo>
                  <a:cubicBezTo>
                    <a:pt x="0" y="3777"/>
                    <a:pt x="2043" y="5925"/>
                    <a:pt x="4996" y="5925"/>
                  </a:cubicBezTo>
                  <a:cubicBezTo>
                    <a:pt x="6765" y="5925"/>
                    <a:pt x="8334" y="5312"/>
                    <a:pt x="9307" y="3988"/>
                  </a:cubicBezTo>
                  <a:cubicBezTo>
                    <a:pt x="10147" y="2840"/>
                    <a:pt x="10498" y="1407"/>
                    <a:pt x="10282" y="1"/>
                  </a:cubicBezTo>
                  <a:lnTo>
                    <a:pt x="7735" y="1"/>
                  </a:lnTo>
                  <a:cubicBezTo>
                    <a:pt x="7299" y="1"/>
                    <a:pt x="6881" y="173"/>
                    <a:pt x="6572" y="483"/>
                  </a:cubicBezTo>
                  <a:lnTo>
                    <a:pt x="5422" y="1632"/>
                  </a:lnTo>
                  <a:cubicBezTo>
                    <a:pt x="5418" y="1638"/>
                    <a:pt x="5413" y="1642"/>
                    <a:pt x="5408" y="1646"/>
                  </a:cubicBezTo>
                  <a:cubicBezTo>
                    <a:pt x="5293" y="1754"/>
                    <a:pt x="5147" y="1943"/>
                    <a:pt x="5002" y="1943"/>
                  </a:cubicBezTo>
                  <a:cubicBezTo>
                    <a:pt x="5001" y="1943"/>
                    <a:pt x="5001" y="1943"/>
                    <a:pt x="5000" y="1943"/>
                  </a:cubicBezTo>
                  <a:cubicBezTo>
                    <a:pt x="4851" y="1943"/>
                    <a:pt x="4701" y="1755"/>
                    <a:pt x="4586" y="1646"/>
                  </a:cubicBezTo>
                  <a:cubicBezTo>
                    <a:pt x="4580" y="1642"/>
                    <a:pt x="4576" y="1638"/>
                    <a:pt x="4572" y="1632"/>
                  </a:cubicBezTo>
                  <a:lnTo>
                    <a:pt x="3421" y="483"/>
                  </a:lnTo>
                  <a:cubicBezTo>
                    <a:pt x="3113" y="175"/>
                    <a:pt x="2694" y="1"/>
                    <a:pt x="2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3818275" y="1255875"/>
              <a:ext cx="32475" cy="82300"/>
            </a:xfrm>
            <a:custGeom>
              <a:avLst/>
              <a:gdLst/>
              <a:ahLst/>
              <a:cxnLst/>
              <a:rect l="l" t="t" r="r" b="b"/>
              <a:pathLst>
                <a:path w="1299" h="3292" extrusionOk="0">
                  <a:moveTo>
                    <a:pt x="443" y="1"/>
                  </a:moveTo>
                  <a:cubicBezTo>
                    <a:pt x="421" y="1"/>
                    <a:pt x="398" y="3"/>
                    <a:pt x="376" y="6"/>
                  </a:cubicBezTo>
                  <a:cubicBezTo>
                    <a:pt x="152" y="43"/>
                    <a:pt x="1" y="255"/>
                    <a:pt x="38" y="480"/>
                  </a:cubicBezTo>
                  <a:lnTo>
                    <a:pt x="449" y="2948"/>
                  </a:lnTo>
                  <a:cubicBezTo>
                    <a:pt x="482" y="3146"/>
                    <a:pt x="653" y="3292"/>
                    <a:pt x="854" y="3292"/>
                  </a:cubicBezTo>
                  <a:cubicBezTo>
                    <a:pt x="877" y="3292"/>
                    <a:pt x="901" y="3289"/>
                    <a:pt x="922" y="3286"/>
                  </a:cubicBezTo>
                  <a:cubicBezTo>
                    <a:pt x="1147" y="3248"/>
                    <a:pt x="1298" y="3037"/>
                    <a:pt x="1260" y="2812"/>
                  </a:cubicBezTo>
                  <a:lnTo>
                    <a:pt x="850" y="345"/>
                  </a:lnTo>
                  <a:cubicBezTo>
                    <a:pt x="815" y="144"/>
                    <a:pt x="640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3869675" y="1255875"/>
              <a:ext cx="32450" cy="82300"/>
            </a:xfrm>
            <a:custGeom>
              <a:avLst/>
              <a:gdLst/>
              <a:ahLst/>
              <a:cxnLst/>
              <a:rect l="l" t="t" r="r" b="b"/>
              <a:pathLst>
                <a:path w="1298" h="3292" extrusionOk="0">
                  <a:moveTo>
                    <a:pt x="854" y="1"/>
                  </a:moveTo>
                  <a:cubicBezTo>
                    <a:pt x="657" y="1"/>
                    <a:pt x="482" y="144"/>
                    <a:pt x="449" y="345"/>
                  </a:cubicBezTo>
                  <a:lnTo>
                    <a:pt x="39" y="2812"/>
                  </a:lnTo>
                  <a:cubicBezTo>
                    <a:pt x="1" y="3037"/>
                    <a:pt x="152" y="3249"/>
                    <a:pt x="377" y="3286"/>
                  </a:cubicBezTo>
                  <a:cubicBezTo>
                    <a:pt x="399" y="3290"/>
                    <a:pt x="422" y="3292"/>
                    <a:pt x="444" y="3292"/>
                  </a:cubicBezTo>
                  <a:lnTo>
                    <a:pt x="444" y="3292"/>
                  </a:lnTo>
                  <a:cubicBezTo>
                    <a:pt x="645" y="3291"/>
                    <a:pt x="816" y="3146"/>
                    <a:pt x="849" y="2948"/>
                  </a:cubicBezTo>
                  <a:lnTo>
                    <a:pt x="1260" y="480"/>
                  </a:lnTo>
                  <a:cubicBezTo>
                    <a:pt x="1298" y="255"/>
                    <a:pt x="1147" y="45"/>
                    <a:pt x="922" y="6"/>
                  </a:cubicBezTo>
                  <a:cubicBezTo>
                    <a:pt x="899" y="3"/>
                    <a:pt x="877" y="1"/>
                    <a:pt x="854" y="1"/>
                  </a:cubicBezTo>
                  <a:close/>
                  <a:moveTo>
                    <a:pt x="444" y="3292"/>
                  </a:moveTo>
                  <a:cubicBezTo>
                    <a:pt x="444" y="3292"/>
                    <a:pt x="444" y="3292"/>
                    <a:pt x="443" y="3292"/>
                  </a:cubicBezTo>
                  <a:lnTo>
                    <a:pt x="445" y="3292"/>
                  </a:lnTo>
                  <a:cubicBezTo>
                    <a:pt x="445" y="3292"/>
                    <a:pt x="444" y="3292"/>
                    <a:pt x="444" y="32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3687625" y="1249475"/>
              <a:ext cx="123725" cy="147350"/>
            </a:xfrm>
            <a:custGeom>
              <a:avLst/>
              <a:gdLst/>
              <a:ahLst/>
              <a:cxnLst/>
              <a:rect l="l" t="t" r="r" b="b"/>
              <a:pathLst>
                <a:path w="4949" h="5894" extrusionOk="0">
                  <a:moveTo>
                    <a:pt x="644" y="1"/>
                  </a:moveTo>
                  <a:lnTo>
                    <a:pt x="0" y="514"/>
                  </a:lnTo>
                  <a:lnTo>
                    <a:pt x="4306" y="5894"/>
                  </a:lnTo>
                  <a:lnTo>
                    <a:pt x="4948" y="5380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3912575" y="1249475"/>
              <a:ext cx="120225" cy="143000"/>
            </a:xfrm>
            <a:custGeom>
              <a:avLst/>
              <a:gdLst/>
              <a:ahLst/>
              <a:cxnLst/>
              <a:rect l="l" t="t" r="r" b="b"/>
              <a:pathLst>
                <a:path w="4809" h="5720" extrusionOk="0">
                  <a:moveTo>
                    <a:pt x="4166" y="1"/>
                  </a:moveTo>
                  <a:lnTo>
                    <a:pt x="1" y="5206"/>
                  </a:lnTo>
                  <a:lnTo>
                    <a:pt x="643" y="5719"/>
                  </a:lnTo>
                  <a:lnTo>
                    <a:pt x="4808" y="514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3718775" y="1317600"/>
              <a:ext cx="285450" cy="279150"/>
            </a:xfrm>
            <a:custGeom>
              <a:avLst/>
              <a:gdLst/>
              <a:ahLst/>
              <a:cxnLst/>
              <a:rect l="l" t="t" r="r" b="b"/>
              <a:pathLst>
                <a:path w="11418" h="11166" extrusionOk="0">
                  <a:moveTo>
                    <a:pt x="5644" y="1"/>
                  </a:moveTo>
                  <a:cubicBezTo>
                    <a:pt x="4421" y="1"/>
                    <a:pt x="3229" y="394"/>
                    <a:pt x="2245" y="1120"/>
                  </a:cubicBezTo>
                  <a:cubicBezTo>
                    <a:pt x="821" y="2168"/>
                    <a:pt x="1" y="3856"/>
                    <a:pt x="1" y="5759"/>
                  </a:cubicBezTo>
                  <a:cubicBezTo>
                    <a:pt x="1" y="8940"/>
                    <a:pt x="2477" y="11165"/>
                    <a:pt x="5657" y="11165"/>
                  </a:cubicBezTo>
                  <a:cubicBezTo>
                    <a:pt x="7563" y="11165"/>
                    <a:pt x="9251" y="10592"/>
                    <a:pt x="10299" y="9166"/>
                  </a:cubicBezTo>
                  <a:cubicBezTo>
                    <a:pt x="11027" y="8178"/>
                    <a:pt x="11417" y="6984"/>
                    <a:pt x="11416" y="5759"/>
                  </a:cubicBezTo>
                  <a:cubicBezTo>
                    <a:pt x="11416" y="2579"/>
                    <a:pt x="8838" y="1"/>
                    <a:pt x="5657" y="1"/>
                  </a:cubicBezTo>
                  <a:cubicBezTo>
                    <a:pt x="5653" y="1"/>
                    <a:pt x="5649" y="1"/>
                    <a:pt x="56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3648950" y="1204475"/>
              <a:ext cx="98200" cy="100100"/>
            </a:xfrm>
            <a:custGeom>
              <a:avLst/>
              <a:gdLst/>
              <a:ahLst/>
              <a:cxnLst/>
              <a:rect l="l" t="t" r="r" b="b"/>
              <a:pathLst>
                <a:path w="3928" h="4004" extrusionOk="0">
                  <a:moveTo>
                    <a:pt x="1869" y="0"/>
                  </a:moveTo>
                  <a:cubicBezTo>
                    <a:pt x="1481" y="0"/>
                    <a:pt x="1094" y="110"/>
                    <a:pt x="756" y="326"/>
                  </a:cubicBezTo>
                  <a:cubicBezTo>
                    <a:pt x="189" y="693"/>
                    <a:pt x="1" y="1332"/>
                    <a:pt x="1" y="2057"/>
                  </a:cubicBezTo>
                  <a:cubicBezTo>
                    <a:pt x="1" y="3193"/>
                    <a:pt x="734" y="4004"/>
                    <a:pt x="1870" y="4004"/>
                  </a:cubicBezTo>
                  <a:cubicBezTo>
                    <a:pt x="2596" y="4004"/>
                    <a:pt x="3232" y="3738"/>
                    <a:pt x="3599" y="3170"/>
                  </a:cubicBezTo>
                  <a:cubicBezTo>
                    <a:pt x="3813" y="2838"/>
                    <a:pt x="3927" y="2452"/>
                    <a:pt x="3926" y="2057"/>
                  </a:cubicBezTo>
                  <a:cubicBezTo>
                    <a:pt x="3926" y="1304"/>
                    <a:pt x="3515" y="612"/>
                    <a:pt x="2855" y="251"/>
                  </a:cubicBezTo>
                  <a:cubicBezTo>
                    <a:pt x="2547" y="83"/>
                    <a:pt x="2208" y="0"/>
                    <a:pt x="18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3685250" y="1235125"/>
              <a:ext cx="20850" cy="41375"/>
            </a:xfrm>
            <a:custGeom>
              <a:avLst/>
              <a:gdLst/>
              <a:ahLst/>
              <a:cxnLst/>
              <a:rect l="l" t="t" r="r" b="b"/>
              <a:pathLst>
                <a:path w="834" h="1655" extrusionOk="0">
                  <a:moveTo>
                    <a:pt x="418" y="0"/>
                  </a:moveTo>
                  <a:cubicBezTo>
                    <a:pt x="187" y="0"/>
                    <a:pt x="1" y="188"/>
                    <a:pt x="6" y="419"/>
                  </a:cubicBezTo>
                  <a:lnTo>
                    <a:pt x="6" y="1242"/>
                  </a:lnTo>
                  <a:cubicBezTo>
                    <a:pt x="6" y="1469"/>
                    <a:pt x="190" y="1654"/>
                    <a:pt x="418" y="1654"/>
                  </a:cubicBezTo>
                  <a:cubicBezTo>
                    <a:pt x="644" y="1654"/>
                    <a:pt x="828" y="1469"/>
                    <a:pt x="828" y="1242"/>
                  </a:cubicBezTo>
                  <a:lnTo>
                    <a:pt x="828" y="419"/>
                  </a:lnTo>
                  <a:cubicBezTo>
                    <a:pt x="834" y="188"/>
                    <a:pt x="647" y="0"/>
                    <a:pt x="4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3789375" y="1451275"/>
              <a:ext cx="141650" cy="61700"/>
            </a:xfrm>
            <a:custGeom>
              <a:avLst/>
              <a:gdLst/>
              <a:ahLst/>
              <a:cxnLst/>
              <a:rect l="l" t="t" r="r" b="b"/>
              <a:pathLst>
                <a:path w="5666" h="2468" extrusionOk="0">
                  <a:moveTo>
                    <a:pt x="421" y="0"/>
                  </a:moveTo>
                  <a:cubicBezTo>
                    <a:pt x="179" y="0"/>
                    <a:pt x="1" y="238"/>
                    <a:pt x="82" y="466"/>
                  </a:cubicBezTo>
                  <a:cubicBezTo>
                    <a:pt x="499" y="1636"/>
                    <a:pt x="1574" y="2468"/>
                    <a:pt x="2833" y="2468"/>
                  </a:cubicBezTo>
                  <a:cubicBezTo>
                    <a:pt x="4093" y="2468"/>
                    <a:pt x="5168" y="1636"/>
                    <a:pt x="5585" y="466"/>
                  </a:cubicBezTo>
                  <a:cubicBezTo>
                    <a:pt x="5666" y="238"/>
                    <a:pt x="5488" y="0"/>
                    <a:pt x="52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3738550" y="1800875"/>
              <a:ext cx="70275" cy="28075"/>
            </a:xfrm>
            <a:custGeom>
              <a:avLst/>
              <a:gdLst/>
              <a:ahLst/>
              <a:cxnLst/>
              <a:rect l="l" t="t" r="r" b="b"/>
              <a:pathLst>
                <a:path w="2811" h="1123" extrusionOk="0">
                  <a:moveTo>
                    <a:pt x="1165" y="1"/>
                  </a:moveTo>
                  <a:cubicBezTo>
                    <a:pt x="642" y="1"/>
                    <a:pt x="175" y="330"/>
                    <a:pt x="1" y="823"/>
                  </a:cubicBezTo>
                  <a:lnTo>
                    <a:pt x="342" y="1123"/>
                  </a:lnTo>
                  <a:lnTo>
                    <a:pt x="2399" y="1123"/>
                  </a:lnTo>
                  <a:lnTo>
                    <a:pt x="2811" y="824"/>
                  </a:lnTo>
                  <a:lnTo>
                    <a:pt x="28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3891300" y="1677500"/>
              <a:ext cx="20675" cy="20575"/>
            </a:xfrm>
            <a:custGeom>
              <a:avLst/>
              <a:gdLst/>
              <a:ahLst/>
              <a:cxnLst/>
              <a:rect l="l" t="t" r="r" b="b"/>
              <a:pathLst>
                <a:path w="827" h="823" extrusionOk="0">
                  <a:moveTo>
                    <a:pt x="416" y="1"/>
                  </a:moveTo>
                  <a:cubicBezTo>
                    <a:pt x="413" y="1"/>
                    <a:pt x="410" y="1"/>
                    <a:pt x="406" y="1"/>
                  </a:cubicBezTo>
                  <a:lnTo>
                    <a:pt x="402" y="1"/>
                  </a:lnTo>
                  <a:cubicBezTo>
                    <a:pt x="178" y="6"/>
                    <a:pt x="0" y="189"/>
                    <a:pt x="0" y="414"/>
                  </a:cubicBezTo>
                  <a:cubicBezTo>
                    <a:pt x="1" y="637"/>
                    <a:pt x="181" y="820"/>
                    <a:pt x="406" y="823"/>
                  </a:cubicBezTo>
                  <a:cubicBezTo>
                    <a:pt x="409" y="823"/>
                    <a:pt x="411" y="823"/>
                    <a:pt x="414" y="823"/>
                  </a:cubicBezTo>
                  <a:cubicBezTo>
                    <a:pt x="641" y="823"/>
                    <a:pt x="826" y="639"/>
                    <a:pt x="826" y="411"/>
                  </a:cubicBezTo>
                  <a:cubicBezTo>
                    <a:pt x="826" y="184"/>
                    <a:pt x="642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3891075" y="1718600"/>
              <a:ext cx="20650" cy="20625"/>
            </a:xfrm>
            <a:custGeom>
              <a:avLst/>
              <a:gdLst/>
              <a:ahLst/>
              <a:cxnLst/>
              <a:rect l="l" t="t" r="r" b="b"/>
              <a:pathLst>
                <a:path w="826" h="825" extrusionOk="0">
                  <a:moveTo>
                    <a:pt x="411" y="1"/>
                  </a:moveTo>
                  <a:cubicBezTo>
                    <a:pt x="183" y="2"/>
                    <a:pt x="1" y="188"/>
                    <a:pt x="2" y="414"/>
                  </a:cubicBezTo>
                  <a:cubicBezTo>
                    <a:pt x="2" y="642"/>
                    <a:pt x="187" y="824"/>
                    <a:pt x="415" y="824"/>
                  </a:cubicBezTo>
                  <a:cubicBezTo>
                    <a:pt x="641" y="824"/>
                    <a:pt x="825" y="639"/>
                    <a:pt x="825" y="413"/>
                  </a:cubicBezTo>
                  <a:cubicBezTo>
                    <a:pt x="825" y="185"/>
                    <a:pt x="641" y="1"/>
                    <a:pt x="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3613375" y="1389550"/>
              <a:ext cx="82375" cy="41150"/>
            </a:xfrm>
            <a:custGeom>
              <a:avLst/>
              <a:gdLst/>
              <a:ahLst/>
              <a:cxnLst/>
              <a:rect l="l" t="t" r="r" b="b"/>
              <a:pathLst>
                <a:path w="3295" h="1646" extrusionOk="0">
                  <a:moveTo>
                    <a:pt x="484" y="0"/>
                  </a:moveTo>
                  <a:cubicBezTo>
                    <a:pt x="210" y="0"/>
                    <a:pt x="1" y="269"/>
                    <a:pt x="88" y="530"/>
                  </a:cubicBezTo>
                  <a:cubicBezTo>
                    <a:pt x="315" y="1197"/>
                    <a:pt x="941" y="1646"/>
                    <a:pt x="1647" y="1646"/>
                  </a:cubicBezTo>
                  <a:cubicBezTo>
                    <a:pt x="2352" y="1646"/>
                    <a:pt x="2979" y="1197"/>
                    <a:pt x="3205" y="530"/>
                  </a:cubicBezTo>
                  <a:cubicBezTo>
                    <a:pt x="3294" y="269"/>
                    <a:pt x="3085" y="0"/>
                    <a:pt x="2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3675100" y="1626075"/>
              <a:ext cx="61700" cy="41450"/>
            </a:xfrm>
            <a:custGeom>
              <a:avLst/>
              <a:gdLst/>
              <a:ahLst/>
              <a:cxnLst/>
              <a:rect l="l" t="t" r="r" b="b"/>
              <a:pathLst>
                <a:path w="2468" h="1658" extrusionOk="0">
                  <a:moveTo>
                    <a:pt x="0" y="1"/>
                  </a:moveTo>
                  <a:lnTo>
                    <a:pt x="0" y="1236"/>
                  </a:lnTo>
                  <a:lnTo>
                    <a:pt x="2468" y="1657"/>
                  </a:lnTo>
                  <a:lnTo>
                    <a:pt x="24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3675100" y="1656925"/>
              <a:ext cx="61700" cy="20575"/>
            </a:xfrm>
            <a:custGeom>
              <a:avLst/>
              <a:gdLst/>
              <a:ahLst/>
              <a:cxnLst/>
              <a:rect l="l" t="t" r="r" b="b"/>
              <a:pathLst>
                <a:path w="2468" h="823" extrusionOk="0">
                  <a:moveTo>
                    <a:pt x="0" y="0"/>
                  </a:moveTo>
                  <a:lnTo>
                    <a:pt x="0" y="822"/>
                  </a:lnTo>
                  <a:lnTo>
                    <a:pt x="2468" y="822"/>
                  </a:lnTo>
                  <a:lnTo>
                    <a:pt x="24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3716200" y="1345475"/>
              <a:ext cx="260075" cy="260050"/>
            </a:xfrm>
            <a:custGeom>
              <a:avLst/>
              <a:gdLst/>
              <a:ahLst/>
              <a:cxnLst/>
              <a:rect l="l" t="t" r="r" b="b"/>
              <a:pathLst>
                <a:path w="10403" h="10402" extrusionOk="0">
                  <a:moveTo>
                    <a:pt x="2352" y="1"/>
                  </a:moveTo>
                  <a:cubicBezTo>
                    <a:pt x="874" y="1084"/>
                    <a:pt x="1" y="2809"/>
                    <a:pt x="2" y="4643"/>
                  </a:cubicBezTo>
                  <a:cubicBezTo>
                    <a:pt x="2" y="7823"/>
                    <a:pt x="2581" y="10401"/>
                    <a:pt x="5760" y="10401"/>
                  </a:cubicBezTo>
                  <a:cubicBezTo>
                    <a:pt x="7666" y="10401"/>
                    <a:pt x="9356" y="9477"/>
                    <a:pt x="10402" y="8051"/>
                  </a:cubicBezTo>
                  <a:lnTo>
                    <a:pt x="10402" y="8051"/>
                  </a:lnTo>
                  <a:cubicBezTo>
                    <a:pt x="9418" y="8776"/>
                    <a:pt x="8229" y="9167"/>
                    <a:pt x="7009" y="9167"/>
                  </a:cubicBezTo>
                  <a:cubicBezTo>
                    <a:pt x="7004" y="9167"/>
                    <a:pt x="7000" y="9167"/>
                    <a:pt x="6996" y="9167"/>
                  </a:cubicBezTo>
                  <a:cubicBezTo>
                    <a:pt x="3815" y="9167"/>
                    <a:pt x="1237" y="6590"/>
                    <a:pt x="1237" y="3409"/>
                  </a:cubicBezTo>
                  <a:cubicBezTo>
                    <a:pt x="1234" y="2182"/>
                    <a:pt x="1625" y="988"/>
                    <a:pt x="2352" y="1"/>
                  </a:cubicBezTo>
                  <a:close/>
                </a:path>
              </a:pathLst>
            </a:custGeom>
            <a:solidFill>
              <a:srgbClr val="B2D0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3636150" y="1212650"/>
              <a:ext cx="102825" cy="94675"/>
            </a:xfrm>
            <a:custGeom>
              <a:avLst/>
              <a:gdLst/>
              <a:ahLst/>
              <a:cxnLst/>
              <a:rect l="l" t="t" r="r" b="b"/>
              <a:pathLst>
                <a:path w="4113" h="3787" extrusionOk="0">
                  <a:moveTo>
                    <a:pt x="1270" y="1"/>
                  </a:moveTo>
                  <a:lnTo>
                    <a:pt x="1270" y="1"/>
                  </a:lnTo>
                  <a:cubicBezTo>
                    <a:pt x="166" y="710"/>
                    <a:pt x="1" y="2256"/>
                    <a:pt x="927" y="3184"/>
                  </a:cubicBezTo>
                  <a:cubicBezTo>
                    <a:pt x="1334" y="3590"/>
                    <a:pt x="1859" y="3786"/>
                    <a:pt x="2380" y="3786"/>
                  </a:cubicBezTo>
                  <a:cubicBezTo>
                    <a:pt x="3050" y="3786"/>
                    <a:pt x="3713" y="3463"/>
                    <a:pt x="4112" y="2843"/>
                  </a:cubicBezTo>
                  <a:lnTo>
                    <a:pt x="4112" y="2843"/>
                  </a:lnTo>
                  <a:cubicBezTo>
                    <a:pt x="3780" y="3057"/>
                    <a:pt x="3394" y="3170"/>
                    <a:pt x="2999" y="3170"/>
                  </a:cubicBezTo>
                  <a:cubicBezTo>
                    <a:pt x="2246" y="3170"/>
                    <a:pt x="1554" y="2758"/>
                    <a:pt x="1193" y="2098"/>
                  </a:cubicBezTo>
                  <a:cubicBezTo>
                    <a:pt x="833" y="1438"/>
                    <a:pt x="862" y="633"/>
                    <a:pt x="1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3977375" y="1204475"/>
              <a:ext cx="98825" cy="98700"/>
            </a:xfrm>
            <a:custGeom>
              <a:avLst/>
              <a:gdLst/>
              <a:ahLst/>
              <a:cxnLst/>
              <a:rect l="l" t="t" r="r" b="b"/>
              <a:pathLst>
                <a:path w="3953" h="3948" extrusionOk="0">
                  <a:moveTo>
                    <a:pt x="1895" y="0"/>
                  </a:moveTo>
                  <a:cubicBezTo>
                    <a:pt x="1507" y="0"/>
                    <a:pt x="1120" y="110"/>
                    <a:pt x="782" y="326"/>
                  </a:cubicBezTo>
                  <a:cubicBezTo>
                    <a:pt x="214" y="693"/>
                    <a:pt x="1" y="1331"/>
                    <a:pt x="1" y="2057"/>
                  </a:cubicBezTo>
                  <a:cubicBezTo>
                    <a:pt x="1" y="3193"/>
                    <a:pt x="759" y="3947"/>
                    <a:pt x="1895" y="3947"/>
                  </a:cubicBezTo>
                  <a:cubicBezTo>
                    <a:pt x="2621" y="3947"/>
                    <a:pt x="3259" y="3738"/>
                    <a:pt x="3626" y="3169"/>
                  </a:cubicBezTo>
                  <a:cubicBezTo>
                    <a:pt x="3838" y="2838"/>
                    <a:pt x="3952" y="2452"/>
                    <a:pt x="3951" y="2057"/>
                  </a:cubicBezTo>
                  <a:cubicBezTo>
                    <a:pt x="3951" y="1304"/>
                    <a:pt x="3539" y="612"/>
                    <a:pt x="2880" y="251"/>
                  </a:cubicBezTo>
                  <a:cubicBezTo>
                    <a:pt x="2572" y="83"/>
                    <a:pt x="2233" y="0"/>
                    <a:pt x="18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4014450" y="1235325"/>
              <a:ext cx="20575" cy="41175"/>
            </a:xfrm>
            <a:custGeom>
              <a:avLst/>
              <a:gdLst/>
              <a:ahLst/>
              <a:cxnLst/>
              <a:rect l="l" t="t" r="r" b="b"/>
              <a:pathLst>
                <a:path w="823" h="1647" extrusionOk="0">
                  <a:moveTo>
                    <a:pt x="412" y="1"/>
                  </a:moveTo>
                  <a:cubicBezTo>
                    <a:pt x="184" y="1"/>
                    <a:pt x="1" y="185"/>
                    <a:pt x="1" y="411"/>
                  </a:cubicBezTo>
                  <a:lnTo>
                    <a:pt x="1" y="1234"/>
                  </a:lnTo>
                  <a:cubicBezTo>
                    <a:pt x="1" y="1461"/>
                    <a:pt x="184" y="1646"/>
                    <a:pt x="412" y="1646"/>
                  </a:cubicBezTo>
                  <a:cubicBezTo>
                    <a:pt x="639" y="1646"/>
                    <a:pt x="823" y="1461"/>
                    <a:pt x="823" y="1234"/>
                  </a:cubicBezTo>
                  <a:lnTo>
                    <a:pt x="823" y="411"/>
                  </a:lnTo>
                  <a:cubicBezTo>
                    <a:pt x="823" y="185"/>
                    <a:pt x="639" y="1"/>
                    <a:pt x="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3965175" y="1212625"/>
              <a:ext cx="102825" cy="94700"/>
            </a:xfrm>
            <a:custGeom>
              <a:avLst/>
              <a:gdLst/>
              <a:ahLst/>
              <a:cxnLst/>
              <a:rect l="l" t="t" r="r" b="b"/>
              <a:pathLst>
                <a:path w="4113" h="3788" extrusionOk="0">
                  <a:moveTo>
                    <a:pt x="1270" y="0"/>
                  </a:moveTo>
                  <a:cubicBezTo>
                    <a:pt x="166" y="711"/>
                    <a:pt x="1" y="2259"/>
                    <a:pt x="929" y="3185"/>
                  </a:cubicBezTo>
                  <a:cubicBezTo>
                    <a:pt x="1335" y="3591"/>
                    <a:pt x="1860" y="3787"/>
                    <a:pt x="2381" y="3787"/>
                  </a:cubicBezTo>
                  <a:cubicBezTo>
                    <a:pt x="3050" y="3787"/>
                    <a:pt x="3714" y="3463"/>
                    <a:pt x="4112" y="2843"/>
                  </a:cubicBezTo>
                  <a:lnTo>
                    <a:pt x="4112" y="2843"/>
                  </a:lnTo>
                  <a:cubicBezTo>
                    <a:pt x="3781" y="3056"/>
                    <a:pt x="3394" y="3171"/>
                    <a:pt x="2999" y="3171"/>
                  </a:cubicBezTo>
                  <a:lnTo>
                    <a:pt x="2999" y="3171"/>
                  </a:lnTo>
                  <a:cubicBezTo>
                    <a:pt x="2247" y="3171"/>
                    <a:pt x="1554" y="2759"/>
                    <a:pt x="1195" y="2099"/>
                  </a:cubicBezTo>
                  <a:cubicBezTo>
                    <a:pt x="834" y="1438"/>
                    <a:pt x="862" y="634"/>
                    <a:pt x="12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3726525" y="1626075"/>
              <a:ext cx="241475" cy="153900"/>
            </a:xfrm>
            <a:custGeom>
              <a:avLst/>
              <a:gdLst/>
              <a:ahLst/>
              <a:cxnLst/>
              <a:rect l="l" t="t" r="r" b="b"/>
              <a:pathLst>
                <a:path w="9659" h="6156" extrusionOk="0">
                  <a:moveTo>
                    <a:pt x="64" y="1"/>
                  </a:moveTo>
                  <a:cubicBezTo>
                    <a:pt x="22" y="272"/>
                    <a:pt x="1" y="548"/>
                    <a:pt x="1" y="823"/>
                  </a:cubicBezTo>
                  <a:cubicBezTo>
                    <a:pt x="1" y="3638"/>
                    <a:pt x="2175" y="5944"/>
                    <a:pt x="4936" y="6155"/>
                  </a:cubicBezTo>
                  <a:lnTo>
                    <a:pt x="5759" y="6155"/>
                  </a:lnTo>
                  <a:cubicBezTo>
                    <a:pt x="7206" y="6043"/>
                    <a:pt x="8545" y="5349"/>
                    <a:pt x="9469" y="4230"/>
                  </a:cubicBezTo>
                  <a:cubicBezTo>
                    <a:pt x="9532" y="4147"/>
                    <a:pt x="9599" y="4068"/>
                    <a:pt x="9658" y="3988"/>
                  </a:cubicBezTo>
                  <a:lnTo>
                    <a:pt x="9658" y="3988"/>
                  </a:lnTo>
                  <a:cubicBezTo>
                    <a:pt x="8743" y="4661"/>
                    <a:pt x="7637" y="5025"/>
                    <a:pt x="6500" y="5025"/>
                  </a:cubicBezTo>
                  <a:cubicBezTo>
                    <a:pt x="6498" y="5025"/>
                    <a:pt x="6496" y="5025"/>
                    <a:pt x="6493" y="5025"/>
                  </a:cubicBezTo>
                  <a:cubicBezTo>
                    <a:pt x="3650" y="5025"/>
                    <a:pt x="1325" y="2802"/>
                    <a:pt x="11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3849950" y="1667175"/>
              <a:ext cx="20575" cy="113175"/>
            </a:xfrm>
            <a:custGeom>
              <a:avLst/>
              <a:gdLst/>
              <a:ahLst/>
              <a:cxnLst/>
              <a:rect l="l" t="t" r="r" b="b"/>
              <a:pathLst>
                <a:path w="823" h="4527" extrusionOk="0">
                  <a:moveTo>
                    <a:pt x="0" y="1"/>
                  </a:moveTo>
                  <a:lnTo>
                    <a:pt x="0" y="4505"/>
                  </a:lnTo>
                  <a:cubicBezTo>
                    <a:pt x="136" y="4515"/>
                    <a:pt x="273" y="4527"/>
                    <a:pt x="412" y="4527"/>
                  </a:cubicBezTo>
                  <a:cubicBezTo>
                    <a:pt x="550" y="4527"/>
                    <a:pt x="686" y="4515"/>
                    <a:pt x="822" y="4505"/>
                  </a:cubicBezTo>
                  <a:lnTo>
                    <a:pt x="822" y="1"/>
                  </a:lnTo>
                  <a:cubicBezTo>
                    <a:pt x="707" y="110"/>
                    <a:pt x="559" y="164"/>
                    <a:pt x="411" y="164"/>
                  </a:cubicBezTo>
                  <a:cubicBezTo>
                    <a:pt x="263" y="164"/>
                    <a:pt x="115" y="11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3849950" y="1745925"/>
              <a:ext cx="20575" cy="34425"/>
            </a:xfrm>
            <a:custGeom>
              <a:avLst/>
              <a:gdLst/>
              <a:ahLst/>
              <a:cxnLst/>
              <a:rect l="l" t="t" r="r" b="b"/>
              <a:pathLst>
                <a:path w="823" h="1377" extrusionOk="0">
                  <a:moveTo>
                    <a:pt x="0" y="0"/>
                  </a:moveTo>
                  <a:lnTo>
                    <a:pt x="0" y="1361"/>
                  </a:lnTo>
                  <a:cubicBezTo>
                    <a:pt x="136" y="1371"/>
                    <a:pt x="273" y="1377"/>
                    <a:pt x="412" y="1377"/>
                  </a:cubicBezTo>
                  <a:cubicBezTo>
                    <a:pt x="550" y="1377"/>
                    <a:pt x="686" y="1368"/>
                    <a:pt x="822" y="1358"/>
                  </a:cubicBezTo>
                  <a:lnTo>
                    <a:pt x="822" y="181"/>
                  </a:lnTo>
                  <a:cubicBezTo>
                    <a:pt x="545" y="143"/>
                    <a:pt x="269" y="8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3637925" y="1343275"/>
              <a:ext cx="32100" cy="30900"/>
            </a:xfrm>
            <a:custGeom>
              <a:avLst/>
              <a:gdLst/>
              <a:ahLst/>
              <a:cxnLst/>
              <a:rect l="l" t="t" r="r" b="b"/>
              <a:pathLst>
                <a:path w="1284" h="1236" extrusionOk="0">
                  <a:moveTo>
                    <a:pt x="665" y="1"/>
                  </a:moveTo>
                  <a:cubicBezTo>
                    <a:pt x="416" y="1"/>
                    <a:pt x="191" y="152"/>
                    <a:pt x="95" y="383"/>
                  </a:cubicBezTo>
                  <a:cubicBezTo>
                    <a:pt x="0" y="612"/>
                    <a:pt x="53" y="878"/>
                    <a:pt x="230" y="1055"/>
                  </a:cubicBezTo>
                  <a:cubicBezTo>
                    <a:pt x="348" y="1173"/>
                    <a:pt x="505" y="1235"/>
                    <a:pt x="665" y="1235"/>
                  </a:cubicBezTo>
                  <a:cubicBezTo>
                    <a:pt x="744" y="1235"/>
                    <a:pt x="825" y="1220"/>
                    <a:pt x="902" y="1188"/>
                  </a:cubicBezTo>
                  <a:cubicBezTo>
                    <a:pt x="1132" y="1093"/>
                    <a:pt x="1284" y="868"/>
                    <a:pt x="1284" y="618"/>
                  </a:cubicBezTo>
                  <a:cubicBezTo>
                    <a:pt x="1282" y="277"/>
                    <a:pt x="1006" y="1"/>
                    <a:pt x="6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3736775" y="1821475"/>
              <a:ext cx="72050" cy="20575"/>
            </a:xfrm>
            <a:custGeom>
              <a:avLst/>
              <a:gdLst/>
              <a:ahLst/>
              <a:cxnLst/>
              <a:rect l="l" t="t" r="r" b="b"/>
              <a:pathLst>
                <a:path w="2882" h="823" extrusionOk="0">
                  <a:moveTo>
                    <a:pt x="72" y="0"/>
                  </a:moveTo>
                  <a:cubicBezTo>
                    <a:pt x="25" y="132"/>
                    <a:pt x="1" y="270"/>
                    <a:pt x="1" y="410"/>
                  </a:cubicBezTo>
                  <a:cubicBezTo>
                    <a:pt x="1" y="638"/>
                    <a:pt x="186" y="822"/>
                    <a:pt x="413" y="822"/>
                  </a:cubicBezTo>
                  <a:lnTo>
                    <a:pt x="2470" y="822"/>
                  </a:lnTo>
                  <a:cubicBezTo>
                    <a:pt x="2696" y="822"/>
                    <a:pt x="2880" y="638"/>
                    <a:pt x="2882" y="410"/>
                  </a:cubicBezTo>
                  <a:lnTo>
                    <a:pt x="28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" name="Google Shape;536;p33"/>
          <p:cNvGrpSpPr/>
          <p:nvPr/>
        </p:nvGrpSpPr>
        <p:grpSpPr>
          <a:xfrm>
            <a:off x="3654088" y="1226322"/>
            <a:ext cx="609350" cy="550882"/>
            <a:chOff x="2875700" y="2177250"/>
            <a:chExt cx="703475" cy="635975"/>
          </a:xfrm>
        </p:grpSpPr>
        <p:sp>
          <p:nvSpPr>
            <p:cNvPr id="537" name="Google Shape;537;p33"/>
            <p:cNvSpPr/>
            <p:nvPr/>
          </p:nvSpPr>
          <p:spPr>
            <a:xfrm>
              <a:off x="2987525" y="2227100"/>
              <a:ext cx="512050" cy="523725"/>
            </a:xfrm>
            <a:custGeom>
              <a:avLst/>
              <a:gdLst/>
              <a:ahLst/>
              <a:cxnLst/>
              <a:rect l="l" t="t" r="r" b="b"/>
              <a:pathLst>
                <a:path w="20482" h="20949" extrusionOk="0">
                  <a:moveTo>
                    <a:pt x="10122" y="1"/>
                  </a:moveTo>
                  <a:cubicBezTo>
                    <a:pt x="7964" y="1"/>
                    <a:pt x="5798" y="650"/>
                    <a:pt x="3934" y="1966"/>
                  </a:cubicBezTo>
                  <a:cubicBezTo>
                    <a:pt x="1187" y="3908"/>
                    <a:pt x="0" y="7110"/>
                    <a:pt x="0" y="10732"/>
                  </a:cubicBezTo>
                  <a:cubicBezTo>
                    <a:pt x="0" y="16658"/>
                    <a:pt x="4198" y="20949"/>
                    <a:pt x="10125" y="20949"/>
                  </a:cubicBezTo>
                  <a:cubicBezTo>
                    <a:pt x="16052" y="20949"/>
                    <a:pt x="20482" y="16658"/>
                    <a:pt x="20482" y="10732"/>
                  </a:cubicBezTo>
                  <a:lnTo>
                    <a:pt x="20480" y="10732"/>
                  </a:lnTo>
                  <a:cubicBezTo>
                    <a:pt x="20480" y="7553"/>
                    <a:pt x="19474" y="4698"/>
                    <a:pt x="17278" y="2733"/>
                  </a:cubicBezTo>
                  <a:cubicBezTo>
                    <a:pt x="15253" y="921"/>
                    <a:pt x="12693" y="1"/>
                    <a:pt x="10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3352700" y="2177250"/>
              <a:ext cx="216275" cy="238225"/>
            </a:xfrm>
            <a:custGeom>
              <a:avLst/>
              <a:gdLst/>
              <a:ahLst/>
              <a:cxnLst/>
              <a:rect l="l" t="t" r="r" b="b"/>
              <a:pathLst>
                <a:path w="8651" h="9529" extrusionOk="0">
                  <a:moveTo>
                    <a:pt x="5299" y="0"/>
                  </a:moveTo>
                  <a:cubicBezTo>
                    <a:pt x="3847" y="0"/>
                    <a:pt x="1999" y="652"/>
                    <a:pt x="0" y="1747"/>
                  </a:cubicBezTo>
                  <a:cubicBezTo>
                    <a:pt x="136" y="1971"/>
                    <a:pt x="259" y="2201"/>
                    <a:pt x="371" y="2437"/>
                  </a:cubicBezTo>
                  <a:cubicBezTo>
                    <a:pt x="2363" y="1357"/>
                    <a:pt x="4071" y="810"/>
                    <a:pt x="5302" y="810"/>
                  </a:cubicBezTo>
                  <a:cubicBezTo>
                    <a:pt x="6001" y="810"/>
                    <a:pt x="6546" y="987"/>
                    <a:pt x="6902" y="1342"/>
                  </a:cubicBezTo>
                  <a:cubicBezTo>
                    <a:pt x="7264" y="1703"/>
                    <a:pt x="7442" y="2251"/>
                    <a:pt x="7442" y="2948"/>
                  </a:cubicBezTo>
                  <a:cubicBezTo>
                    <a:pt x="7442" y="4016"/>
                    <a:pt x="7025" y="5438"/>
                    <a:pt x="6207" y="7098"/>
                  </a:cubicBezTo>
                  <a:cubicBezTo>
                    <a:pt x="5969" y="7578"/>
                    <a:pt x="5702" y="8069"/>
                    <a:pt x="5411" y="8565"/>
                  </a:cubicBezTo>
                  <a:cubicBezTo>
                    <a:pt x="5542" y="8879"/>
                    <a:pt x="5655" y="9202"/>
                    <a:pt x="5759" y="9529"/>
                  </a:cubicBezTo>
                  <a:cubicBezTo>
                    <a:pt x="6196" y="8821"/>
                    <a:pt x="6586" y="8125"/>
                    <a:pt x="6919" y="7450"/>
                  </a:cubicBezTo>
                  <a:cubicBezTo>
                    <a:pt x="8458" y="4335"/>
                    <a:pt x="8651" y="1966"/>
                    <a:pt x="7465" y="781"/>
                  </a:cubicBezTo>
                  <a:lnTo>
                    <a:pt x="7463" y="781"/>
                  </a:lnTo>
                  <a:cubicBezTo>
                    <a:pt x="6928" y="244"/>
                    <a:pt x="6188" y="0"/>
                    <a:pt x="5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3200350" y="2219150"/>
              <a:ext cx="169000" cy="125550"/>
            </a:xfrm>
            <a:custGeom>
              <a:avLst/>
              <a:gdLst/>
              <a:ahLst/>
              <a:cxnLst/>
              <a:rect l="l" t="t" r="r" b="b"/>
              <a:pathLst>
                <a:path w="6760" h="5022" extrusionOk="0">
                  <a:moveTo>
                    <a:pt x="6325" y="0"/>
                  </a:moveTo>
                  <a:cubicBezTo>
                    <a:pt x="6263" y="0"/>
                    <a:pt x="6201" y="15"/>
                    <a:pt x="6142" y="47"/>
                  </a:cubicBezTo>
                  <a:cubicBezTo>
                    <a:pt x="4167" y="1124"/>
                    <a:pt x="2041" y="2636"/>
                    <a:pt x="0" y="4385"/>
                  </a:cubicBezTo>
                  <a:cubicBezTo>
                    <a:pt x="142" y="4607"/>
                    <a:pt x="305" y="4814"/>
                    <a:pt x="466" y="5022"/>
                  </a:cubicBezTo>
                  <a:cubicBezTo>
                    <a:pt x="2624" y="3151"/>
                    <a:pt x="4688" y="1719"/>
                    <a:pt x="6513" y="736"/>
                  </a:cubicBezTo>
                  <a:cubicBezTo>
                    <a:pt x="6684" y="645"/>
                    <a:pt x="6759" y="440"/>
                    <a:pt x="6690" y="259"/>
                  </a:cubicBezTo>
                  <a:cubicBezTo>
                    <a:pt x="6690" y="256"/>
                    <a:pt x="6687" y="254"/>
                    <a:pt x="6687" y="252"/>
                  </a:cubicBezTo>
                  <a:cubicBezTo>
                    <a:pt x="6628" y="95"/>
                    <a:pt x="6480" y="0"/>
                    <a:pt x="6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2972375" y="2276225"/>
              <a:ext cx="467750" cy="487450"/>
            </a:xfrm>
            <a:custGeom>
              <a:avLst/>
              <a:gdLst/>
              <a:ahLst/>
              <a:cxnLst/>
              <a:rect l="l" t="t" r="r" b="b"/>
              <a:pathLst>
                <a:path w="18710" h="19498" extrusionOk="0">
                  <a:moveTo>
                    <a:pt x="4540" y="1"/>
                  </a:moveTo>
                  <a:lnTo>
                    <a:pt x="4540" y="1"/>
                  </a:lnTo>
                  <a:cubicBezTo>
                    <a:pt x="1793" y="1945"/>
                    <a:pt x="1" y="5147"/>
                    <a:pt x="1" y="8767"/>
                  </a:cubicBezTo>
                  <a:cubicBezTo>
                    <a:pt x="1" y="9502"/>
                    <a:pt x="74" y="10234"/>
                    <a:pt x="223" y="10953"/>
                  </a:cubicBezTo>
                  <a:lnTo>
                    <a:pt x="2045" y="15069"/>
                  </a:lnTo>
                  <a:cubicBezTo>
                    <a:pt x="3996" y="17753"/>
                    <a:pt x="7160" y="19497"/>
                    <a:pt x="10731" y="19497"/>
                  </a:cubicBezTo>
                  <a:cubicBezTo>
                    <a:pt x="13897" y="19497"/>
                    <a:pt x="16741" y="18125"/>
                    <a:pt x="18704" y="15945"/>
                  </a:cubicBezTo>
                  <a:lnTo>
                    <a:pt x="18709" y="15733"/>
                  </a:lnTo>
                  <a:lnTo>
                    <a:pt x="18397" y="15638"/>
                  </a:lnTo>
                  <a:cubicBezTo>
                    <a:pt x="16836" y="16481"/>
                    <a:pt x="15090" y="16922"/>
                    <a:pt x="13316" y="16922"/>
                  </a:cubicBezTo>
                  <a:cubicBezTo>
                    <a:pt x="13313" y="16922"/>
                    <a:pt x="13310" y="16922"/>
                    <a:pt x="13307" y="16922"/>
                  </a:cubicBezTo>
                  <a:lnTo>
                    <a:pt x="13306" y="16922"/>
                  </a:lnTo>
                  <a:cubicBezTo>
                    <a:pt x="7381" y="16922"/>
                    <a:pt x="2576" y="12118"/>
                    <a:pt x="2576" y="6191"/>
                  </a:cubicBezTo>
                  <a:cubicBezTo>
                    <a:pt x="2573" y="3974"/>
                    <a:pt x="3259" y="1810"/>
                    <a:pt x="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3212375" y="2485450"/>
              <a:ext cx="77950" cy="59625"/>
            </a:xfrm>
            <a:custGeom>
              <a:avLst/>
              <a:gdLst/>
              <a:ahLst/>
              <a:cxnLst/>
              <a:rect l="l" t="t" r="r" b="b"/>
              <a:pathLst>
                <a:path w="3118" h="2385" extrusionOk="0">
                  <a:moveTo>
                    <a:pt x="1063" y="1"/>
                  </a:moveTo>
                  <a:cubicBezTo>
                    <a:pt x="356" y="1"/>
                    <a:pt x="0" y="857"/>
                    <a:pt x="501" y="1357"/>
                  </a:cubicBezTo>
                  <a:lnTo>
                    <a:pt x="1179" y="2035"/>
                  </a:lnTo>
                  <a:cubicBezTo>
                    <a:pt x="1403" y="2259"/>
                    <a:pt x="1707" y="2385"/>
                    <a:pt x="2022" y="2385"/>
                  </a:cubicBezTo>
                  <a:lnTo>
                    <a:pt x="2324" y="2385"/>
                  </a:lnTo>
                  <a:cubicBezTo>
                    <a:pt x="2762" y="2385"/>
                    <a:pt x="3117" y="2028"/>
                    <a:pt x="3117" y="1590"/>
                  </a:cubicBezTo>
                  <a:lnTo>
                    <a:pt x="3117" y="1192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3359875" y="2488175"/>
              <a:ext cx="138525" cy="182225"/>
            </a:xfrm>
            <a:custGeom>
              <a:avLst/>
              <a:gdLst/>
              <a:ahLst/>
              <a:cxnLst/>
              <a:rect l="l" t="t" r="r" b="b"/>
              <a:pathLst>
                <a:path w="5541" h="7289" extrusionOk="0">
                  <a:moveTo>
                    <a:pt x="2356" y="1"/>
                  </a:moveTo>
                  <a:lnTo>
                    <a:pt x="0" y="1083"/>
                  </a:lnTo>
                  <a:lnTo>
                    <a:pt x="2022" y="3105"/>
                  </a:lnTo>
                  <a:cubicBezTo>
                    <a:pt x="2332" y="3415"/>
                    <a:pt x="2332" y="3918"/>
                    <a:pt x="2022" y="4228"/>
                  </a:cubicBezTo>
                  <a:lnTo>
                    <a:pt x="1555" y="4694"/>
                  </a:lnTo>
                  <a:cubicBezTo>
                    <a:pt x="1245" y="5005"/>
                    <a:pt x="1245" y="5507"/>
                    <a:pt x="1555" y="5818"/>
                  </a:cubicBezTo>
                  <a:lnTo>
                    <a:pt x="2897" y="7158"/>
                  </a:lnTo>
                  <a:lnTo>
                    <a:pt x="3215" y="7288"/>
                  </a:lnTo>
                  <a:cubicBezTo>
                    <a:pt x="3215" y="7288"/>
                    <a:pt x="3751" y="6824"/>
                    <a:pt x="3996" y="6479"/>
                  </a:cubicBezTo>
                  <a:cubicBezTo>
                    <a:pt x="4686" y="5503"/>
                    <a:pt x="5210" y="4418"/>
                    <a:pt x="5541" y="3269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3432275" y="2650150"/>
              <a:ext cx="27500" cy="24700"/>
            </a:xfrm>
            <a:custGeom>
              <a:avLst/>
              <a:gdLst/>
              <a:ahLst/>
              <a:cxnLst/>
              <a:rect l="l" t="t" r="r" b="b"/>
              <a:pathLst>
                <a:path w="1100" h="988" extrusionOk="0">
                  <a:moveTo>
                    <a:pt x="1100" y="0"/>
                  </a:moveTo>
                  <a:cubicBezTo>
                    <a:pt x="748" y="249"/>
                    <a:pt x="380" y="476"/>
                    <a:pt x="1" y="679"/>
                  </a:cubicBezTo>
                  <a:lnTo>
                    <a:pt x="308" y="988"/>
                  </a:lnTo>
                  <a:cubicBezTo>
                    <a:pt x="591" y="674"/>
                    <a:pt x="855" y="344"/>
                    <a:pt x="1100" y="0"/>
                  </a:cubicBezTo>
                  <a:close/>
                </a:path>
              </a:pathLst>
            </a:custGeom>
            <a:solidFill>
              <a:srgbClr val="B3B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2977975" y="2550050"/>
              <a:ext cx="97425" cy="102900"/>
            </a:xfrm>
            <a:custGeom>
              <a:avLst/>
              <a:gdLst/>
              <a:ahLst/>
              <a:cxnLst/>
              <a:rect l="l" t="t" r="r" b="b"/>
              <a:pathLst>
                <a:path w="3897" h="4116" extrusionOk="0">
                  <a:moveTo>
                    <a:pt x="0" y="0"/>
                  </a:moveTo>
                  <a:cubicBezTo>
                    <a:pt x="309" y="1486"/>
                    <a:pt x="928" y="2888"/>
                    <a:pt x="1821" y="4116"/>
                  </a:cubicBezTo>
                  <a:lnTo>
                    <a:pt x="1821" y="4115"/>
                  </a:lnTo>
                  <a:lnTo>
                    <a:pt x="3587" y="2350"/>
                  </a:lnTo>
                  <a:cubicBezTo>
                    <a:pt x="3897" y="2039"/>
                    <a:pt x="3897" y="1537"/>
                    <a:pt x="3587" y="1225"/>
                  </a:cubicBezTo>
                  <a:lnTo>
                    <a:pt x="2826" y="466"/>
                  </a:lnTo>
                  <a:cubicBezTo>
                    <a:pt x="2527" y="167"/>
                    <a:pt x="2124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3330050" y="2295400"/>
              <a:ext cx="178900" cy="274500"/>
            </a:xfrm>
            <a:custGeom>
              <a:avLst/>
              <a:gdLst/>
              <a:ahLst/>
              <a:cxnLst/>
              <a:rect l="l" t="t" r="r" b="b"/>
              <a:pathLst>
                <a:path w="7156" h="10980" extrusionOk="0">
                  <a:moveTo>
                    <a:pt x="3577" y="1"/>
                  </a:moveTo>
                  <a:lnTo>
                    <a:pt x="3577" y="3231"/>
                  </a:lnTo>
                  <a:cubicBezTo>
                    <a:pt x="3577" y="3669"/>
                    <a:pt x="3222" y="4025"/>
                    <a:pt x="2785" y="4025"/>
                  </a:cubicBezTo>
                  <a:cubicBezTo>
                    <a:pt x="2784" y="4025"/>
                    <a:pt x="2783" y="4025"/>
                    <a:pt x="2782" y="4025"/>
                  </a:cubicBezTo>
                  <a:lnTo>
                    <a:pt x="796" y="4025"/>
                  </a:lnTo>
                  <a:cubicBezTo>
                    <a:pt x="357" y="4026"/>
                    <a:pt x="2" y="4381"/>
                    <a:pt x="1" y="4820"/>
                  </a:cubicBezTo>
                  <a:lnTo>
                    <a:pt x="1" y="6943"/>
                  </a:lnTo>
                  <a:cubicBezTo>
                    <a:pt x="1" y="7365"/>
                    <a:pt x="169" y="7770"/>
                    <a:pt x="466" y="8068"/>
                  </a:cubicBezTo>
                  <a:lnTo>
                    <a:pt x="1193" y="8794"/>
                  </a:lnTo>
                  <a:lnTo>
                    <a:pt x="2288" y="8794"/>
                  </a:lnTo>
                  <a:cubicBezTo>
                    <a:pt x="2605" y="8794"/>
                    <a:pt x="2908" y="8920"/>
                    <a:pt x="3132" y="9143"/>
                  </a:cubicBezTo>
                  <a:lnTo>
                    <a:pt x="4620" y="10630"/>
                  </a:lnTo>
                  <a:cubicBezTo>
                    <a:pt x="4844" y="10854"/>
                    <a:pt x="5146" y="10980"/>
                    <a:pt x="5463" y="10980"/>
                  </a:cubicBezTo>
                  <a:lnTo>
                    <a:pt x="6735" y="10980"/>
                  </a:lnTo>
                  <a:cubicBezTo>
                    <a:pt x="7014" y="10011"/>
                    <a:pt x="7156" y="9008"/>
                    <a:pt x="7154" y="8000"/>
                  </a:cubicBezTo>
                  <a:cubicBezTo>
                    <a:pt x="7154" y="4822"/>
                    <a:pt x="5773" y="1966"/>
                    <a:pt x="35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3250550" y="2485450"/>
              <a:ext cx="39800" cy="29800"/>
            </a:xfrm>
            <a:custGeom>
              <a:avLst/>
              <a:gdLst/>
              <a:ahLst/>
              <a:cxnLst/>
              <a:rect l="l" t="t" r="r" b="b"/>
              <a:pathLst>
                <a:path w="1592" h="1192" extrusionOk="0">
                  <a:moveTo>
                    <a:pt x="0" y="1"/>
                  </a:moveTo>
                  <a:lnTo>
                    <a:pt x="0" y="398"/>
                  </a:lnTo>
                  <a:cubicBezTo>
                    <a:pt x="0" y="836"/>
                    <a:pt x="355" y="1192"/>
                    <a:pt x="794" y="1192"/>
                  </a:cubicBezTo>
                  <a:cubicBezTo>
                    <a:pt x="795" y="1192"/>
                    <a:pt x="796" y="1192"/>
                    <a:pt x="797" y="1192"/>
                  </a:cubicBezTo>
                  <a:lnTo>
                    <a:pt x="1592" y="1192"/>
                  </a:lnTo>
                  <a:lnTo>
                    <a:pt x="1592" y="796"/>
                  </a:lnTo>
                  <a:cubicBezTo>
                    <a:pt x="1592" y="356"/>
                    <a:pt x="1235" y="1"/>
                    <a:pt x="7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2875700" y="2177525"/>
              <a:ext cx="703475" cy="635700"/>
            </a:xfrm>
            <a:custGeom>
              <a:avLst/>
              <a:gdLst/>
              <a:ahLst/>
              <a:cxnLst/>
              <a:rect l="l" t="t" r="r" b="b"/>
              <a:pathLst>
                <a:path w="28139" h="25428" extrusionOk="0">
                  <a:moveTo>
                    <a:pt x="4819" y="1"/>
                  </a:moveTo>
                  <a:cubicBezTo>
                    <a:pt x="3899" y="1"/>
                    <a:pt x="3165" y="256"/>
                    <a:pt x="2652" y="768"/>
                  </a:cubicBezTo>
                  <a:cubicBezTo>
                    <a:pt x="1" y="3420"/>
                    <a:pt x="4492" y="11077"/>
                    <a:pt x="10363" y="16950"/>
                  </a:cubicBezTo>
                  <a:cubicBezTo>
                    <a:pt x="13509" y="20095"/>
                    <a:pt x="16886" y="22640"/>
                    <a:pt x="19874" y="24115"/>
                  </a:cubicBezTo>
                  <a:cubicBezTo>
                    <a:pt x="21642" y="24988"/>
                    <a:pt x="23170" y="25428"/>
                    <a:pt x="24379" y="25428"/>
                  </a:cubicBezTo>
                  <a:cubicBezTo>
                    <a:pt x="25298" y="25428"/>
                    <a:pt x="26031" y="25173"/>
                    <a:pt x="26543" y="24661"/>
                  </a:cubicBezTo>
                  <a:cubicBezTo>
                    <a:pt x="28138" y="23066"/>
                    <a:pt x="27153" y="19671"/>
                    <a:pt x="24837" y="15934"/>
                  </a:cubicBezTo>
                  <a:cubicBezTo>
                    <a:pt x="24737" y="16252"/>
                    <a:pt x="24624" y="16564"/>
                    <a:pt x="24495" y="16869"/>
                  </a:cubicBezTo>
                  <a:cubicBezTo>
                    <a:pt x="26521" y="20330"/>
                    <a:pt x="27037" y="23044"/>
                    <a:pt x="25982" y="24099"/>
                  </a:cubicBezTo>
                  <a:cubicBezTo>
                    <a:pt x="25621" y="24460"/>
                    <a:pt x="25075" y="24638"/>
                    <a:pt x="24376" y="24638"/>
                  </a:cubicBezTo>
                  <a:cubicBezTo>
                    <a:pt x="23309" y="24638"/>
                    <a:pt x="21886" y="24222"/>
                    <a:pt x="20226" y="23403"/>
                  </a:cubicBezTo>
                  <a:cubicBezTo>
                    <a:pt x="17314" y="21965"/>
                    <a:pt x="14011" y="19474"/>
                    <a:pt x="10925" y="16388"/>
                  </a:cubicBezTo>
                  <a:cubicBezTo>
                    <a:pt x="4117" y="9579"/>
                    <a:pt x="1441" y="3104"/>
                    <a:pt x="3214" y="1330"/>
                  </a:cubicBezTo>
                  <a:cubicBezTo>
                    <a:pt x="3575" y="969"/>
                    <a:pt x="4122" y="791"/>
                    <a:pt x="4820" y="791"/>
                  </a:cubicBezTo>
                  <a:cubicBezTo>
                    <a:pt x="5888" y="791"/>
                    <a:pt x="7310" y="1207"/>
                    <a:pt x="8970" y="2026"/>
                  </a:cubicBezTo>
                  <a:cubicBezTo>
                    <a:pt x="9448" y="2264"/>
                    <a:pt x="9937" y="2528"/>
                    <a:pt x="10435" y="2821"/>
                  </a:cubicBezTo>
                  <a:cubicBezTo>
                    <a:pt x="10748" y="2688"/>
                    <a:pt x="11066" y="2574"/>
                    <a:pt x="11393" y="2470"/>
                  </a:cubicBezTo>
                  <a:cubicBezTo>
                    <a:pt x="10686" y="2033"/>
                    <a:pt x="9997" y="1647"/>
                    <a:pt x="9322" y="1313"/>
                  </a:cubicBezTo>
                  <a:cubicBezTo>
                    <a:pt x="7554" y="440"/>
                    <a:pt x="6026" y="1"/>
                    <a:pt x="48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3137500" y="2584800"/>
              <a:ext cx="113100" cy="114250"/>
            </a:xfrm>
            <a:custGeom>
              <a:avLst/>
              <a:gdLst/>
              <a:ahLst/>
              <a:cxnLst/>
              <a:rect l="l" t="t" r="r" b="b"/>
              <a:pathLst>
                <a:path w="4524" h="4570" extrusionOk="0">
                  <a:moveTo>
                    <a:pt x="2138" y="0"/>
                  </a:moveTo>
                  <a:cubicBezTo>
                    <a:pt x="1709" y="0"/>
                    <a:pt x="1281" y="116"/>
                    <a:pt x="902" y="346"/>
                  </a:cubicBezTo>
                  <a:cubicBezTo>
                    <a:pt x="214" y="765"/>
                    <a:pt x="0" y="1521"/>
                    <a:pt x="0" y="2385"/>
                  </a:cubicBezTo>
                  <a:cubicBezTo>
                    <a:pt x="0" y="3702"/>
                    <a:pt x="822" y="4569"/>
                    <a:pt x="2139" y="4569"/>
                  </a:cubicBezTo>
                  <a:cubicBezTo>
                    <a:pt x="3001" y="4569"/>
                    <a:pt x="3757" y="4312"/>
                    <a:pt x="4175" y="3626"/>
                  </a:cubicBezTo>
                  <a:cubicBezTo>
                    <a:pt x="4403" y="3252"/>
                    <a:pt x="4524" y="2822"/>
                    <a:pt x="4524" y="2385"/>
                  </a:cubicBezTo>
                  <a:cubicBezTo>
                    <a:pt x="4524" y="1523"/>
                    <a:pt x="4058" y="730"/>
                    <a:pt x="3308" y="307"/>
                  </a:cubicBezTo>
                  <a:cubicBezTo>
                    <a:pt x="2944" y="102"/>
                    <a:pt x="2541" y="0"/>
                    <a:pt x="2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3121500" y="2593450"/>
              <a:ext cx="120400" cy="110600"/>
            </a:xfrm>
            <a:custGeom>
              <a:avLst/>
              <a:gdLst/>
              <a:ahLst/>
              <a:cxnLst/>
              <a:rect l="l" t="t" r="r" b="b"/>
              <a:pathLst>
                <a:path w="4816" h="4424" extrusionOk="0">
                  <a:moveTo>
                    <a:pt x="1542" y="0"/>
                  </a:moveTo>
                  <a:lnTo>
                    <a:pt x="1542" y="0"/>
                  </a:lnTo>
                  <a:cubicBezTo>
                    <a:pt x="220" y="802"/>
                    <a:pt x="1" y="2630"/>
                    <a:pt x="1092" y="3724"/>
                  </a:cubicBezTo>
                  <a:cubicBezTo>
                    <a:pt x="1542" y="4174"/>
                    <a:pt x="2149" y="4423"/>
                    <a:pt x="2777" y="4423"/>
                  </a:cubicBezTo>
                  <a:cubicBezTo>
                    <a:pt x="2872" y="4423"/>
                    <a:pt x="2967" y="4418"/>
                    <a:pt x="3062" y="4406"/>
                  </a:cubicBezTo>
                  <a:cubicBezTo>
                    <a:pt x="3788" y="4320"/>
                    <a:pt x="4435" y="3905"/>
                    <a:pt x="4815" y="3280"/>
                  </a:cubicBezTo>
                  <a:lnTo>
                    <a:pt x="4815" y="3280"/>
                  </a:lnTo>
                  <a:cubicBezTo>
                    <a:pt x="4442" y="3509"/>
                    <a:pt x="4012" y="3629"/>
                    <a:pt x="3575" y="3629"/>
                  </a:cubicBezTo>
                  <a:cubicBezTo>
                    <a:pt x="2712" y="3629"/>
                    <a:pt x="1915" y="3164"/>
                    <a:pt x="1493" y="2411"/>
                  </a:cubicBezTo>
                  <a:cubicBezTo>
                    <a:pt x="1072" y="1658"/>
                    <a:pt x="1090" y="736"/>
                    <a:pt x="15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3148575" y="2325150"/>
              <a:ext cx="70500" cy="64300"/>
            </a:xfrm>
            <a:custGeom>
              <a:avLst/>
              <a:gdLst/>
              <a:ahLst/>
              <a:cxnLst/>
              <a:rect l="l" t="t" r="r" b="b"/>
              <a:pathLst>
                <a:path w="2820" h="2572" extrusionOk="0">
                  <a:moveTo>
                    <a:pt x="2391" y="0"/>
                  </a:moveTo>
                  <a:cubicBezTo>
                    <a:pt x="2301" y="0"/>
                    <a:pt x="2210" y="31"/>
                    <a:pt x="2137" y="94"/>
                  </a:cubicBezTo>
                  <a:cubicBezTo>
                    <a:pt x="1411" y="714"/>
                    <a:pt x="695" y="1360"/>
                    <a:pt x="0" y="2031"/>
                  </a:cubicBezTo>
                  <a:cubicBezTo>
                    <a:pt x="228" y="2172"/>
                    <a:pt x="426" y="2356"/>
                    <a:pt x="584" y="2571"/>
                  </a:cubicBezTo>
                  <a:cubicBezTo>
                    <a:pt x="1279" y="1899"/>
                    <a:pt x="1967" y="1274"/>
                    <a:pt x="2647" y="690"/>
                  </a:cubicBezTo>
                  <a:cubicBezTo>
                    <a:pt x="2806" y="554"/>
                    <a:pt x="2820" y="326"/>
                    <a:pt x="2697" y="158"/>
                  </a:cubicBezTo>
                  <a:lnTo>
                    <a:pt x="2693" y="152"/>
                  </a:lnTo>
                  <a:cubicBezTo>
                    <a:pt x="2620" y="51"/>
                    <a:pt x="2507" y="0"/>
                    <a:pt x="2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3118500" y="2303400"/>
              <a:ext cx="116325" cy="115450"/>
            </a:xfrm>
            <a:custGeom>
              <a:avLst/>
              <a:gdLst/>
              <a:ahLst/>
              <a:cxnLst/>
              <a:rect l="l" t="t" r="r" b="b"/>
              <a:pathLst>
                <a:path w="4653" h="4618" extrusionOk="0">
                  <a:moveTo>
                    <a:pt x="1410" y="0"/>
                  </a:moveTo>
                  <a:cubicBezTo>
                    <a:pt x="1307" y="0"/>
                    <a:pt x="1203" y="41"/>
                    <a:pt x="1125" y="121"/>
                  </a:cubicBezTo>
                  <a:lnTo>
                    <a:pt x="350" y="895"/>
                  </a:lnTo>
                  <a:cubicBezTo>
                    <a:pt x="126" y="1118"/>
                    <a:pt x="0" y="1421"/>
                    <a:pt x="0" y="1738"/>
                  </a:cubicBezTo>
                  <a:lnTo>
                    <a:pt x="0" y="3492"/>
                  </a:lnTo>
                  <a:lnTo>
                    <a:pt x="1125" y="4617"/>
                  </a:lnTo>
                  <a:lnTo>
                    <a:pt x="2878" y="4617"/>
                  </a:lnTo>
                  <a:cubicBezTo>
                    <a:pt x="3195" y="4617"/>
                    <a:pt x="3498" y="4491"/>
                    <a:pt x="3722" y="4268"/>
                  </a:cubicBezTo>
                  <a:lnTo>
                    <a:pt x="4497" y="3492"/>
                  </a:lnTo>
                  <a:cubicBezTo>
                    <a:pt x="4652" y="3337"/>
                    <a:pt x="4652" y="3085"/>
                    <a:pt x="4497" y="2931"/>
                  </a:cubicBezTo>
                  <a:cubicBezTo>
                    <a:pt x="4419" y="2853"/>
                    <a:pt x="4318" y="2814"/>
                    <a:pt x="4216" y="2814"/>
                  </a:cubicBezTo>
                  <a:cubicBezTo>
                    <a:pt x="4114" y="2814"/>
                    <a:pt x="4013" y="2853"/>
                    <a:pt x="3935" y="2931"/>
                  </a:cubicBezTo>
                  <a:cubicBezTo>
                    <a:pt x="3834" y="3032"/>
                    <a:pt x="3646" y="3112"/>
                    <a:pt x="3485" y="3112"/>
                  </a:cubicBezTo>
                  <a:cubicBezTo>
                    <a:pt x="3399" y="3112"/>
                    <a:pt x="3321" y="3089"/>
                    <a:pt x="3267" y="3035"/>
                  </a:cubicBezTo>
                  <a:lnTo>
                    <a:pt x="1582" y="1349"/>
                  </a:lnTo>
                  <a:cubicBezTo>
                    <a:pt x="1427" y="1195"/>
                    <a:pt x="1531" y="837"/>
                    <a:pt x="1687" y="682"/>
                  </a:cubicBezTo>
                  <a:cubicBezTo>
                    <a:pt x="1845" y="527"/>
                    <a:pt x="1847" y="274"/>
                    <a:pt x="1690" y="116"/>
                  </a:cubicBezTo>
                  <a:cubicBezTo>
                    <a:pt x="1613" y="39"/>
                    <a:pt x="1512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3138850" y="2320450"/>
              <a:ext cx="78050" cy="76075"/>
            </a:xfrm>
            <a:custGeom>
              <a:avLst/>
              <a:gdLst/>
              <a:ahLst/>
              <a:cxnLst/>
              <a:rect l="l" t="t" r="r" b="b"/>
              <a:pathLst>
                <a:path w="3122" h="3043" extrusionOk="0">
                  <a:moveTo>
                    <a:pt x="873" y="0"/>
                  </a:moveTo>
                  <a:cubicBezTo>
                    <a:pt x="872" y="1"/>
                    <a:pt x="872" y="2"/>
                    <a:pt x="871" y="2"/>
                  </a:cubicBezTo>
                  <a:lnTo>
                    <a:pt x="871" y="2"/>
                  </a:lnTo>
                  <a:lnTo>
                    <a:pt x="873" y="0"/>
                  </a:lnTo>
                  <a:close/>
                  <a:moveTo>
                    <a:pt x="871" y="2"/>
                  </a:moveTo>
                  <a:lnTo>
                    <a:pt x="310" y="562"/>
                  </a:lnTo>
                  <a:cubicBezTo>
                    <a:pt x="0" y="872"/>
                    <a:pt x="0" y="1376"/>
                    <a:pt x="310" y="1687"/>
                  </a:cubicBezTo>
                  <a:lnTo>
                    <a:pt x="311" y="1687"/>
                  </a:lnTo>
                  <a:lnTo>
                    <a:pt x="1435" y="2810"/>
                  </a:lnTo>
                  <a:cubicBezTo>
                    <a:pt x="1590" y="2965"/>
                    <a:pt x="1793" y="3043"/>
                    <a:pt x="1997" y="3043"/>
                  </a:cubicBezTo>
                  <a:cubicBezTo>
                    <a:pt x="2200" y="3043"/>
                    <a:pt x="2404" y="2965"/>
                    <a:pt x="2559" y="2810"/>
                  </a:cubicBezTo>
                  <a:lnTo>
                    <a:pt x="3121" y="2249"/>
                  </a:lnTo>
                  <a:lnTo>
                    <a:pt x="3121" y="2249"/>
                  </a:lnTo>
                  <a:cubicBezTo>
                    <a:pt x="3043" y="2326"/>
                    <a:pt x="2941" y="2364"/>
                    <a:pt x="2840" y="2364"/>
                  </a:cubicBezTo>
                  <a:cubicBezTo>
                    <a:pt x="2738" y="2364"/>
                    <a:pt x="2637" y="2326"/>
                    <a:pt x="2559" y="2249"/>
                  </a:cubicBezTo>
                  <a:lnTo>
                    <a:pt x="2278" y="1967"/>
                  </a:lnTo>
                  <a:lnTo>
                    <a:pt x="1425" y="1678"/>
                  </a:lnTo>
                  <a:lnTo>
                    <a:pt x="1153" y="844"/>
                  </a:lnTo>
                  <a:lnTo>
                    <a:pt x="873" y="562"/>
                  </a:lnTo>
                  <a:cubicBezTo>
                    <a:pt x="718" y="407"/>
                    <a:pt x="717" y="157"/>
                    <a:pt x="87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3111500" y="2341525"/>
              <a:ext cx="70275" cy="82475"/>
            </a:xfrm>
            <a:custGeom>
              <a:avLst/>
              <a:gdLst/>
              <a:ahLst/>
              <a:cxnLst/>
              <a:rect l="l" t="t" r="r" b="b"/>
              <a:pathLst>
                <a:path w="2811" h="3299" extrusionOk="0">
                  <a:moveTo>
                    <a:pt x="2247" y="1"/>
                  </a:moveTo>
                  <a:lnTo>
                    <a:pt x="0" y="2249"/>
                  </a:lnTo>
                  <a:lnTo>
                    <a:pt x="643" y="3299"/>
                  </a:lnTo>
                  <a:lnTo>
                    <a:pt x="2810" y="562"/>
                  </a:lnTo>
                  <a:lnTo>
                    <a:pt x="22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3125550" y="2355575"/>
              <a:ext cx="70250" cy="70275"/>
            </a:xfrm>
            <a:custGeom>
              <a:avLst/>
              <a:gdLst/>
              <a:ahLst/>
              <a:cxnLst/>
              <a:rect l="l" t="t" r="r" b="b"/>
              <a:pathLst>
                <a:path w="2810" h="2811" extrusionOk="0">
                  <a:moveTo>
                    <a:pt x="2248" y="0"/>
                  </a:moveTo>
                  <a:lnTo>
                    <a:pt x="0" y="2249"/>
                  </a:lnTo>
                  <a:lnTo>
                    <a:pt x="64" y="2653"/>
                  </a:lnTo>
                  <a:lnTo>
                    <a:pt x="562" y="2810"/>
                  </a:lnTo>
                  <a:lnTo>
                    <a:pt x="2810" y="562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3089675" y="2397725"/>
              <a:ext cx="35900" cy="42200"/>
            </a:xfrm>
            <a:custGeom>
              <a:avLst/>
              <a:gdLst/>
              <a:ahLst/>
              <a:cxnLst/>
              <a:rect l="l" t="t" r="r" b="b"/>
              <a:pathLst>
                <a:path w="1436" h="1688" extrusionOk="0">
                  <a:moveTo>
                    <a:pt x="872" y="1"/>
                  </a:moveTo>
                  <a:lnTo>
                    <a:pt x="310" y="563"/>
                  </a:lnTo>
                  <a:cubicBezTo>
                    <a:pt x="0" y="872"/>
                    <a:pt x="0" y="1376"/>
                    <a:pt x="310" y="1687"/>
                  </a:cubicBezTo>
                  <a:lnTo>
                    <a:pt x="1233" y="1457"/>
                  </a:lnTo>
                  <a:lnTo>
                    <a:pt x="1435" y="563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3097425" y="2411775"/>
              <a:ext cx="42175" cy="33950"/>
            </a:xfrm>
            <a:custGeom>
              <a:avLst/>
              <a:gdLst/>
              <a:ahLst/>
              <a:cxnLst/>
              <a:rect l="l" t="t" r="r" b="b"/>
              <a:pathLst>
                <a:path w="1687" h="1358" extrusionOk="0">
                  <a:moveTo>
                    <a:pt x="1125" y="1"/>
                  </a:moveTo>
                  <a:lnTo>
                    <a:pt x="0" y="1125"/>
                  </a:lnTo>
                  <a:cubicBezTo>
                    <a:pt x="156" y="1280"/>
                    <a:pt x="359" y="1358"/>
                    <a:pt x="563" y="1358"/>
                  </a:cubicBezTo>
                  <a:cubicBezTo>
                    <a:pt x="766" y="1358"/>
                    <a:pt x="969" y="1280"/>
                    <a:pt x="1125" y="1125"/>
                  </a:cubicBezTo>
                  <a:lnTo>
                    <a:pt x="1687" y="562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33"/>
          <p:cNvSpPr txBox="1">
            <a:spLocks noGrp="1"/>
          </p:cNvSpPr>
          <p:nvPr>
            <p:ph type="title"/>
          </p:nvPr>
        </p:nvSpPr>
        <p:spPr>
          <a:xfrm>
            <a:off x="861225" y="1777200"/>
            <a:ext cx="19158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558" name="Google Shape;558;p33"/>
          <p:cNvSpPr txBox="1">
            <a:spLocks noGrp="1"/>
          </p:cNvSpPr>
          <p:nvPr>
            <p:ph type="subTitle" idx="1"/>
          </p:nvPr>
        </p:nvSpPr>
        <p:spPr>
          <a:xfrm>
            <a:off x="861225" y="2190600"/>
            <a:ext cx="1915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</a:t>
            </a:r>
            <a:endParaRPr/>
          </a:p>
        </p:txBody>
      </p:sp>
      <p:sp>
        <p:nvSpPr>
          <p:cNvPr id="559" name="Google Shape;559;p33"/>
          <p:cNvSpPr txBox="1">
            <a:spLocks noGrp="1"/>
          </p:cNvSpPr>
          <p:nvPr>
            <p:ph type="title" idx="3"/>
          </p:nvPr>
        </p:nvSpPr>
        <p:spPr>
          <a:xfrm>
            <a:off x="3614100" y="1777200"/>
            <a:ext cx="19158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560" name="Google Shape;560;p33"/>
          <p:cNvSpPr txBox="1">
            <a:spLocks noGrp="1"/>
          </p:cNvSpPr>
          <p:nvPr>
            <p:ph type="subTitle" idx="4"/>
          </p:nvPr>
        </p:nvSpPr>
        <p:spPr>
          <a:xfrm>
            <a:off x="3614100" y="2190600"/>
            <a:ext cx="1915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561" name="Google Shape;561;p33"/>
          <p:cNvSpPr txBox="1">
            <a:spLocks noGrp="1"/>
          </p:cNvSpPr>
          <p:nvPr>
            <p:ph type="title" idx="5"/>
          </p:nvPr>
        </p:nvSpPr>
        <p:spPr>
          <a:xfrm>
            <a:off x="6366975" y="3606000"/>
            <a:ext cx="19158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562" name="Google Shape;562;p33"/>
          <p:cNvSpPr txBox="1">
            <a:spLocks noGrp="1"/>
          </p:cNvSpPr>
          <p:nvPr>
            <p:ph type="subTitle" idx="6"/>
          </p:nvPr>
        </p:nvSpPr>
        <p:spPr>
          <a:xfrm>
            <a:off x="6366975" y="4019400"/>
            <a:ext cx="1915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563" name="Google Shape;563;p33"/>
          <p:cNvSpPr txBox="1">
            <a:spLocks noGrp="1"/>
          </p:cNvSpPr>
          <p:nvPr>
            <p:ph type="title" idx="7"/>
          </p:nvPr>
        </p:nvSpPr>
        <p:spPr>
          <a:xfrm>
            <a:off x="3614100" y="3606000"/>
            <a:ext cx="19158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564" name="Google Shape;564;p33"/>
          <p:cNvSpPr txBox="1">
            <a:spLocks noGrp="1"/>
          </p:cNvSpPr>
          <p:nvPr>
            <p:ph type="subTitle" idx="8"/>
          </p:nvPr>
        </p:nvSpPr>
        <p:spPr>
          <a:xfrm>
            <a:off x="3614100" y="4019400"/>
            <a:ext cx="1915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composed mostly of hydrogen and helium</a:t>
            </a:r>
            <a:endParaRPr/>
          </a:p>
        </p:txBody>
      </p:sp>
      <p:grpSp>
        <p:nvGrpSpPr>
          <p:cNvPr id="565" name="Google Shape;565;p33"/>
          <p:cNvGrpSpPr/>
          <p:nvPr/>
        </p:nvGrpSpPr>
        <p:grpSpPr>
          <a:xfrm>
            <a:off x="3682195" y="3052208"/>
            <a:ext cx="512011" cy="551358"/>
            <a:chOff x="453425" y="3949150"/>
            <a:chExt cx="591100" cy="636525"/>
          </a:xfrm>
        </p:grpSpPr>
        <p:sp>
          <p:nvSpPr>
            <p:cNvPr id="566" name="Google Shape;566;p33"/>
            <p:cNvSpPr/>
            <p:nvPr/>
          </p:nvSpPr>
          <p:spPr>
            <a:xfrm>
              <a:off x="833250" y="3992275"/>
              <a:ext cx="72525" cy="113900"/>
            </a:xfrm>
            <a:custGeom>
              <a:avLst/>
              <a:gdLst/>
              <a:ahLst/>
              <a:cxnLst/>
              <a:rect l="l" t="t" r="r" b="b"/>
              <a:pathLst>
                <a:path w="2901" h="4556" extrusionOk="0">
                  <a:moveTo>
                    <a:pt x="1242" y="0"/>
                  </a:moveTo>
                  <a:lnTo>
                    <a:pt x="0" y="1312"/>
                  </a:lnTo>
                  <a:lnTo>
                    <a:pt x="200" y="3072"/>
                  </a:lnTo>
                  <a:lnTo>
                    <a:pt x="1105" y="4349"/>
                  </a:lnTo>
                  <a:lnTo>
                    <a:pt x="2901" y="4556"/>
                  </a:lnTo>
                  <a:lnTo>
                    <a:pt x="2336" y="2128"/>
                  </a:lnTo>
                  <a:lnTo>
                    <a:pt x="12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513650" y="4117450"/>
              <a:ext cx="112550" cy="82150"/>
            </a:xfrm>
            <a:custGeom>
              <a:avLst/>
              <a:gdLst/>
              <a:ahLst/>
              <a:cxnLst/>
              <a:rect l="l" t="t" r="r" b="b"/>
              <a:pathLst>
                <a:path w="4502" h="3286" extrusionOk="0">
                  <a:moveTo>
                    <a:pt x="3811" y="0"/>
                  </a:moveTo>
                  <a:lnTo>
                    <a:pt x="1" y="1387"/>
                  </a:lnTo>
                  <a:lnTo>
                    <a:pt x="693" y="3286"/>
                  </a:lnTo>
                  <a:lnTo>
                    <a:pt x="4502" y="1899"/>
                  </a:lnTo>
                  <a:lnTo>
                    <a:pt x="38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464825" y="4091575"/>
              <a:ext cx="164850" cy="119250"/>
            </a:xfrm>
            <a:custGeom>
              <a:avLst/>
              <a:gdLst/>
              <a:ahLst/>
              <a:cxnLst/>
              <a:rect l="l" t="t" r="r" b="b"/>
              <a:pathLst>
                <a:path w="6594" h="4770" extrusionOk="0">
                  <a:moveTo>
                    <a:pt x="1518" y="1"/>
                  </a:moveTo>
                  <a:lnTo>
                    <a:pt x="0" y="554"/>
                  </a:lnTo>
                  <a:lnTo>
                    <a:pt x="1244" y="3971"/>
                  </a:lnTo>
                  <a:cubicBezTo>
                    <a:pt x="1422" y="4464"/>
                    <a:pt x="1888" y="4770"/>
                    <a:pt x="2384" y="4770"/>
                  </a:cubicBezTo>
                  <a:cubicBezTo>
                    <a:pt x="2521" y="4770"/>
                    <a:pt x="2661" y="4746"/>
                    <a:pt x="2797" y="4697"/>
                  </a:cubicBezTo>
                  <a:lnTo>
                    <a:pt x="6593" y="3315"/>
                  </a:lnTo>
                  <a:lnTo>
                    <a:pt x="6316" y="2555"/>
                  </a:lnTo>
                  <a:lnTo>
                    <a:pt x="3659" y="3523"/>
                  </a:lnTo>
                  <a:cubicBezTo>
                    <a:pt x="3568" y="3556"/>
                    <a:pt x="3474" y="3572"/>
                    <a:pt x="3383" y="3572"/>
                  </a:cubicBezTo>
                  <a:cubicBezTo>
                    <a:pt x="3053" y="3572"/>
                    <a:pt x="2743" y="3368"/>
                    <a:pt x="2623" y="3040"/>
                  </a:cubicBezTo>
                  <a:lnTo>
                    <a:pt x="2623" y="3039"/>
                  </a:lnTo>
                  <a:lnTo>
                    <a:pt x="15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677950" y="4140225"/>
              <a:ext cx="117750" cy="62150"/>
            </a:xfrm>
            <a:custGeom>
              <a:avLst/>
              <a:gdLst/>
              <a:ahLst/>
              <a:cxnLst/>
              <a:rect l="l" t="t" r="r" b="b"/>
              <a:pathLst>
                <a:path w="4710" h="2486" extrusionOk="0">
                  <a:moveTo>
                    <a:pt x="3801" y="0"/>
                  </a:moveTo>
                  <a:lnTo>
                    <a:pt x="260" y="1343"/>
                  </a:lnTo>
                  <a:lnTo>
                    <a:pt x="1" y="1954"/>
                  </a:lnTo>
                  <a:cubicBezTo>
                    <a:pt x="120" y="2282"/>
                    <a:pt x="431" y="2486"/>
                    <a:pt x="760" y="2486"/>
                  </a:cubicBezTo>
                  <a:cubicBezTo>
                    <a:pt x="852" y="2486"/>
                    <a:pt x="945" y="2470"/>
                    <a:pt x="1037" y="2437"/>
                  </a:cubicBezTo>
                  <a:lnTo>
                    <a:pt x="4074" y="1332"/>
                  </a:lnTo>
                  <a:cubicBezTo>
                    <a:pt x="4493" y="1179"/>
                    <a:pt x="4710" y="715"/>
                    <a:pt x="4557" y="296"/>
                  </a:cubicBezTo>
                  <a:lnTo>
                    <a:pt x="38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664175" y="4109650"/>
              <a:ext cx="127700" cy="79450"/>
            </a:xfrm>
            <a:custGeom>
              <a:avLst/>
              <a:gdLst/>
              <a:ahLst/>
              <a:cxnLst/>
              <a:rect l="l" t="t" r="r" b="b"/>
              <a:pathLst>
                <a:path w="5108" h="3178" extrusionOk="0">
                  <a:moveTo>
                    <a:pt x="4555" y="1"/>
                  </a:moveTo>
                  <a:lnTo>
                    <a:pt x="0" y="1659"/>
                  </a:lnTo>
                  <a:lnTo>
                    <a:pt x="552" y="3177"/>
                  </a:lnTo>
                  <a:lnTo>
                    <a:pt x="5108" y="1519"/>
                  </a:lnTo>
                  <a:lnTo>
                    <a:pt x="45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610625" y="4056175"/>
              <a:ext cx="32850" cy="44950"/>
            </a:xfrm>
            <a:custGeom>
              <a:avLst/>
              <a:gdLst/>
              <a:ahLst/>
              <a:cxnLst/>
              <a:rect l="l" t="t" r="r" b="b"/>
              <a:pathLst>
                <a:path w="1314" h="1798" extrusionOk="0">
                  <a:moveTo>
                    <a:pt x="760" y="1"/>
                  </a:moveTo>
                  <a:lnTo>
                    <a:pt x="0" y="278"/>
                  </a:lnTo>
                  <a:lnTo>
                    <a:pt x="553" y="1798"/>
                  </a:lnTo>
                  <a:lnTo>
                    <a:pt x="1313" y="1520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599300" y="4025050"/>
              <a:ext cx="254700" cy="149050"/>
            </a:xfrm>
            <a:custGeom>
              <a:avLst/>
              <a:gdLst/>
              <a:ahLst/>
              <a:cxnLst/>
              <a:rect l="l" t="t" r="r" b="b"/>
              <a:pathLst>
                <a:path w="10188" h="5962" extrusionOk="0">
                  <a:moveTo>
                    <a:pt x="9358" y="1"/>
                  </a:moveTo>
                  <a:lnTo>
                    <a:pt x="247" y="3317"/>
                  </a:lnTo>
                  <a:lnTo>
                    <a:pt x="0" y="3875"/>
                  </a:lnTo>
                  <a:lnTo>
                    <a:pt x="1476" y="5961"/>
                  </a:lnTo>
                  <a:lnTo>
                    <a:pt x="10187" y="2279"/>
                  </a:lnTo>
                  <a:lnTo>
                    <a:pt x="9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574100" y="4177475"/>
              <a:ext cx="41875" cy="39150"/>
            </a:xfrm>
            <a:custGeom>
              <a:avLst/>
              <a:gdLst/>
              <a:ahLst/>
              <a:cxnLst/>
              <a:rect l="l" t="t" r="r" b="b"/>
              <a:pathLst>
                <a:path w="1675" h="1566" extrusionOk="0">
                  <a:moveTo>
                    <a:pt x="842" y="1"/>
                  </a:moveTo>
                  <a:cubicBezTo>
                    <a:pt x="750" y="1"/>
                    <a:pt x="657" y="16"/>
                    <a:pt x="565" y="50"/>
                  </a:cubicBezTo>
                  <a:cubicBezTo>
                    <a:pt x="539" y="58"/>
                    <a:pt x="512" y="70"/>
                    <a:pt x="486" y="82"/>
                  </a:cubicBezTo>
                  <a:cubicBezTo>
                    <a:pt x="120" y="262"/>
                    <a:pt x="1" y="692"/>
                    <a:pt x="142" y="1084"/>
                  </a:cubicBezTo>
                  <a:cubicBezTo>
                    <a:pt x="257" y="1399"/>
                    <a:pt x="512" y="1565"/>
                    <a:pt x="809" y="1565"/>
                  </a:cubicBezTo>
                  <a:cubicBezTo>
                    <a:pt x="909" y="1565"/>
                    <a:pt x="1013" y="1546"/>
                    <a:pt x="1119" y="1508"/>
                  </a:cubicBezTo>
                  <a:cubicBezTo>
                    <a:pt x="1327" y="1433"/>
                    <a:pt x="1485" y="1340"/>
                    <a:pt x="1573" y="1155"/>
                  </a:cubicBezTo>
                  <a:cubicBezTo>
                    <a:pt x="1665" y="959"/>
                    <a:pt x="1675" y="736"/>
                    <a:pt x="1601" y="534"/>
                  </a:cubicBezTo>
                  <a:lnTo>
                    <a:pt x="1601" y="532"/>
                  </a:lnTo>
                  <a:cubicBezTo>
                    <a:pt x="1482" y="204"/>
                    <a:pt x="1172" y="1"/>
                    <a:pt x="8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453425" y="4081450"/>
              <a:ext cx="60875" cy="34075"/>
            </a:xfrm>
            <a:custGeom>
              <a:avLst/>
              <a:gdLst/>
              <a:ahLst/>
              <a:cxnLst/>
              <a:rect l="l" t="t" r="r" b="b"/>
              <a:pathLst>
                <a:path w="2435" h="1363" extrusionOk="0">
                  <a:moveTo>
                    <a:pt x="1978" y="1"/>
                  </a:moveTo>
                  <a:cubicBezTo>
                    <a:pt x="1931" y="1"/>
                    <a:pt x="1883" y="9"/>
                    <a:pt x="1836" y="27"/>
                  </a:cubicBezTo>
                  <a:lnTo>
                    <a:pt x="317" y="580"/>
                  </a:lnTo>
                  <a:cubicBezTo>
                    <a:pt x="108" y="655"/>
                    <a:pt x="0" y="887"/>
                    <a:pt x="75" y="1096"/>
                  </a:cubicBezTo>
                  <a:cubicBezTo>
                    <a:pt x="135" y="1261"/>
                    <a:pt x="290" y="1363"/>
                    <a:pt x="455" y="1363"/>
                  </a:cubicBezTo>
                  <a:cubicBezTo>
                    <a:pt x="501" y="1363"/>
                    <a:pt x="548" y="1355"/>
                    <a:pt x="593" y="1338"/>
                  </a:cubicBezTo>
                  <a:lnTo>
                    <a:pt x="2113" y="787"/>
                  </a:lnTo>
                  <a:cubicBezTo>
                    <a:pt x="2324" y="712"/>
                    <a:pt x="2434" y="478"/>
                    <a:pt x="2358" y="267"/>
                  </a:cubicBezTo>
                  <a:cubicBezTo>
                    <a:pt x="2298" y="102"/>
                    <a:pt x="2143" y="1"/>
                    <a:pt x="1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994175" y="3951475"/>
              <a:ext cx="50350" cy="98675"/>
            </a:xfrm>
            <a:custGeom>
              <a:avLst/>
              <a:gdLst/>
              <a:ahLst/>
              <a:cxnLst/>
              <a:rect l="l" t="t" r="r" b="b"/>
              <a:pathLst>
                <a:path w="2014" h="3947" extrusionOk="0">
                  <a:moveTo>
                    <a:pt x="230" y="1"/>
                  </a:moveTo>
                  <a:lnTo>
                    <a:pt x="1" y="304"/>
                  </a:lnTo>
                  <a:lnTo>
                    <a:pt x="1082" y="3896"/>
                  </a:lnTo>
                  <a:lnTo>
                    <a:pt x="1666" y="3947"/>
                  </a:lnTo>
                  <a:cubicBezTo>
                    <a:pt x="1977" y="3388"/>
                    <a:pt x="2014" y="2540"/>
                    <a:pt x="1707" y="1699"/>
                  </a:cubicBezTo>
                  <a:lnTo>
                    <a:pt x="1708" y="1699"/>
                  </a:lnTo>
                  <a:cubicBezTo>
                    <a:pt x="1401" y="855"/>
                    <a:pt x="828" y="231"/>
                    <a:pt x="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883300" y="3950800"/>
              <a:ext cx="129475" cy="145350"/>
            </a:xfrm>
            <a:custGeom>
              <a:avLst/>
              <a:gdLst/>
              <a:ahLst/>
              <a:cxnLst/>
              <a:rect l="l" t="t" r="r" b="b"/>
              <a:pathLst>
                <a:path w="5179" h="5814" extrusionOk="0">
                  <a:moveTo>
                    <a:pt x="3796" y="1"/>
                  </a:moveTo>
                  <a:lnTo>
                    <a:pt x="0" y="1383"/>
                  </a:lnTo>
                  <a:lnTo>
                    <a:pt x="1105" y="5813"/>
                  </a:lnTo>
                  <a:lnTo>
                    <a:pt x="5178" y="3797"/>
                  </a:lnTo>
                  <a:lnTo>
                    <a:pt x="37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864300" y="3985375"/>
              <a:ext cx="155325" cy="120800"/>
            </a:xfrm>
            <a:custGeom>
              <a:avLst/>
              <a:gdLst/>
              <a:ahLst/>
              <a:cxnLst/>
              <a:rect l="l" t="t" r="r" b="b"/>
              <a:pathLst>
                <a:path w="6213" h="4832" extrusionOk="0">
                  <a:moveTo>
                    <a:pt x="760" y="0"/>
                  </a:moveTo>
                  <a:lnTo>
                    <a:pt x="0" y="276"/>
                  </a:lnTo>
                  <a:lnTo>
                    <a:pt x="1659" y="4832"/>
                  </a:lnTo>
                  <a:lnTo>
                    <a:pt x="6213" y="3174"/>
                  </a:lnTo>
                  <a:lnTo>
                    <a:pt x="5938" y="2414"/>
                  </a:lnTo>
                  <a:lnTo>
                    <a:pt x="3280" y="3382"/>
                  </a:lnTo>
                  <a:cubicBezTo>
                    <a:pt x="3144" y="3431"/>
                    <a:pt x="3004" y="3455"/>
                    <a:pt x="2867" y="3455"/>
                  </a:cubicBezTo>
                  <a:cubicBezTo>
                    <a:pt x="2372" y="3455"/>
                    <a:pt x="1906" y="3149"/>
                    <a:pt x="1726" y="2657"/>
                  </a:cubicBezTo>
                  <a:lnTo>
                    <a:pt x="7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978150" y="3949150"/>
              <a:ext cx="57725" cy="115575"/>
            </a:xfrm>
            <a:custGeom>
              <a:avLst/>
              <a:gdLst/>
              <a:ahLst/>
              <a:cxnLst/>
              <a:rect l="l" t="t" r="r" b="b"/>
              <a:pathLst>
                <a:path w="2309" h="4623" extrusionOk="0">
                  <a:moveTo>
                    <a:pt x="385" y="0"/>
                  </a:moveTo>
                  <a:cubicBezTo>
                    <a:pt x="254" y="0"/>
                    <a:pt x="125" y="22"/>
                    <a:pt x="1" y="67"/>
                  </a:cubicBezTo>
                  <a:lnTo>
                    <a:pt x="1659" y="4623"/>
                  </a:lnTo>
                  <a:cubicBezTo>
                    <a:pt x="1936" y="4522"/>
                    <a:pt x="2154" y="4317"/>
                    <a:pt x="2308" y="4041"/>
                  </a:cubicBezTo>
                  <a:lnTo>
                    <a:pt x="871" y="95"/>
                  </a:lnTo>
                  <a:cubicBezTo>
                    <a:pt x="709" y="33"/>
                    <a:pt x="545" y="0"/>
                    <a:pt x="3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589575" y="4082025"/>
              <a:ext cx="271325" cy="103125"/>
            </a:xfrm>
            <a:custGeom>
              <a:avLst/>
              <a:gdLst/>
              <a:ahLst/>
              <a:cxnLst/>
              <a:rect l="l" t="t" r="r" b="b"/>
              <a:pathLst>
                <a:path w="10853" h="4125" extrusionOk="0">
                  <a:moveTo>
                    <a:pt x="10576" y="1"/>
                  </a:moveTo>
                  <a:lnTo>
                    <a:pt x="2604" y="2901"/>
                  </a:lnTo>
                  <a:cubicBezTo>
                    <a:pt x="2467" y="2951"/>
                    <a:pt x="2327" y="2975"/>
                    <a:pt x="2189" y="2975"/>
                  </a:cubicBezTo>
                  <a:cubicBezTo>
                    <a:pt x="1694" y="2975"/>
                    <a:pt x="1229" y="2669"/>
                    <a:pt x="1050" y="2177"/>
                  </a:cubicBezTo>
                  <a:lnTo>
                    <a:pt x="636" y="1038"/>
                  </a:lnTo>
                  <a:cubicBezTo>
                    <a:pt x="217" y="1189"/>
                    <a:pt x="0" y="1654"/>
                    <a:pt x="153" y="2074"/>
                  </a:cubicBezTo>
                  <a:lnTo>
                    <a:pt x="706" y="3593"/>
                  </a:lnTo>
                  <a:cubicBezTo>
                    <a:pt x="825" y="3921"/>
                    <a:pt x="1135" y="4125"/>
                    <a:pt x="1464" y="4125"/>
                  </a:cubicBezTo>
                  <a:cubicBezTo>
                    <a:pt x="1556" y="4125"/>
                    <a:pt x="1649" y="4109"/>
                    <a:pt x="1740" y="4076"/>
                  </a:cubicBezTo>
                  <a:lnTo>
                    <a:pt x="10852" y="759"/>
                  </a:lnTo>
                  <a:lnTo>
                    <a:pt x="105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556750" y="4018225"/>
              <a:ext cx="70825" cy="39725"/>
            </a:xfrm>
            <a:custGeom>
              <a:avLst/>
              <a:gdLst/>
              <a:ahLst/>
              <a:cxnLst/>
              <a:rect l="l" t="t" r="r" b="b"/>
              <a:pathLst>
                <a:path w="2833" h="1589" extrusionOk="0">
                  <a:moveTo>
                    <a:pt x="2362" y="1"/>
                  </a:moveTo>
                  <a:lnTo>
                    <a:pt x="84" y="830"/>
                  </a:lnTo>
                  <a:lnTo>
                    <a:pt x="0" y="1326"/>
                  </a:lnTo>
                  <a:lnTo>
                    <a:pt x="361" y="1588"/>
                  </a:lnTo>
                  <a:lnTo>
                    <a:pt x="1678" y="1488"/>
                  </a:lnTo>
                  <a:lnTo>
                    <a:pt x="2639" y="760"/>
                  </a:lnTo>
                  <a:lnTo>
                    <a:pt x="2833" y="238"/>
                  </a:lnTo>
                  <a:lnTo>
                    <a:pt x="23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541425" y="4038950"/>
              <a:ext cx="24375" cy="28300"/>
            </a:xfrm>
            <a:custGeom>
              <a:avLst/>
              <a:gdLst/>
              <a:ahLst/>
              <a:cxnLst/>
              <a:rect l="l" t="t" r="r" b="b"/>
              <a:pathLst>
                <a:path w="975" h="1132" extrusionOk="0">
                  <a:moveTo>
                    <a:pt x="697" y="1"/>
                  </a:moveTo>
                  <a:lnTo>
                    <a:pt x="319" y="138"/>
                  </a:lnTo>
                  <a:cubicBezTo>
                    <a:pt x="108" y="214"/>
                    <a:pt x="1" y="446"/>
                    <a:pt x="77" y="657"/>
                  </a:cubicBezTo>
                  <a:lnTo>
                    <a:pt x="216" y="1036"/>
                  </a:lnTo>
                  <a:lnTo>
                    <a:pt x="671" y="1131"/>
                  </a:lnTo>
                  <a:lnTo>
                    <a:pt x="974" y="759"/>
                  </a:lnTo>
                  <a:lnTo>
                    <a:pt x="6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615775" y="4004400"/>
              <a:ext cx="44875" cy="34725"/>
            </a:xfrm>
            <a:custGeom>
              <a:avLst/>
              <a:gdLst/>
              <a:ahLst/>
              <a:cxnLst/>
              <a:rect l="l" t="t" r="r" b="b"/>
              <a:pathLst>
                <a:path w="1795" h="1389" extrusionOk="0">
                  <a:moveTo>
                    <a:pt x="1519" y="0"/>
                  </a:moveTo>
                  <a:lnTo>
                    <a:pt x="1" y="554"/>
                  </a:lnTo>
                  <a:lnTo>
                    <a:pt x="278" y="1313"/>
                  </a:lnTo>
                  <a:lnTo>
                    <a:pt x="1162" y="1388"/>
                  </a:lnTo>
                  <a:lnTo>
                    <a:pt x="1795" y="760"/>
                  </a:lnTo>
                  <a:lnTo>
                    <a:pt x="15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653725" y="3996275"/>
              <a:ext cx="44925" cy="30100"/>
            </a:xfrm>
            <a:custGeom>
              <a:avLst/>
              <a:gdLst/>
              <a:ahLst/>
              <a:cxnLst/>
              <a:rect l="l" t="t" r="r" b="b"/>
              <a:pathLst>
                <a:path w="1797" h="1204" extrusionOk="0">
                  <a:moveTo>
                    <a:pt x="1037" y="0"/>
                  </a:moveTo>
                  <a:cubicBezTo>
                    <a:pt x="945" y="0"/>
                    <a:pt x="852" y="16"/>
                    <a:pt x="761" y="49"/>
                  </a:cubicBezTo>
                  <a:lnTo>
                    <a:pt x="1" y="325"/>
                  </a:lnTo>
                  <a:lnTo>
                    <a:pt x="278" y="1085"/>
                  </a:lnTo>
                  <a:lnTo>
                    <a:pt x="855" y="1204"/>
                  </a:lnTo>
                  <a:lnTo>
                    <a:pt x="1796" y="532"/>
                  </a:lnTo>
                  <a:cubicBezTo>
                    <a:pt x="1677" y="204"/>
                    <a:pt x="1367" y="0"/>
                    <a:pt x="1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565775" y="4037225"/>
              <a:ext cx="63850" cy="39700"/>
            </a:xfrm>
            <a:custGeom>
              <a:avLst/>
              <a:gdLst/>
              <a:ahLst/>
              <a:cxnLst/>
              <a:rect l="l" t="t" r="r" b="b"/>
              <a:pathLst>
                <a:path w="2554" h="1588" extrusionOk="0">
                  <a:moveTo>
                    <a:pt x="2278" y="0"/>
                  </a:moveTo>
                  <a:lnTo>
                    <a:pt x="0" y="828"/>
                  </a:lnTo>
                  <a:lnTo>
                    <a:pt x="276" y="1588"/>
                  </a:lnTo>
                  <a:lnTo>
                    <a:pt x="2554" y="759"/>
                  </a:lnTo>
                  <a:lnTo>
                    <a:pt x="22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546775" y="4057925"/>
              <a:ext cx="25900" cy="23075"/>
            </a:xfrm>
            <a:custGeom>
              <a:avLst/>
              <a:gdLst/>
              <a:ahLst/>
              <a:cxnLst/>
              <a:rect l="l" t="t" r="r" b="b"/>
              <a:pathLst>
                <a:path w="1036" h="923" extrusionOk="0">
                  <a:moveTo>
                    <a:pt x="760" y="0"/>
                  </a:moveTo>
                  <a:lnTo>
                    <a:pt x="0" y="277"/>
                  </a:lnTo>
                  <a:lnTo>
                    <a:pt x="139" y="657"/>
                  </a:lnTo>
                  <a:cubicBezTo>
                    <a:pt x="199" y="821"/>
                    <a:pt x="353" y="923"/>
                    <a:pt x="519" y="923"/>
                  </a:cubicBezTo>
                  <a:cubicBezTo>
                    <a:pt x="564" y="923"/>
                    <a:pt x="611" y="915"/>
                    <a:pt x="657" y="898"/>
                  </a:cubicBezTo>
                  <a:lnTo>
                    <a:pt x="1036" y="760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622675" y="4023400"/>
              <a:ext cx="44900" cy="32800"/>
            </a:xfrm>
            <a:custGeom>
              <a:avLst/>
              <a:gdLst/>
              <a:ahLst/>
              <a:cxnLst/>
              <a:rect l="l" t="t" r="r" b="b"/>
              <a:pathLst>
                <a:path w="1796" h="1312" extrusionOk="0">
                  <a:moveTo>
                    <a:pt x="1520" y="0"/>
                  </a:moveTo>
                  <a:lnTo>
                    <a:pt x="1" y="553"/>
                  </a:lnTo>
                  <a:lnTo>
                    <a:pt x="278" y="1312"/>
                  </a:lnTo>
                  <a:lnTo>
                    <a:pt x="1796" y="760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660675" y="4009550"/>
              <a:ext cx="41800" cy="32825"/>
            </a:xfrm>
            <a:custGeom>
              <a:avLst/>
              <a:gdLst/>
              <a:ahLst/>
              <a:cxnLst/>
              <a:rect l="l" t="t" r="r" b="b"/>
              <a:pathLst>
                <a:path w="1672" h="1313" extrusionOk="0">
                  <a:moveTo>
                    <a:pt x="1518" y="1"/>
                  </a:moveTo>
                  <a:lnTo>
                    <a:pt x="0" y="554"/>
                  </a:lnTo>
                  <a:lnTo>
                    <a:pt x="276" y="1313"/>
                  </a:lnTo>
                  <a:lnTo>
                    <a:pt x="1036" y="1037"/>
                  </a:lnTo>
                  <a:cubicBezTo>
                    <a:pt x="1455" y="884"/>
                    <a:pt x="1671" y="420"/>
                    <a:pt x="1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585350" y="4182475"/>
              <a:ext cx="156275" cy="112800"/>
            </a:xfrm>
            <a:custGeom>
              <a:avLst/>
              <a:gdLst/>
              <a:ahLst/>
              <a:cxnLst/>
              <a:rect l="l" t="t" r="r" b="b"/>
              <a:pathLst>
                <a:path w="6251" h="4512" extrusionOk="0">
                  <a:moveTo>
                    <a:pt x="5789" y="1"/>
                  </a:moveTo>
                  <a:cubicBezTo>
                    <a:pt x="5707" y="1"/>
                    <a:pt x="5623" y="25"/>
                    <a:pt x="5551" y="78"/>
                  </a:cubicBezTo>
                  <a:lnTo>
                    <a:pt x="209" y="3776"/>
                  </a:lnTo>
                  <a:cubicBezTo>
                    <a:pt x="63" y="3876"/>
                    <a:pt x="1" y="4060"/>
                    <a:pt x="53" y="4229"/>
                  </a:cubicBezTo>
                  <a:cubicBezTo>
                    <a:pt x="106" y="4397"/>
                    <a:pt x="263" y="4512"/>
                    <a:pt x="439" y="4512"/>
                  </a:cubicBezTo>
                  <a:cubicBezTo>
                    <a:pt x="522" y="4512"/>
                    <a:pt x="601" y="4488"/>
                    <a:pt x="669" y="4441"/>
                  </a:cubicBezTo>
                  <a:lnTo>
                    <a:pt x="6011" y="741"/>
                  </a:lnTo>
                  <a:cubicBezTo>
                    <a:pt x="6201" y="617"/>
                    <a:pt x="6250" y="361"/>
                    <a:pt x="6121" y="174"/>
                  </a:cubicBezTo>
                  <a:cubicBezTo>
                    <a:pt x="6043" y="61"/>
                    <a:pt x="5917" y="1"/>
                    <a:pt x="57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729075" y="4252350"/>
              <a:ext cx="20225" cy="314150"/>
            </a:xfrm>
            <a:custGeom>
              <a:avLst/>
              <a:gdLst/>
              <a:ahLst/>
              <a:cxnLst/>
              <a:rect l="l" t="t" r="r" b="b"/>
              <a:pathLst>
                <a:path w="809" h="12566" extrusionOk="0">
                  <a:moveTo>
                    <a:pt x="404" y="0"/>
                  </a:moveTo>
                  <a:cubicBezTo>
                    <a:pt x="184" y="0"/>
                    <a:pt x="5" y="176"/>
                    <a:pt x="0" y="397"/>
                  </a:cubicBezTo>
                  <a:lnTo>
                    <a:pt x="0" y="12112"/>
                  </a:lnTo>
                  <a:lnTo>
                    <a:pt x="405" y="12566"/>
                  </a:lnTo>
                  <a:lnTo>
                    <a:pt x="808" y="12112"/>
                  </a:lnTo>
                  <a:lnTo>
                    <a:pt x="808" y="397"/>
                  </a:lnTo>
                  <a:cubicBezTo>
                    <a:pt x="804" y="176"/>
                    <a:pt x="624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628050" y="4454150"/>
              <a:ext cx="222225" cy="20225"/>
            </a:xfrm>
            <a:custGeom>
              <a:avLst/>
              <a:gdLst/>
              <a:ahLst/>
              <a:cxnLst/>
              <a:rect l="l" t="t" r="r" b="b"/>
              <a:pathLst>
                <a:path w="8889" h="809" extrusionOk="0">
                  <a:moveTo>
                    <a:pt x="1" y="0"/>
                  </a:moveTo>
                  <a:lnTo>
                    <a:pt x="1" y="808"/>
                  </a:lnTo>
                  <a:lnTo>
                    <a:pt x="8889" y="80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544500" y="4261925"/>
              <a:ext cx="72825" cy="54725"/>
            </a:xfrm>
            <a:custGeom>
              <a:avLst/>
              <a:gdLst/>
              <a:ahLst/>
              <a:cxnLst/>
              <a:rect l="l" t="t" r="r" b="b"/>
              <a:pathLst>
                <a:path w="2913" h="2189" extrusionOk="0">
                  <a:moveTo>
                    <a:pt x="2249" y="1"/>
                  </a:moveTo>
                  <a:cubicBezTo>
                    <a:pt x="2090" y="1"/>
                    <a:pt x="1929" y="48"/>
                    <a:pt x="1788" y="145"/>
                  </a:cubicBezTo>
                  <a:lnTo>
                    <a:pt x="459" y="1065"/>
                  </a:lnTo>
                  <a:cubicBezTo>
                    <a:pt x="93" y="1318"/>
                    <a:pt x="1" y="1822"/>
                    <a:pt x="255" y="2188"/>
                  </a:cubicBezTo>
                  <a:lnTo>
                    <a:pt x="1186" y="2017"/>
                  </a:lnTo>
                  <a:lnTo>
                    <a:pt x="2515" y="1097"/>
                  </a:lnTo>
                  <a:lnTo>
                    <a:pt x="2912" y="349"/>
                  </a:lnTo>
                  <a:cubicBezTo>
                    <a:pt x="2756" y="122"/>
                    <a:pt x="2505" y="1"/>
                    <a:pt x="2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575175" y="4231950"/>
              <a:ext cx="155300" cy="332400"/>
            </a:xfrm>
            <a:custGeom>
              <a:avLst/>
              <a:gdLst/>
              <a:ahLst/>
              <a:cxnLst/>
              <a:rect l="l" t="t" r="r" b="b"/>
              <a:pathLst>
                <a:path w="6212" h="13296" extrusionOk="0">
                  <a:moveTo>
                    <a:pt x="5752" y="0"/>
                  </a:moveTo>
                  <a:cubicBezTo>
                    <a:pt x="5594" y="0"/>
                    <a:pt x="5445" y="93"/>
                    <a:pt x="5380" y="246"/>
                  </a:cubicBezTo>
                  <a:lnTo>
                    <a:pt x="0" y="12928"/>
                  </a:lnTo>
                  <a:lnTo>
                    <a:pt x="245" y="13295"/>
                  </a:lnTo>
                  <a:lnTo>
                    <a:pt x="879" y="12928"/>
                  </a:lnTo>
                  <a:lnTo>
                    <a:pt x="6125" y="562"/>
                  </a:lnTo>
                  <a:cubicBezTo>
                    <a:pt x="6212" y="357"/>
                    <a:pt x="6117" y="119"/>
                    <a:pt x="5910" y="31"/>
                  </a:cubicBezTo>
                  <a:lnTo>
                    <a:pt x="5910" y="33"/>
                  </a:lnTo>
                  <a:cubicBezTo>
                    <a:pt x="5858" y="11"/>
                    <a:pt x="5804" y="0"/>
                    <a:pt x="57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747900" y="4231950"/>
              <a:ext cx="155300" cy="333625"/>
            </a:xfrm>
            <a:custGeom>
              <a:avLst/>
              <a:gdLst/>
              <a:ahLst/>
              <a:cxnLst/>
              <a:rect l="l" t="t" r="r" b="b"/>
              <a:pathLst>
                <a:path w="6212" h="13345" extrusionOk="0">
                  <a:moveTo>
                    <a:pt x="459" y="0"/>
                  </a:moveTo>
                  <a:cubicBezTo>
                    <a:pt x="407" y="0"/>
                    <a:pt x="353" y="11"/>
                    <a:pt x="301" y="33"/>
                  </a:cubicBezTo>
                  <a:cubicBezTo>
                    <a:pt x="96" y="119"/>
                    <a:pt x="0" y="357"/>
                    <a:pt x="88" y="562"/>
                  </a:cubicBezTo>
                  <a:lnTo>
                    <a:pt x="5333" y="12929"/>
                  </a:lnTo>
                  <a:lnTo>
                    <a:pt x="5950" y="13345"/>
                  </a:lnTo>
                  <a:lnTo>
                    <a:pt x="6211" y="12929"/>
                  </a:lnTo>
                  <a:lnTo>
                    <a:pt x="832" y="246"/>
                  </a:lnTo>
                  <a:cubicBezTo>
                    <a:pt x="766" y="93"/>
                    <a:pt x="617" y="0"/>
                    <a:pt x="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728975" y="4555125"/>
              <a:ext cx="20425" cy="30550"/>
            </a:xfrm>
            <a:custGeom>
              <a:avLst/>
              <a:gdLst/>
              <a:ahLst/>
              <a:cxnLst/>
              <a:rect l="l" t="t" r="r" b="b"/>
              <a:pathLst>
                <a:path w="817" h="1222" extrusionOk="0">
                  <a:moveTo>
                    <a:pt x="4" y="1"/>
                  </a:moveTo>
                  <a:lnTo>
                    <a:pt x="4" y="808"/>
                  </a:lnTo>
                  <a:cubicBezTo>
                    <a:pt x="0" y="1035"/>
                    <a:pt x="181" y="1222"/>
                    <a:pt x="408" y="1222"/>
                  </a:cubicBezTo>
                  <a:cubicBezTo>
                    <a:pt x="634" y="1222"/>
                    <a:pt x="817" y="1035"/>
                    <a:pt x="812" y="808"/>
                  </a:cubicBezTo>
                  <a:lnTo>
                    <a:pt x="8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881200" y="4555125"/>
              <a:ext cx="30950" cy="30200"/>
            </a:xfrm>
            <a:custGeom>
              <a:avLst/>
              <a:gdLst/>
              <a:ahLst/>
              <a:cxnLst/>
              <a:rect l="l" t="t" r="r" b="b"/>
              <a:pathLst>
                <a:path w="1238" h="1208" extrusionOk="0">
                  <a:moveTo>
                    <a:pt x="1" y="1"/>
                  </a:moveTo>
                  <a:lnTo>
                    <a:pt x="411" y="967"/>
                  </a:lnTo>
                  <a:cubicBezTo>
                    <a:pt x="478" y="1117"/>
                    <a:pt x="625" y="1207"/>
                    <a:pt x="781" y="1207"/>
                  </a:cubicBezTo>
                  <a:cubicBezTo>
                    <a:pt x="834" y="1207"/>
                    <a:pt x="887" y="1197"/>
                    <a:pt x="939" y="1175"/>
                  </a:cubicBezTo>
                  <a:cubicBezTo>
                    <a:pt x="1141" y="1089"/>
                    <a:pt x="1237" y="855"/>
                    <a:pt x="1155" y="651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566075" y="4555125"/>
              <a:ext cx="31100" cy="30325"/>
            </a:xfrm>
            <a:custGeom>
              <a:avLst/>
              <a:gdLst/>
              <a:ahLst/>
              <a:cxnLst/>
              <a:rect l="l" t="t" r="r" b="b"/>
              <a:pathLst>
                <a:path w="1244" h="1213" extrusionOk="0">
                  <a:moveTo>
                    <a:pt x="364" y="1"/>
                  </a:moveTo>
                  <a:lnTo>
                    <a:pt x="89" y="651"/>
                  </a:lnTo>
                  <a:cubicBezTo>
                    <a:pt x="1" y="857"/>
                    <a:pt x="97" y="1094"/>
                    <a:pt x="302" y="1181"/>
                  </a:cubicBezTo>
                  <a:cubicBezTo>
                    <a:pt x="354" y="1203"/>
                    <a:pt x="407" y="1213"/>
                    <a:pt x="460" y="1213"/>
                  </a:cubicBezTo>
                  <a:cubicBezTo>
                    <a:pt x="617" y="1213"/>
                    <a:pt x="767" y="1120"/>
                    <a:pt x="833" y="967"/>
                  </a:cubicBezTo>
                  <a:lnTo>
                    <a:pt x="12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716725" y="4221825"/>
              <a:ext cx="52775" cy="32575"/>
            </a:xfrm>
            <a:custGeom>
              <a:avLst/>
              <a:gdLst/>
              <a:ahLst/>
              <a:cxnLst/>
              <a:rect l="l" t="t" r="r" b="b"/>
              <a:pathLst>
                <a:path w="2111" h="1303" extrusionOk="0">
                  <a:moveTo>
                    <a:pt x="494" y="0"/>
                  </a:moveTo>
                  <a:lnTo>
                    <a:pt x="1" y="899"/>
                  </a:lnTo>
                  <a:cubicBezTo>
                    <a:pt x="1" y="1122"/>
                    <a:pt x="182" y="1302"/>
                    <a:pt x="405" y="1302"/>
                  </a:cubicBezTo>
                  <a:lnTo>
                    <a:pt x="2110" y="810"/>
                  </a:lnTo>
                  <a:lnTo>
                    <a:pt x="2110" y="407"/>
                  </a:lnTo>
                  <a:cubicBezTo>
                    <a:pt x="2110" y="183"/>
                    <a:pt x="1930" y="2"/>
                    <a:pt x="17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708875" y="4221850"/>
              <a:ext cx="60650" cy="40425"/>
            </a:xfrm>
            <a:custGeom>
              <a:avLst/>
              <a:gdLst/>
              <a:ahLst/>
              <a:cxnLst/>
              <a:rect l="l" t="t" r="r" b="b"/>
              <a:pathLst>
                <a:path w="2426" h="1617" extrusionOk="0">
                  <a:moveTo>
                    <a:pt x="405" y="1"/>
                  </a:moveTo>
                  <a:cubicBezTo>
                    <a:pt x="182" y="1"/>
                    <a:pt x="1" y="182"/>
                    <a:pt x="1" y="406"/>
                  </a:cubicBezTo>
                  <a:lnTo>
                    <a:pt x="1" y="1213"/>
                  </a:lnTo>
                  <a:cubicBezTo>
                    <a:pt x="1" y="1436"/>
                    <a:pt x="182" y="1617"/>
                    <a:pt x="405" y="1617"/>
                  </a:cubicBezTo>
                  <a:lnTo>
                    <a:pt x="2021" y="1617"/>
                  </a:lnTo>
                  <a:cubicBezTo>
                    <a:pt x="2244" y="1617"/>
                    <a:pt x="2426" y="1436"/>
                    <a:pt x="2426" y="1213"/>
                  </a:cubicBezTo>
                  <a:lnTo>
                    <a:pt x="2426" y="807"/>
                  </a:lnTo>
                  <a:lnTo>
                    <a:pt x="1213" y="807"/>
                  </a:lnTo>
                  <a:cubicBezTo>
                    <a:pt x="1212" y="807"/>
                    <a:pt x="1211" y="807"/>
                    <a:pt x="1210" y="807"/>
                  </a:cubicBezTo>
                  <a:cubicBezTo>
                    <a:pt x="988" y="807"/>
                    <a:pt x="808" y="627"/>
                    <a:pt x="808" y="406"/>
                  </a:cubicBezTo>
                  <a:lnTo>
                    <a:pt x="8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708200" y="4161225"/>
              <a:ext cx="62175" cy="59150"/>
            </a:xfrm>
            <a:custGeom>
              <a:avLst/>
              <a:gdLst/>
              <a:ahLst/>
              <a:cxnLst/>
              <a:rect l="l" t="t" r="r" b="b"/>
              <a:pathLst>
                <a:path w="2487" h="2366" extrusionOk="0">
                  <a:moveTo>
                    <a:pt x="1238" y="1"/>
                  </a:moveTo>
                  <a:cubicBezTo>
                    <a:pt x="1101" y="1"/>
                    <a:pt x="961" y="25"/>
                    <a:pt x="824" y="74"/>
                  </a:cubicBezTo>
                  <a:cubicBezTo>
                    <a:pt x="794" y="86"/>
                    <a:pt x="765" y="98"/>
                    <a:pt x="735" y="111"/>
                  </a:cubicBezTo>
                  <a:cubicBezTo>
                    <a:pt x="165" y="372"/>
                    <a:pt x="1" y="1029"/>
                    <a:pt x="219" y="1628"/>
                  </a:cubicBezTo>
                  <a:cubicBezTo>
                    <a:pt x="392" y="2104"/>
                    <a:pt x="764" y="2366"/>
                    <a:pt x="1208" y="2366"/>
                  </a:cubicBezTo>
                  <a:cubicBezTo>
                    <a:pt x="1350" y="2366"/>
                    <a:pt x="1500" y="2339"/>
                    <a:pt x="1653" y="2283"/>
                  </a:cubicBezTo>
                  <a:cubicBezTo>
                    <a:pt x="1974" y="2167"/>
                    <a:pt x="2218" y="1996"/>
                    <a:pt x="2346" y="1707"/>
                  </a:cubicBezTo>
                  <a:cubicBezTo>
                    <a:pt x="2475" y="1420"/>
                    <a:pt x="2487" y="1094"/>
                    <a:pt x="2379" y="799"/>
                  </a:cubicBezTo>
                  <a:lnTo>
                    <a:pt x="2379" y="799"/>
                  </a:lnTo>
                  <a:lnTo>
                    <a:pt x="2379" y="800"/>
                  </a:lnTo>
                  <a:cubicBezTo>
                    <a:pt x="2200" y="307"/>
                    <a:pt x="1734" y="1"/>
                    <a:pt x="1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702800" y="4164000"/>
              <a:ext cx="64075" cy="57900"/>
            </a:xfrm>
            <a:custGeom>
              <a:avLst/>
              <a:gdLst/>
              <a:ahLst/>
              <a:cxnLst/>
              <a:rect l="l" t="t" r="r" b="b"/>
              <a:pathLst>
                <a:path w="2563" h="2316" extrusionOk="0">
                  <a:moveTo>
                    <a:pt x="951" y="0"/>
                  </a:moveTo>
                  <a:lnTo>
                    <a:pt x="951" y="0"/>
                  </a:lnTo>
                  <a:cubicBezTo>
                    <a:pt x="180" y="352"/>
                    <a:pt x="0" y="1367"/>
                    <a:pt x="601" y="1964"/>
                  </a:cubicBezTo>
                  <a:cubicBezTo>
                    <a:pt x="842" y="2203"/>
                    <a:pt x="1149" y="2315"/>
                    <a:pt x="1452" y="2315"/>
                  </a:cubicBezTo>
                  <a:cubicBezTo>
                    <a:pt x="1907" y="2315"/>
                    <a:pt x="2355" y="2061"/>
                    <a:pt x="2562" y="1596"/>
                  </a:cubicBezTo>
                  <a:lnTo>
                    <a:pt x="2562" y="1596"/>
                  </a:lnTo>
                  <a:cubicBezTo>
                    <a:pt x="2534" y="1609"/>
                    <a:pt x="2506" y="1624"/>
                    <a:pt x="2476" y="1636"/>
                  </a:cubicBezTo>
                  <a:cubicBezTo>
                    <a:pt x="2341" y="1684"/>
                    <a:pt x="2202" y="1707"/>
                    <a:pt x="2064" y="1707"/>
                  </a:cubicBezTo>
                  <a:cubicBezTo>
                    <a:pt x="1733" y="1707"/>
                    <a:pt x="1409" y="1572"/>
                    <a:pt x="1174" y="1320"/>
                  </a:cubicBezTo>
                  <a:cubicBezTo>
                    <a:pt x="842" y="965"/>
                    <a:pt x="754" y="444"/>
                    <a:pt x="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550875" y="4270600"/>
              <a:ext cx="72825" cy="54750"/>
            </a:xfrm>
            <a:custGeom>
              <a:avLst/>
              <a:gdLst/>
              <a:ahLst/>
              <a:cxnLst/>
              <a:rect l="l" t="t" r="r" b="b"/>
              <a:pathLst>
                <a:path w="2913" h="2190" extrusionOk="0">
                  <a:moveTo>
                    <a:pt x="2659" y="1"/>
                  </a:moveTo>
                  <a:lnTo>
                    <a:pt x="2657" y="2"/>
                  </a:lnTo>
                  <a:lnTo>
                    <a:pt x="0" y="1841"/>
                  </a:lnTo>
                  <a:cubicBezTo>
                    <a:pt x="157" y="2067"/>
                    <a:pt x="409" y="2189"/>
                    <a:pt x="666" y="2189"/>
                  </a:cubicBezTo>
                  <a:cubicBezTo>
                    <a:pt x="825" y="2189"/>
                    <a:pt x="985" y="2142"/>
                    <a:pt x="1125" y="2045"/>
                  </a:cubicBezTo>
                  <a:lnTo>
                    <a:pt x="2454" y="1125"/>
                  </a:lnTo>
                  <a:cubicBezTo>
                    <a:pt x="2820" y="871"/>
                    <a:pt x="2912" y="368"/>
                    <a:pt x="2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571025" y="4179600"/>
              <a:ext cx="42400" cy="38325"/>
            </a:xfrm>
            <a:custGeom>
              <a:avLst/>
              <a:gdLst/>
              <a:ahLst/>
              <a:cxnLst/>
              <a:rect l="l" t="t" r="r" b="b"/>
              <a:pathLst>
                <a:path w="1696" h="1533" extrusionOk="0">
                  <a:moveTo>
                    <a:pt x="609" y="0"/>
                  </a:moveTo>
                  <a:cubicBezTo>
                    <a:pt x="110" y="245"/>
                    <a:pt x="1" y="910"/>
                    <a:pt x="397" y="1300"/>
                  </a:cubicBezTo>
                  <a:cubicBezTo>
                    <a:pt x="558" y="1458"/>
                    <a:pt x="762" y="1533"/>
                    <a:pt x="963" y="1533"/>
                  </a:cubicBezTo>
                  <a:cubicBezTo>
                    <a:pt x="1261" y="1533"/>
                    <a:pt x="1554" y="1370"/>
                    <a:pt x="1696" y="1070"/>
                  </a:cubicBezTo>
                  <a:lnTo>
                    <a:pt x="1696" y="1070"/>
                  </a:lnTo>
                  <a:cubicBezTo>
                    <a:pt x="1670" y="1081"/>
                    <a:pt x="1646" y="1095"/>
                    <a:pt x="1619" y="1105"/>
                  </a:cubicBezTo>
                  <a:lnTo>
                    <a:pt x="1619" y="1107"/>
                  </a:lnTo>
                  <a:cubicBezTo>
                    <a:pt x="1530" y="1138"/>
                    <a:pt x="1438" y="1154"/>
                    <a:pt x="1346" y="1154"/>
                  </a:cubicBezTo>
                  <a:cubicBezTo>
                    <a:pt x="1122" y="1154"/>
                    <a:pt x="902" y="1061"/>
                    <a:pt x="745" y="889"/>
                  </a:cubicBezTo>
                  <a:cubicBezTo>
                    <a:pt x="524" y="647"/>
                    <a:pt x="471" y="296"/>
                    <a:pt x="6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" name="Google Shape;603;p33"/>
          <p:cNvGrpSpPr/>
          <p:nvPr/>
        </p:nvGrpSpPr>
        <p:grpSpPr>
          <a:xfrm>
            <a:off x="6458320" y="3202602"/>
            <a:ext cx="557010" cy="400964"/>
            <a:chOff x="4355275" y="4018625"/>
            <a:chExt cx="643050" cy="462900"/>
          </a:xfrm>
        </p:grpSpPr>
        <p:sp>
          <p:nvSpPr>
            <p:cNvPr id="604" name="Google Shape;604;p33"/>
            <p:cNvSpPr/>
            <p:nvPr/>
          </p:nvSpPr>
          <p:spPr>
            <a:xfrm>
              <a:off x="4355275" y="4153600"/>
              <a:ext cx="490325" cy="325650"/>
            </a:xfrm>
            <a:custGeom>
              <a:avLst/>
              <a:gdLst/>
              <a:ahLst/>
              <a:cxnLst/>
              <a:rect l="l" t="t" r="r" b="b"/>
              <a:pathLst>
                <a:path w="19613" h="13026" extrusionOk="0">
                  <a:moveTo>
                    <a:pt x="6242" y="0"/>
                  </a:moveTo>
                  <a:cubicBezTo>
                    <a:pt x="5682" y="0"/>
                    <a:pt x="5161" y="305"/>
                    <a:pt x="4891" y="805"/>
                  </a:cubicBezTo>
                  <a:lnTo>
                    <a:pt x="288" y="9243"/>
                  </a:lnTo>
                  <a:cubicBezTo>
                    <a:pt x="53" y="9672"/>
                    <a:pt x="1" y="10193"/>
                    <a:pt x="198" y="10641"/>
                  </a:cubicBezTo>
                  <a:cubicBezTo>
                    <a:pt x="448" y="11219"/>
                    <a:pt x="1013" y="11573"/>
                    <a:pt x="1615" y="11573"/>
                  </a:cubicBezTo>
                  <a:cubicBezTo>
                    <a:pt x="1762" y="11573"/>
                    <a:pt x="1912" y="11551"/>
                    <a:pt x="2060" y="11507"/>
                  </a:cubicBezTo>
                  <a:lnTo>
                    <a:pt x="8441" y="9593"/>
                  </a:lnTo>
                  <a:cubicBezTo>
                    <a:pt x="8693" y="9517"/>
                    <a:pt x="8954" y="9479"/>
                    <a:pt x="9215" y="9479"/>
                  </a:cubicBezTo>
                  <a:cubicBezTo>
                    <a:pt x="9522" y="9479"/>
                    <a:pt x="9830" y="9532"/>
                    <a:pt x="10124" y="9637"/>
                  </a:cubicBezTo>
                  <a:lnTo>
                    <a:pt x="19612" y="13025"/>
                  </a:lnTo>
                  <a:lnTo>
                    <a:pt x="19612" y="13025"/>
                  </a:lnTo>
                  <a:lnTo>
                    <a:pt x="12658" y="703"/>
                  </a:lnTo>
                  <a:lnTo>
                    <a:pt x="6416" y="10"/>
                  </a:lnTo>
                  <a:cubicBezTo>
                    <a:pt x="6357" y="3"/>
                    <a:pt x="6299" y="0"/>
                    <a:pt x="6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4633525" y="4018625"/>
              <a:ext cx="364800" cy="462900"/>
            </a:xfrm>
            <a:custGeom>
              <a:avLst/>
              <a:gdLst/>
              <a:ahLst/>
              <a:cxnLst/>
              <a:rect l="l" t="t" r="r" b="b"/>
              <a:pathLst>
                <a:path w="14592" h="18516" extrusionOk="0">
                  <a:moveTo>
                    <a:pt x="9004" y="0"/>
                  </a:moveTo>
                  <a:cubicBezTo>
                    <a:pt x="8449" y="0"/>
                    <a:pt x="7915" y="299"/>
                    <a:pt x="7637" y="821"/>
                  </a:cubicBezTo>
                  <a:lnTo>
                    <a:pt x="6131" y="3669"/>
                  </a:lnTo>
                  <a:cubicBezTo>
                    <a:pt x="5322" y="5196"/>
                    <a:pt x="3740" y="6132"/>
                    <a:pt x="2040" y="6132"/>
                  </a:cubicBezTo>
                  <a:cubicBezTo>
                    <a:pt x="1871" y="6132"/>
                    <a:pt x="1700" y="6123"/>
                    <a:pt x="1528" y="6104"/>
                  </a:cubicBezTo>
                  <a:cubicBezTo>
                    <a:pt x="1485" y="6099"/>
                    <a:pt x="1442" y="6097"/>
                    <a:pt x="1400" y="6097"/>
                  </a:cubicBezTo>
                  <a:cubicBezTo>
                    <a:pt x="543" y="6097"/>
                    <a:pt x="1" y="7071"/>
                    <a:pt x="502" y="7807"/>
                  </a:cubicBezTo>
                  <a:lnTo>
                    <a:pt x="6878" y="17183"/>
                  </a:lnTo>
                  <a:cubicBezTo>
                    <a:pt x="7268" y="17758"/>
                    <a:pt x="7830" y="18192"/>
                    <a:pt x="8484" y="18426"/>
                  </a:cubicBezTo>
                  <a:cubicBezTo>
                    <a:pt x="8654" y="18487"/>
                    <a:pt x="8829" y="18516"/>
                    <a:pt x="9002" y="18516"/>
                  </a:cubicBezTo>
                  <a:cubicBezTo>
                    <a:pt x="9536" y="18516"/>
                    <a:pt x="10048" y="18237"/>
                    <a:pt x="10331" y="17756"/>
                  </a:cubicBezTo>
                  <a:cubicBezTo>
                    <a:pt x="10585" y="17333"/>
                    <a:pt x="10595" y="16806"/>
                    <a:pt x="10413" y="16347"/>
                  </a:cubicBezTo>
                  <a:lnTo>
                    <a:pt x="8127" y="10503"/>
                  </a:lnTo>
                  <a:cubicBezTo>
                    <a:pt x="7554" y="9040"/>
                    <a:pt x="7649" y="7398"/>
                    <a:pt x="8385" y="6009"/>
                  </a:cubicBezTo>
                  <a:lnTo>
                    <a:pt x="9307" y="4263"/>
                  </a:lnTo>
                  <a:cubicBezTo>
                    <a:pt x="9446" y="4002"/>
                    <a:pt x="9713" y="3852"/>
                    <a:pt x="9990" y="3852"/>
                  </a:cubicBezTo>
                  <a:cubicBezTo>
                    <a:pt x="10106" y="3852"/>
                    <a:pt x="10224" y="3878"/>
                    <a:pt x="10334" y="3933"/>
                  </a:cubicBezTo>
                  <a:lnTo>
                    <a:pt x="12169" y="4852"/>
                  </a:lnTo>
                  <a:cubicBezTo>
                    <a:pt x="12391" y="4963"/>
                    <a:pt x="12626" y="5015"/>
                    <a:pt x="12857" y="5015"/>
                  </a:cubicBezTo>
                  <a:cubicBezTo>
                    <a:pt x="13474" y="5015"/>
                    <a:pt x="14062" y="4643"/>
                    <a:pt x="14300" y="4024"/>
                  </a:cubicBezTo>
                  <a:cubicBezTo>
                    <a:pt x="14591" y="3273"/>
                    <a:pt x="14211" y="2424"/>
                    <a:pt x="13491" y="2063"/>
                  </a:cubicBezTo>
                  <a:lnTo>
                    <a:pt x="9692" y="163"/>
                  </a:lnTo>
                  <a:cubicBezTo>
                    <a:pt x="9471" y="53"/>
                    <a:pt x="9235" y="0"/>
                    <a:pt x="9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4385750" y="4047575"/>
              <a:ext cx="580600" cy="405025"/>
            </a:xfrm>
            <a:custGeom>
              <a:avLst/>
              <a:gdLst/>
              <a:ahLst/>
              <a:cxnLst/>
              <a:rect l="l" t="t" r="r" b="b"/>
              <a:pathLst>
                <a:path w="23224" h="16201" extrusionOk="0">
                  <a:moveTo>
                    <a:pt x="5241" y="6197"/>
                  </a:moveTo>
                  <a:lnTo>
                    <a:pt x="15166" y="7300"/>
                  </a:lnTo>
                  <a:lnTo>
                    <a:pt x="18245" y="15165"/>
                  </a:lnTo>
                  <a:lnTo>
                    <a:pt x="8242" y="11593"/>
                  </a:lnTo>
                  <a:lnTo>
                    <a:pt x="8123" y="11576"/>
                  </a:lnTo>
                  <a:lnTo>
                    <a:pt x="8001" y="11587"/>
                  </a:lnTo>
                  <a:lnTo>
                    <a:pt x="1186" y="13632"/>
                  </a:lnTo>
                  <a:lnTo>
                    <a:pt x="1186" y="13632"/>
                  </a:lnTo>
                  <a:lnTo>
                    <a:pt x="5241" y="6197"/>
                  </a:lnTo>
                  <a:close/>
                  <a:moveTo>
                    <a:pt x="18942" y="1"/>
                  </a:moveTo>
                  <a:cubicBezTo>
                    <a:pt x="18919" y="1"/>
                    <a:pt x="18897" y="4"/>
                    <a:pt x="18874" y="8"/>
                  </a:cubicBezTo>
                  <a:cubicBezTo>
                    <a:pt x="18847" y="8"/>
                    <a:pt x="18820" y="12"/>
                    <a:pt x="18795" y="18"/>
                  </a:cubicBezTo>
                  <a:cubicBezTo>
                    <a:pt x="18775" y="26"/>
                    <a:pt x="18757" y="36"/>
                    <a:pt x="18738" y="48"/>
                  </a:cubicBezTo>
                  <a:cubicBezTo>
                    <a:pt x="18713" y="59"/>
                    <a:pt x="18689" y="73"/>
                    <a:pt x="18666" y="89"/>
                  </a:cubicBezTo>
                  <a:cubicBezTo>
                    <a:pt x="18649" y="107"/>
                    <a:pt x="18634" y="125"/>
                    <a:pt x="18620" y="145"/>
                  </a:cubicBezTo>
                  <a:cubicBezTo>
                    <a:pt x="18603" y="164"/>
                    <a:pt x="18586" y="183"/>
                    <a:pt x="18573" y="203"/>
                  </a:cubicBezTo>
                  <a:lnTo>
                    <a:pt x="15222" y="6529"/>
                  </a:lnTo>
                  <a:lnTo>
                    <a:pt x="5070" y="5401"/>
                  </a:lnTo>
                  <a:lnTo>
                    <a:pt x="5067" y="5401"/>
                  </a:lnTo>
                  <a:cubicBezTo>
                    <a:pt x="5054" y="5400"/>
                    <a:pt x="5042" y="5400"/>
                    <a:pt x="5030" y="5400"/>
                  </a:cubicBezTo>
                  <a:cubicBezTo>
                    <a:pt x="4899" y="5400"/>
                    <a:pt x="4774" y="5467"/>
                    <a:pt x="4705" y="5581"/>
                  </a:cubicBezTo>
                  <a:cubicBezTo>
                    <a:pt x="4700" y="5587"/>
                    <a:pt x="4693" y="5591"/>
                    <a:pt x="4690" y="5597"/>
                  </a:cubicBezTo>
                  <a:cubicBezTo>
                    <a:pt x="4690" y="5598"/>
                    <a:pt x="4689" y="5599"/>
                    <a:pt x="4688" y="5599"/>
                  </a:cubicBezTo>
                  <a:lnTo>
                    <a:pt x="60" y="14086"/>
                  </a:lnTo>
                  <a:cubicBezTo>
                    <a:pt x="10" y="14176"/>
                    <a:pt x="0" y="14282"/>
                    <a:pt x="28" y="14380"/>
                  </a:cubicBezTo>
                  <a:cubicBezTo>
                    <a:pt x="43" y="14425"/>
                    <a:pt x="64" y="14466"/>
                    <a:pt x="92" y="14503"/>
                  </a:cubicBezTo>
                  <a:cubicBezTo>
                    <a:pt x="99" y="14512"/>
                    <a:pt x="111" y="14519"/>
                    <a:pt x="118" y="14529"/>
                  </a:cubicBezTo>
                  <a:cubicBezTo>
                    <a:pt x="140" y="14554"/>
                    <a:pt x="169" y="14577"/>
                    <a:pt x="198" y="14595"/>
                  </a:cubicBezTo>
                  <a:cubicBezTo>
                    <a:pt x="204" y="14599"/>
                    <a:pt x="207" y="14605"/>
                    <a:pt x="214" y="14608"/>
                  </a:cubicBezTo>
                  <a:cubicBezTo>
                    <a:pt x="228" y="14615"/>
                    <a:pt x="242" y="14621"/>
                    <a:pt x="256" y="14625"/>
                  </a:cubicBezTo>
                  <a:cubicBezTo>
                    <a:pt x="268" y="14629"/>
                    <a:pt x="277" y="14635"/>
                    <a:pt x="289" y="14637"/>
                  </a:cubicBezTo>
                  <a:cubicBezTo>
                    <a:pt x="324" y="14649"/>
                    <a:pt x="361" y="14654"/>
                    <a:pt x="398" y="14656"/>
                  </a:cubicBezTo>
                  <a:lnTo>
                    <a:pt x="402" y="14656"/>
                  </a:lnTo>
                  <a:cubicBezTo>
                    <a:pt x="436" y="14656"/>
                    <a:pt x="470" y="14650"/>
                    <a:pt x="502" y="14640"/>
                  </a:cubicBezTo>
                  <a:lnTo>
                    <a:pt x="508" y="14640"/>
                  </a:lnTo>
                  <a:lnTo>
                    <a:pt x="8102" y="12364"/>
                  </a:lnTo>
                  <a:lnTo>
                    <a:pt x="18782" y="16178"/>
                  </a:lnTo>
                  <a:cubicBezTo>
                    <a:pt x="18785" y="16178"/>
                    <a:pt x="18788" y="16178"/>
                    <a:pt x="18791" y="16180"/>
                  </a:cubicBezTo>
                  <a:cubicBezTo>
                    <a:pt x="18830" y="16192"/>
                    <a:pt x="18871" y="16199"/>
                    <a:pt x="18912" y="16201"/>
                  </a:cubicBezTo>
                  <a:cubicBezTo>
                    <a:pt x="18956" y="16199"/>
                    <a:pt x="19000" y="16191"/>
                    <a:pt x="19041" y="16177"/>
                  </a:cubicBezTo>
                  <a:cubicBezTo>
                    <a:pt x="19045" y="16175"/>
                    <a:pt x="19050" y="16177"/>
                    <a:pt x="19052" y="16174"/>
                  </a:cubicBezTo>
                  <a:cubicBezTo>
                    <a:pt x="19062" y="16170"/>
                    <a:pt x="19068" y="16163"/>
                    <a:pt x="19077" y="16158"/>
                  </a:cubicBezTo>
                  <a:cubicBezTo>
                    <a:pt x="19106" y="16144"/>
                    <a:pt x="19135" y="16126"/>
                    <a:pt x="19161" y="16105"/>
                  </a:cubicBezTo>
                  <a:cubicBezTo>
                    <a:pt x="19173" y="16095"/>
                    <a:pt x="19184" y="16083"/>
                    <a:pt x="19194" y="16072"/>
                  </a:cubicBezTo>
                  <a:cubicBezTo>
                    <a:pt x="19215" y="16050"/>
                    <a:pt x="19232" y="16024"/>
                    <a:pt x="19246" y="15997"/>
                  </a:cubicBezTo>
                  <a:cubicBezTo>
                    <a:pt x="19255" y="15984"/>
                    <a:pt x="19262" y="15970"/>
                    <a:pt x="19269" y="15956"/>
                  </a:cubicBezTo>
                  <a:cubicBezTo>
                    <a:pt x="19270" y="15952"/>
                    <a:pt x="19273" y="15949"/>
                    <a:pt x="19276" y="15945"/>
                  </a:cubicBezTo>
                  <a:cubicBezTo>
                    <a:pt x="19279" y="15928"/>
                    <a:pt x="19282" y="15911"/>
                    <a:pt x="19283" y="15892"/>
                  </a:cubicBezTo>
                  <a:cubicBezTo>
                    <a:pt x="19290" y="15866"/>
                    <a:pt x="19294" y="15837"/>
                    <a:pt x="19296" y="15809"/>
                  </a:cubicBezTo>
                  <a:cubicBezTo>
                    <a:pt x="19293" y="15782"/>
                    <a:pt x="19289" y="15755"/>
                    <a:pt x="19282" y="15730"/>
                  </a:cubicBezTo>
                  <a:cubicBezTo>
                    <a:pt x="19280" y="15711"/>
                    <a:pt x="19276" y="15693"/>
                    <a:pt x="19272" y="15675"/>
                  </a:cubicBezTo>
                  <a:lnTo>
                    <a:pt x="15865" y="6966"/>
                  </a:lnTo>
                  <a:lnTo>
                    <a:pt x="19077" y="899"/>
                  </a:lnTo>
                  <a:lnTo>
                    <a:pt x="22597" y="2659"/>
                  </a:lnTo>
                  <a:cubicBezTo>
                    <a:pt x="22655" y="2691"/>
                    <a:pt x="22718" y="2707"/>
                    <a:pt x="22781" y="2707"/>
                  </a:cubicBezTo>
                  <a:cubicBezTo>
                    <a:pt x="22922" y="2707"/>
                    <a:pt x="23058" y="2629"/>
                    <a:pt x="23126" y="2492"/>
                  </a:cubicBezTo>
                  <a:cubicBezTo>
                    <a:pt x="23223" y="2297"/>
                    <a:pt x="23140" y="2060"/>
                    <a:pt x="22942" y="1969"/>
                  </a:cubicBezTo>
                  <a:lnTo>
                    <a:pt x="22942" y="1968"/>
                  </a:lnTo>
                  <a:lnTo>
                    <a:pt x="19086" y="39"/>
                  </a:lnTo>
                  <a:cubicBezTo>
                    <a:pt x="19062" y="31"/>
                    <a:pt x="19038" y="24"/>
                    <a:pt x="19013" y="19"/>
                  </a:cubicBezTo>
                  <a:cubicBezTo>
                    <a:pt x="18990" y="11"/>
                    <a:pt x="18966" y="5"/>
                    <a:pt x="189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4654275" y="4081275"/>
              <a:ext cx="50125" cy="48225"/>
            </a:xfrm>
            <a:custGeom>
              <a:avLst/>
              <a:gdLst/>
              <a:ahLst/>
              <a:cxnLst/>
              <a:rect l="l" t="t" r="r" b="b"/>
              <a:pathLst>
                <a:path w="2005" h="1929" extrusionOk="0">
                  <a:moveTo>
                    <a:pt x="424" y="1"/>
                  </a:moveTo>
                  <a:cubicBezTo>
                    <a:pt x="326" y="1"/>
                    <a:pt x="227" y="39"/>
                    <a:pt x="152" y="114"/>
                  </a:cubicBezTo>
                  <a:cubicBezTo>
                    <a:pt x="1" y="264"/>
                    <a:pt x="1" y="509"/>
                    <a:pt x="152" y="659"/>
                  </a:cubicBezTo>
                  <a:lnTo>
                    <a:pt x="458" y="965"/>
                  </a:lnTo>
                  <a:lnTo>
                    <a:pt x="151" y="1270"/>
                  </a:lnTo>
                  <a:cubicBezTo>
                    <a:pt x="5" y="1422"/>
                    <a:pt x="6" y="1662"/>
                    <a:pt x="155" y="1811"/>
                  </a:cubicBezTo>
                  <a:cubicBezTo>
                    <a:pt x="230" y="1887"/>
                    <a:pt x="329" y="1925"/>
                    <a:pt x="428" y="1925"/>
                  </a:cubicBezTo>
                  <a:cubicBezTo>
                    <a:pt x="525" y="1925"/>
                    <a:pt x="622" y="1889"/>
                    <a:pt x="697" y="1817"/>
                  </a:cubicBezTo>
                  <a:lnTo>
                    <a:pt x="1002" y="1509"/>
                  </a:lnTo>
                  <a:lnTo>
                    <a:pt x="1308" y="1817"/>
                  </a:lnTo>
                  <a:cubicBezTo>
                    <a:pt x="1383" y="1891"/>
                    <a:pt x="1482" y="1929"/>
                    <a:pt x="1581" y="1929"/>
                  </a:cubicBezTo>
                  <a:cubicBezTo>
                    <a:pt x="1679" y="1929"/>
                    <a:pt x="1778" y="1891"/>
                    <a:pt x="1854" y="1817"/>
                  </a:cubicBezTo>
                  <a:cubicBezTo>
                    <a:pt x="2004" y="1665"/>
                    <a:pt x="2004" y="1422"/>
                    <a:pt x="1854" y="1270"/>
                  </a:cubicBezTo>
                  <a:lnTo>
                    <a:pt x="1549" y="965"/>
                  </a:lnTo>
                  <a:lnTo>
                    <a:pt x="1854" y="659"/>
                  </a:lnTo>
                  <a:cubicBezTo>
                    <a:pt x="2004" y="508"/>
                    <a:pt x="2004" y="264"/>
                    <a:pt x="1854" y="113"/>
                  </a:cubicBezTo>
                  <a:lnTo>
                    <a:pt x="1854" y="114"/>
                  </a:lnTo>
                  <a:cubicBezTo>
                    <a:pt x="1779" y="39"/>
                    <a:pt x="1680" y="1"/>
                    <a:pt x="1582" y="1"/>
                  </a:cubicBezTo>
                  <a:cubicBezTo>
                    <a:pt x="1483" y="1"/>
                    <a:pt x="1384" y="39"/>
                    <a:pt x="1308" y="114"/>
                  </a:cubicBezTo>
                  <a:lnTo>
                    <a:pt x="1002" y="420"/>
                  </a:lnTo>
                  <a:lnTo>
                    <a:pt x="697" y="114"/>
                  </a:lnTo>
                  <a:cubicBezTo>
                    <a:pt x="622" y="39"/>
                    <a:pt x="523" y="1"/>
                    <a:pt x="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4549750" y="4414000"/>
              <a:ext cx="58300" cy="57850"/>
            </a:xfrm>
            <a:custGeom>
              <a:avLst/>
              <a:gdLst/>
              <a:ahLst/>
              <a:cxnLst/>
              <a:rect l="l" t="t" r="r" b="b"/>
              <a:pathLst>
                <a:path w="2332" h="2314" extrusionOk="0">
                  <a:moveTo>
                    <a:pt x="1167" y="0"/>
                  </a:moveTo>
                  <a:cubicBezTo>
                    <a:pt x="953" y="0"/>
                    <a:pt x="780" y="173"/>
                    <a:pt x="780" y="385"/>
                  </a:cubicBezTo>
                  <a:lnTo>
                    <a:pt x="780" y="771"/>
                  </a:lnTo>
                  <a:lnTo>
                    <a:pt x="394" y="771"/>
                  </a:lnTo>
                  <a:cubicBezTo>
                    <a:pt x="391" y="771"/>
                    <a:pt x="387" y="771"/>
                    <a:pt x="384" y="771"/>
                  </a:cubicBezTo>
                  <a:cubicBezTo>
                    <a:pt x="172" y="771"/>
                    <a:pt x="1" y="945"/>
                    <a:pt x="1" y="1156"/>
                  </a:cubicBezTo>
                  <a:cubicBezTo>
                    <a:pt x="1" y="1370"/>
                    <a:pt x="173" y="1543"/>
                    <a:pt x="386" y="1543"/>
                  </a:cubicBezTo>
                  <a:cubicBezTo>
                    <a:pt x="389" y="1543"/>
                    <a:pt x="392" y="1543"/>
                    <a:pt x="394" y="1542"/>
                  </a:cubicBezTo>
                  <a:lnTo>
                    <a:pt x="780" y="1542"/>
                  </a:lnTo>
                  <a:lnTo>
                    <a:pt x="780" y="1929"/>
                  </a:lnTo>
                  <a:cubicBezTo>
                    <a:pt x="780" y="2141"/>
                    <a:pt x="953" y="2314"/>
                    <a:pt x="1167" y="2314"/>
                  </a:cubicBezTo>
                  <a:cubicBezTo>
                    <a:pt x="1379" y="2314"/>
                    <a:pt x="1551" y="2141"/>
                    <a:pt x="1551" y="1929"/>
                  </a:cubicBezTo>
                  <a:lnTo>
                    <a:pt x="1551" y="1542"/>
                  </a:lnTo>
                  <a:lnTo>
                    <a:pt x="1938" y="1542"/>
                  </a:lnTo>
                  <a:cubicBezTo>
                    <a:pt x="1940" y="1543"/>
                    <a:pt x="1943" y="1543"/>
                    <a:pt x="1945" y="1543"/>
                  </a:cubicBezTo>
                  <a:cubicBezTo>
                    <a:pt x="2158" y="1543"/>
                    <a:pt x="2331" y="1370"/>
                    <a:pt x="2331" y="1156"/>
                  </a:cubicBezTo>
                  <a:cubicBezTo>
                    <a:pt x="2331" y="945"/>
                    <a:pt x="2160" y="771"/>
                    <a:pt x="1948" y="771"/>
                  </a:cubicBezTo>
                  <a:cubicBezTo>
                    <a:pt x="1945" y="771"/>
                    <a:pt x="1941" y="771"/>
                    <a:pt x="1938" y="771"/>
                  </a:cubicBezTo>
                  <a:lnTo>
                    <a:pt x="1551" y="771"/>
                  </a:lnTo>
                  <a:lnTo>
                    <a:pt x="1551" y="385"/>
                  </a:lnTo>
                  <a:cubicBezTo>
                    <a:pt x="1551" y="173"/>
                    <a:pt x="1379" y="0"/>
                    <a:pt x="1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4868200" y="4230725"/>
              <a:ext cx="48250" cy="48275"/>
            </a:xfrm>
            <a:custGeom>
              <a:avLst/>
              <a:gdLst/>
              <a:ahLst/>
              <a:cxnLst/>
              <a:rect l="l" t="t" r="r" b="b"/>
              <a:pathLst>
                <a:path w="1930" h="1931" extrusionOk="0">
                  <a:moveTo>
                    <a:pt x="964" y="1"/>
                  </a:moveTo>
                  <a:cubicBezTo>
                    <a:pt x="752" y="1"/>
                    <a:pt x="578" y="174"/>
                    <a:pt x="578" y="387"/>
                  </a:cubicBezTo>
                  <a:lnTo>
                    <a:pt x="578" y="581"/>
                  </a:lnTo>
                  <a:lnTo>
                    <a:pt x="385" y="581"/>
                  </a:lnTo>
                  <a:cubicBezTo>
                    <a:pt x="173" y="581"/>
                    <a:pt x="1" y="754"/>
                    <a:pt x="1" y="966"/>
                  </a:cubicBezTo>
                  <a:cubicBezTo>
                    <a:pt x="1" y="1180"/>
                    <a:pt x="173" y="1352"/>
                    <a:pt x="385" y="1352"/>
                  </a:cubicBezTo>
                  <a:lnTo>
                    <a:pt x="578" y="1352"/>
                  </a:lnTo>
                  <a:lnTo>
                    <a:pt x="578" y="1545"/>
                  </a:lnTo>
                  <a:cubicBezTo>
                    <a:pt x="578" y="1758"/>
                    <a:pt x="752" y="1931"/>
                    <a:pt x="964" y="1931"/>
                  </a:cubicBezTo>
                  <a:cubicBezTo>
                    <a:pt x="1178" y="1931"/>
                    <a:pt x="1350" y="1758"/>
                    <a:pt x="1350" y="1545"/>
                  </a:cubicBezTo>
                  <a:lnTo>
                    <a:pt x="1350" y="1352"/>
                  </a:lnTo>
                  <a:lnTo>
                    <a:pt x="1543" y="1352"/>
                  </a:lnTo>
                  <a:cubicBezTo>
                    <a:pt x="1756" y="1352"/>
                    <a:pt x="1929" y="1180"/>
                    <a:pt x="1929" y="966"/>
                  </a:cubicBezTo>
                  <a:cubicBezTo>
                    <a:pt x="1929" y="754"/>
                    <a:pt x="1756" y="581"/>
                    <a:pt x="1543" y="581"/>
                  </a:cubicBezTo>
                  <a:lnTo>
                    <a:pt x="1350" y="581"/>
                  </a:lnTo>
                  <a:lnTo>
                    <a:pt x="1350" y="387"/>
                  </a:lnTo>
                  <a:cubicBezTo>
                    <a:pt x="1350" y="174"/>
                    <a:pt x="1178" y="1"/>
                    <a:pt x="9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4563900" y="4317500"/>
              <a:ext cx="53575" cy="53725"/>
            </a:xfrm>
            <a:custGeom>
              <a:avLst/>
              <a:gdLst/>
              <a:ahLst/>
              <a:cxnLst/>
              <a:rect l="l" t="t" r="r" b="b"/>
              <a:pathLst>
                <a:path w="2143" h="2149" extrusionOk="0">
                  <a:moveTo>
                    <a:pt x="986" y="0"/>
                  </a:moveTo>
                  <a:cubicBezTo>
                    <a:pt x="828" y="0"/>
                    <a:pt x="667" y="33"/>
                    <a:pt x="510" y="104"/>
                  </a:cubicBezTo>
                  <a:cubicBezTo>
                    <a:pt x="108" y="285"/>
                    <a:pt x="1" y="690"/>
                    <a:pt x="1" y="1159"/>
                  </a:cubicBezTo>
                  <a:cubicBezTo>
                    <a:pt x="1" y="1797"/>
                    <a:pt x="347" y="2148"/>
                    <a:pt x="985" y="2148"/>
                  </a:cubicBezTo>
                  <a:cubicBezTo>
                    <a:pt x="1455" y="2148"/>
                    <a:pt x="1858" y="2037"/>
                    <a:pt x="2041" y="1636"/>
                  </a:cubicBezTo>
                  <a:cubicBezTo>
                    <a:pt x="2109" y="1486"/>
                    <a:pt x="2143" y="1323"/>
                    <a:pt x="2143" y="1159"/>
                  </a:cubicBezTo>
                  <a:cubicBezTo>
                    <a:pt x="2143" y="491"/>
                    <a:pt x="1595" y="0"/>
                    <a:pt x="9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4553800" y="4320075"/>
              <a:ext cx="61125" cy="55350"/>
            </a:xfrm>
            <a:custGeom>
              <a:avLst/>
              <a:gdLst/>
              <a:ahLst/>
              <a:cxnLst/>
              <a:rect l="l" t="t" r="r" b="b"/>
              <a:pathLst>
                <a:path w="2445" h="2214" extrusionOk="0">
                  <a:moveTo>
                    <a:pt x="914" y="1"/>
                  </a:moveTo>
                  <a:lnTo>
                    <a:pt x="914" y="1"/>
                  </a:lnTo>
                  <a:cubicBezTo>
                    <a:pt x="176" y="335"/>
                    <a:pt x="0" y="1303"/>
                    <a:pt x="572" y="1874"/>
                  </a:cubicBezTo>
                  <a:cubicBezTo>
                    <a:pt x="802" y="2105"/>
                    <a:pt x="1096" y="2214"/>
                    <a:pt x="1387" y="2214"/>
                  </a:cubicBezTo>
                  <a:cubicBezTo>
                    <a:pt x="1820" y="2214"/>
                    <a:pt x="2245" y="1974"/>
                    <a:pt x="2445" y="1533"/>
                  </a:cubicBezTo>
                  <a:lnTo>
                    <a:pt x="2445" y="1533"/>
                  </a:lnTo>
                  <a:cubicBezTo>
                    <a:pt x="2295" y="1600"/>
                    <a:pt x="2132" y="1635"/>
                    <a:pt x="1968" y="1635"/>
                  </a:cubicBezTo>
                  <a:cubicBezTo>
                    <a:pt x="1128" y="1635"/>
                    <a:pt x="567" y="768"/>
                    <a:pt x="9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4743550" y="4192175"/>
              <a:ext cx="57150" cy="55100"/>
            </a:xfrm>
            <a:custGeom>
              <a:avLst/>
              <a:gdLst/>
              <a:ahLst/>
              <a:cxnLst/>
              <a:rect l="l" t="t" r="r" b="b"/>
              <a:pathLst>
                <a:path w="2286" h="2204" extrusionOk="0">
                  <a:moveTo>
                    <a:pt x="1129" y="1"/>
                  </a:moveTo>
                  <a:cubicBezTo>
                    <a:pt x="971" y="1"/>
                    <a:pt x="810" y="33"/>
                    <a:pt x="653" y="104"/>
                  </a:cubicBezTo>
                  <a:cubicBezTo>
                    <a:pt x="251" y="284"/>
                    <a:pt x="1" y="660"/>
                    <a:pt x="1" y="1130"/>
                  </a:cubicBezTo>
                  <a:cubicBezTo>
                    <a:pt x="1" y="1768"/>
                    <a:pt x="490" y="2204"/>
                    <a:pt x="1128" y="2204"/>
                  </a:cubicBezTo>
                  <a:cubicBezTo>
                    <a:pt x="1598" y="2204"/>
                    <a:pt x="2003" y="2035"/>
                    <a:pt x="2184" y="1634"/>
                  </a:cubicBezTo>
                  <a:cubicBezTo>
                    <a:pt x="2252" y="1484"/>
                    <a:pt x="2286" y="1322"/>
                    <a:pt x="2286" y="1158"/>
                  </a:cubicBezTo>
                  <a:cubicBezTo>
                    <a:pt x="2286" y="491"/>
                    <a:pt x="1738" y="1"/>
                    <a:pt x="11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4737000" y="4194725"/>
              <a:ext cx="61150" cy="55325"/>
            </a:xfrm>
            <a:custGeom>
              <a:avLst/>
              <a:gdLst/>
              <a:ahLst/>
              <a:cxnLst/>
              <a:rect l="l" t="t" r="r" b="b"/>
              <a:pathLst>
                <a:path w="2446" h="2213" extrusionOk="0">
                  <a:moveTo>
                    <a:pt x="915" y="1"/>
                  </a:moveTo>
                  <a:lnTo>
                    <a:pt x="915" y="1"/>
                  </a:lnTo>
                  <a:cubicBezTo>
                    <a:pt x="176" y="335"/>
                    <a:pt x="1" y="1302"/>
                    <a:pt x="573" y="1874"/>
                  </a:cubicBezTo>
                  <a:cubicBezTo>
                    <a:pt x="803" y="2104"/>
                    <a:pt x="1097" y="2213"/>
                    <a:pt x="1389" y="2213"/>
                  </a:cubicBezTo>
                  <a:cubicBezTo>
                    <a:pt x="1821" y="2213"/>
                    <a:pt x="2247" y="1972"/>
                    <a:pt x="2446" y="1532"/>
                  </a:cubicBezTo>
                  <a:lnTo>
                    <a:pt x="2446" y="1532"/>
                  </a:lnTo>
                  <a:cubicBezTo>
                    <a:pt x="2296" y="1599"/>
                    <a:pt x="2133" y="1635"/>
                    <a:pt x="1969" y="1635"/>
                  </a:cubicBezTo>
                  <a:cubicBezTo>
                    <a:pt x="1129" y="1633"/>
                    <a:pt x="570" y="768"/>
                    <a:pt x="9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4493275" y="4172875"/>
              <a:ext cx="37400" cy="37025"/>
            </a:xfrm>
            <a:custGeom>
              <a:avLst/>
              <a:gdLst/>
              <a:ahLst/>
              <a:cxnLst/>
              <a:rect l="l" t="t" r="r" b="b"/>
              <a:pathLst>
                <a:path w="1496" h="1481" extrusionOk="0">
                  <a:moveTo>
                    <a:pt x="724" y="0"/>
                  </a:moveTo>
                  <a:cubicBezTo>
                    <a:pt x="619" y="0"/>
                    <a:pt x="511" y="22"/>
                    <a:pt x="406" y="70"/>
                  </a:cubicBezTo>
                  <a:cubicBezTo>
                    <a:pt x="140" y="190"/>
                    <a:pt x="0" y="459"/>
                    <a:pt x="0" y="773"/>
                  </a:cubicBezTo>
                  <a:cubicBezTo>
                    <a:pt x="0" y="1199"/>
                    <a:pt x="299" y="1480"/>
                    <a:pt x="725" y="1480"/>
                  </a:cubicBezTo>
                  <a:cubicBezTo>
                    <a:pt x="1037" y="1480"/>
                    <a:pt x="1308" y="1357"/>
                    <a:pt x="1428" y="1090"/>
                  </a:cubicBezTo>
                  <a:cubicBezTo>
                    <a:pt x="1473" y="989"/>
                    <a:pt x="1496" y="882"/>
                    <a:pt x="1496" y="773"/>
                  </a:cubicBezTo>
                  <a:cubicBezTo>
                    <a:pt x="1495" y="328"/>
                    <a:pt x="1130" y="0"/>
                    <a:pt x="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4488200" y="4174600"/>
              <a:ext cx="40775" cy="36900"/>
            </a:xfrm>
            <a:custGeom>
              <a:avLst/>
              <a:gdLst/>
              <a:ahLst/>
              <a:cxnLst/>
              <a:rect l="l" t="t" r="r" b="b"/>
              <a:pathLst>
                <a:path w="1631" h="1476" extrusionOk="0">
                  <a:moveTo>
                    <a:pt x="611" y="1"/>
                  </a:moveTo>
                  <a:lnTo>
                    <a:pt x="611" y="1"/>
                  </a:lnTo>
                  <a:cubicBezTo>
                    <a:pt x="118" y="223"/>
                    <a:pt x="1" y="868"/>
                    <a:pt x="383" y="1249"/>
                  </a:cubicBezTo>
                  <a:cubicBezTo>
                    <a:pt x="536" y="1402"/>
                    <a:pt x="732" y="1475"/>
                    <a:pt x="927" y="1475"/>
                  </a:cubicBezTo>
                  <a:cubicBezTo>
                    <a:pt x="1215" y="1475"/>
                    <a:pt x="1498" y="1315"/>
                    <a:pt x="1631" y="1021"/>
                  </a:cubicBezTo>
                  <a:lnTo>
                    <a:pt x="1631" y="1021"/>
                  </a:lnTo>
                  <a:cubicBezTo>
                    <a:pt x="1532" y="1066"/>
                    <a:pt x="1424" y="1090"/>
                    <a:pt x="1314" y="1090"/>
                  </a:cubicBezTo>
                  <a:lnTo>
                    <a:pt x="1314" y="1090"/>
                  </a:lnTo>
                  <a:cubicBezTo>
                    <a:pt x="754" y="1088"/>
                    <a:pt x="380" y="511"/>
                    <a:pt x="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4378325" y="4385025"/>
              <a:ext cx="36650" cy="37550"/>
            </a:xfrm>
            <a:custGeom>
              <a:avLst/>
              <a:gdLst/>
              <a:ahLst/>
              <a:cxnLst/>
              <a:rect l="l" t="t" r="r" b="b"/>
              <a:pathLst>
                <a:path w="1466" h="1502" extrusionOk="0">
                  <a:moveTo>
                    <a:pt x="694" y="1"/>
                  </a:moveTo>
                  <a:cubicBezTo>
                    <a:pt x="589" y="1"/>
                    <a:pt x="481" y="22"/>
                    <a:pt x="376" y="70"/>
                  </a:cubicBezTo>
                  <a:cubicBezTo>
                    <a:pt x="109" y="190"/>
                    <a:pt x="0" y="460"/>
                    <a:pt x="0" y="773"/>
                  </a:cubicBezTo>
                  <a:cubicBezTo>
                    <a:pt x="0" y="1199"/>
                    <a:pt x="267" y="1502"/>
                    <a:pt x="695" y="1502"/>
                  </a:cubicBezTo>
                  <a:cubicBezTo>
                    <a:pt x="1007" y="1502"/>
                    <a:pt x="1276" y="1359"/>
                    <a:pt x="1398" y="1090"/>
                  </a:cubicBezTo>
                  <a:cubicBezTo>
                    <a:pt x="1443" y="991"/>
                    <a:pt x="1466" y="882"/>
                    <a:pt x="1466" y="773"/>
                  </a:cubicBezTo>
                  <a:cubicBezTo>
                    <a:pt x="1466" y="328"/>
                    <a:pt x="1100" y="1"/>
                    <a:pt x="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4372475" y="4386750"/>
              <a:ext cx="40800" cy="36900"/>
            </a:xfrm>
            <a:custGeom>
              <a:avLst/>
              <a:gdLst/>
              <a:ahLst/>
              <a:cxnLst/>
              <a:rect l="l" t="t" r="r" b="b"/>
              <a:pathLst>
                <a:path w="1632" h="1476" extrusionOk="0">
                  <a:moveTo>
                    <a:pt x="610" y="1"/>
                  </a:moveTo>
                  <a:cubicBezTo>
                    <a:pt x="119" y="223"/>
                    <a:pt x="1" y="868"/>
                    <a:pt x="383" y="1249"/>
                  </a:cubicBezTo>
                  <a:cubicBezTo>
                    <a:pt x="536" y="1403"/>
                    <a:pt x="733" y="1475"/>
                    <a:pt x="927" y="1475"/>
                  </a:cubicBezTo>
                  <a:cubicBezTo>
                    <a:pt x="1216" y="1475"/>
                    <a:pt x="1499" y="1315"/>
                    <a:pt x="1632" y="1021"/>
                  </a:cubicBezTo>
                  <a:lnTo>
                    <a:pt x="1632" y="1021"/>
                  </a:lnTo>
                  <a:cubicBezTo>
                    <a:pt x="1531" y="1066"/>
                    <a:pt x="1423" y="1090"/>
                    <a:pt x="1314" y="1090"/>
                  </a:cubicBezTo>
                  <a:cubicBezTo>
                    <a:pt x="753" y="1089"/>
                    <a:pt x="380" y="512"/>
                    <a:pt x="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4840300" y="4423600"/>
              <a:ext cx="37550" cy="37500"/>
            </a:xfrm>
            <a:custGeom>
              <a:avLst/>
              <a:gdLst/>
              <a:ahLst/>
              <a:cxnLst/>
              <a:rect l="l" t="t" r="r" b="b"/>
              <a:pathLst>
                <a:path w="1502" h="1500" extrusionOk="0">
                  <a:moveTo>
                    <a:pt x="730" y="0"/>
                  </a:moveTo>
                  <a:cubicBezTo>
                    <a:pt x="625" y="0"/>
                    <a:pt x="518" y="22"/>
                    <a:pt x="413" y="69"/>
                  </a:cubicBezTo>
                  <a:cubicBezTo>
                    <a:pt x="145" y="191"/>
                    <a:pt x="0" y="460"/>
                    <a:pt x="0" y="772"/>
                  </a:cubicBezTo>
                  <a:cubicBezTo>
                    <a:pt x="0" y="1200"/>
                    <a:pt x="305" y="1499"/>
                    <a:pt x="730" y="1499"/>
                  </a:cubicBezTo>
                  <a:cubicBezTo>
                    <a:pt x="1043" y="1499"/>
                    <a:pt x="1313" y="1358"/>
                    <a:pt x="1434" y="1091"/>
                  </a:cubicBezTo>
                  <a:cubicBezTo>
                    <a:pt x="1479" y="990"/>
                    <a:pt x="1501" y="883"/>
                    <a:pt x="1501" y="772"/>
                  </a:cubicBezTo>
                  <a:cubicBezTo>
                    <a:pt x="1501" y="328"/>
                    <a:pt x="1136" y="0"/>
                    <a:pt x="7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4835350" y="4425325"/>
              <a:ext cx="40800" cy="36900"/>
            </a:xfrm>
            <a:custGeom>
              <a:avLst/>
              <a:gdLst/>
              <a:ahLst/>
              <a:cxnLst/>
              <a:rect l="l" t="t" r="r" b="b"/>
              <a:pathLst>
                <a:path w="1632" h="1476" extrusionOk="0">
                  <a:moveTo>
                    <a:pt x="611" y="0"/>
                  </a:moveTo>
                  <a:lnTo>
                    <a:pt x="611" y="0"/>
                  </a:lnTo>
                  <a:cubicBezTo>
                    <a:pt x="119" y="222"/>
                    <a:pt x="0" y="867"/>
                    <a:pt x="382" y="1249"/>
                  </a:cubicBezTo>
                  <a:cubicBezTo>
                    <a:pt x="536" y="1403"/>
                    <a:pt x="732" y="1476"/>
                    <a:pt x="926" y="1476"/>
                  </a:cubicBezTo>
                  <a:cubicBezTo>
                    <a:pt x="1215" y="1476"/>
                    <a:pt x="1499" y="1315"/>
                    <a:pt x="1632" y="1022"/>
                  </a:cubicBezTo>
                  <a:lnTo>
                    <a:pt x="1632" y="1022"/>
                  </a:lnTo>
                  <a:cubicBezTo>
                    <a:pt x="1531" y="1067"/>
                    <a:pt x="1424" y="1089"/>
                    <a:pt x="1314" y="1089"/>
                  </a:cubicBezTo>
                  <a:lnTo>
                    <a:pt x="1314" y="1089"/>
                  </a:lnTo>
                  <a:cubicBezTo>
                    <a:pt x="753" y="1089"/>
                    <a:pt x="380" y="511"/>
                    <a:pt x="6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4937075" y="4086100"/>
              <a:ext cx="37225" cy="36750"/>
            </a:xfrm>
            <a:custGeom>
              <a:avLst/>
              <a:gdLst/>
              <a:ahLst/>
              <a:cxnLst/>
              <a:rect l="l" t="t" r="r" b="b"/>
              <a:pathLst>
                <a:path w="1489" h="1470" extrusionOk="0">
                  <a:moveTo>
                    <a:pt x="1489" y="772"/>
                  </a:moveTo>
                  <a:cubicBezTo>
                    <a:pt x="1489" y="772"/>
                    <a:pt x="1489" y="773"/>
                    <a:pt x="1489" y="773"/>
                  </a:cubicBezTo>
                  <a:lnTo>
                    <a:pt x="1489" y="773"/>
                  </a:lnTo>
                  <a:cubicBezTo>
                    <a:pt x="1489" y="773"/>
                    <a:pt x="1489" y="773"/>
                    <a:pt x="1489" y="773"/>
                  </a:cubicBezTo>
                  <a:lnTo>
                    <a:pt x="1489" y="772"/>
                  </a:lnTo>
                  <a:close/>
                  <a:moveTo>
                    <a:pt x="716" y="1"/>
                  </a:moveTo>
                  <a:cubicBezTo>
                    <a:pt x="611" y="1"/>
                    <a:pt x="503" y="23"/>
                    <a:pt x="398" y="70"/>
                  </a:cubicBezTo>
                  <a:cubicBezTo>
                    <a:pt x="131" y="192"/>
                    <a:pt x="0" y="461"/>
                    <a:pt x="0" y="773"/>
                  </a:cubicBezTo>
                  <a:cubicBezTo>
                    <a:pt x="0" y="1199"/>
                    <a:pt x="290" y="1469"/>
                    <a:pt x="716" y="1469"/>
                  </a:cubicBezTo>
                  <a:cubicBezTo>
                    <a:pt x="1029" y="1469"/>
                    <a:pt x="1299" y="1358"/>
                    <a:pt x="1421" y="1090"/>
                  </a:cubicBezTo>
                  <a:cubicBezTo>
                    <a:pt x="1465" y="990"/>
                    <a:pt x="1489" y="883"/>
                    <a:pt x="1489" y="773"/>
                  </a:cubicBezTo>
                  <a:lnTo>
                    <a:pt x="1489" y="773"/>
                  </a:lnTo>
                  <a:cubicBezTo>
                    <a:pt x="1488" y="327"/>
                    <a:pt x="1122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4931800" y="4087800"/>
              <a:ext cx="40800" cy="36900"/>
            </a:xfrm>
            <a:custGeom>
              <a:avLst/>
              <a:gdLst/>
              <a:ahLst/>
              <a:cxnLst/>
              <a:rect l="l" t="t" r="r" b="b"/>
              <a:pathLst>
                <a:path w="1632" h="1476" extrusionOk="0">
                  <a:moveTo>
                    <a:pt x="609" y="1"/>
                  </a:moveTo>
                  <a:lnTo>
                    <a:pt x="609" y="1"/>
                  </a:lnTo>
                  <a:cubicBezTo>
                    <a:pt x="118" y="224"/>
                    <a:pt x="1" y="869"/>
                    <a:pt x="383" y="1250"/>
                  </a:cubicBezTo>
                  <a:cubicBezTo>
                    <a:pt x="536" y="1403"/>
                    <a:pt x="733" y="1476"/>
                    <a:pt x="927" y="1476"/>
                  </a:cubicBezTo>
                  <a:cubicBezTo>
                    <a:pt x="1215" y="1476"/>
                    <a:pt x="1499" y="1316"/>
                    <a:pt x="1632" y="1022"/>
                  </a:cubicBezTo>
                  <a:lnTo>
                    <a:pt x="1632" y="1022"/>
                  </a:lnTo>
                  <a:cubicBezTo>
                    <a:pt x="1531" y="1066"/>
                    <a:pt x="1422" y="1090"/>
                    <a:pt x="1314" y="1090"/>
                  </a:cubicBezTo>
                  <a:cubicBezTo>
                    <a:pt x="753" y="1089"/>
                    <a:pt x="380" y="511"/>
                    <a:pt x="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4840825" y="4037850"/>
              <a:ext cx="37025" cy="37100"/>
            </a:xfrm>
            <a:custGeom>
              <a:avLst/>
              <a:gdLst/>
              <a:ahLst/>
              <a:cxnLst/>
              <a:rect l="l" t="t" r="r" b="b"/>
              <a:pathLst>
                <a:path w="1481" h="1484" extrusionOk="0">
                  <a:moveTo>
                    <a:pt x="709" y="1"/>
                  </a:moveTo>
                  <a:cubicBezTo>
                    <a:pt x="604" y="1"/>
                    <a:pt x="496" y="23"/>
                    <a:pt x="391" y="70"/>
                  </a:cubicBezTo>
                  <a:cubicBezTo>
                    <a:pt x="124" y="192"/>
                    <a:pt x="1" y="461"/>
                    <a:pt x="1" y="773"/>
                  </a:cubicBezTo>
                  <a:cubicBezTo>
                    <a:pt x="1" y="1201"/>
                    <a:pt x="284" y="1484"/>
                    <a:pt x="709" y="1484"/>
                  </a:cubicBezTo>
                  <a:cubicBezTo>
                    <a:pt x="1022" y="1484"/>
                    <a:pt x="1292" y="1359"/>
                    <a:pt x="1413" y="1090"/>
                  </a:cubicBezTo>
                  <a:cubicBezTo>
                    <a:pt x="1458" y="991"/>
                    <a:pt x="1480" y="882"/>
                    <a:pt x="1480" y="773"/>
                  </a:cubicBezTo>
                  <a:cubicBezTo>
                    <a:pt x="1480" y="328"/>
                    <a:pt x="1115" y="1"/>
                    <a:pt x="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4835375" y="4039600"/>
              <a:ext cx="40775" cy="36875"/>
            </a:xfrm>
            <a:custGeom>
              <a:avLst/>
              <a:gdLst/>
              <a:ahLst/>
              <a:cxnLst/>
              <a:rect l="l" t="t" r="r" b="b"/>
              <a:pathLst>
                <a:path w="1631" h="1475" extrusionOk="0">
                  <a:moveTo>
                    <a:pt x="609" y="0"/>
                  </a:moveTo>
                  <a:cubicBezTo>
                    <a:pt x="118" y="222"/>
                    <a:pt x="1" y="867"/>
                    <a:pt x="381" y="1249"/>
                  </a:cubicBezTo>
                  <a:cubicBezTo>
                    <a:pt x="535" y="1402"/>
                    <a:pt x="731" y="1475"/>
                    <a:pt x="925" y="1475"/>
                  </a:cubicBezTo>
                  <a:cubicBezTo>
                    <a:pt x="1214" y="1475"/>
                    <a:pt x="1498" y="1315"/>
                    <a:pt x="1631" y="1020"/>
                  </a:cubicBezTo>
                  <a:lnTo>
                    <a:pt x="1631" y="1020"/>
                  </a:lnTo>
                  <a:cubicBezTo>
                    <a:pt x="1530" y="1065"/>
                    <a:pt x="1423" y="1089"/>
                    <a:pt x="1313" y="1090"/>
                  </a:cubicBezTo>
                  <a:lnTo>
                    <a:pt x="1313" y="1090"/>
                  </a:lnTo>
                  <a:cubicBezTo>
                    <a:pt x="753" y="1089"/>
                    <a:pt x="380" y="511"/>
                    <a:pt x="6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34"/>
          <p:cNvSpPr txBox="1">
            <a:spLocks noGrp="1"/>
          </p:cNvSpPr>
          <p:nvPr>
            <p:ph type="title" idx="2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FEATURES OF THE TOPIC</a:t>
            </a:r>
            <a:endParaRPr/>
          </a:p>
        </p:txBody>
      </p:sp>
      <p:sp>
        <p:nvSpPr>
          <p:cNvPr id="629" name="Google Shape;629;p34"/>
          <p:cNvSpPr/>
          <p:nvPr/>
        </p:nvSpPr>
        <p:spPr>
          <a:xfrm>
            <a:off x="1384075" y="1670575"/>
            <a:ext cx="1166400" cy="11664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34"/>
          <p:cNvSpPr/>
          <p:nvPr/>
        </p:nvSpPr>
        <p:spPr>
          <a:xfrm>
            <a:off x="3988800" y="1670575"/>
            <a:ext cx="1166400" cy="11664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34"/>
          <p:cNvSpPr/>
          <p:nvPr/>
        </p:nvSpPr>
        <p:spPr>
          <a:xfrm>
            <a:off x="6593525" y="1670575"/>
            <a:ext cx="1166400" cy="11664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2" name="Google Shape;632;p34"/>
          <p:cNvGrpSpPr/>
          <p:nvPr/>
        </p:nvGrpSpPr>
        <p:grpSpPr>
          <a:xfrm>
            <a:off x="6961657" y="1924153"/>
            <a:ext cx="430133" cy="645187"/>
            <a:chOff x="5719525" y="291525"/>
            <a:chExt cx="425075" cy="637600"/>
          </a:xfrm>
        </p:grpSpPr>
        <p:sp>
          <p:nvSpPr>
            <p:cNvPr id="633" name="Google Shape;633;p34"/>
            <p:cNvSpPr/>
            <p:nvPr/>
          </p:nvSpPr>
          <p:spPr>
            <a:xfrm>
              <a:off x="5722725" y="483800"/>
              <a:ext cx="418625" cy="322000"/>
            </a:xfrm>
            <a:custGeom>
              <a:avLst/>
              <a:gdLst/>
              <a:ahLst/>
              <a:cxnLst/>
              <a:rect l="l" t="t" r="r" b="b"/>
              <a:pathLst>
                <a:path w="16745" h="12880" extrusionOk="0">
                  <a:moveTo>
                    <a:pt x="10397" y="1"/>
                  </a:moveTo>
                  <a:lnTo>
                    <a:pt x="5541" y="820"/>
                  </a:lnTo>
                  <a:cubicBezTo>
                    <a:pt x="5019" y="1411"/>
                    <a:pt x="4731" y="2172"/>
                    <a:pt x="4731" y="2962"/>
                  </a:cubicBezTo>
                  <a:lnTo>
                    <a:pt x="4731" y="4937"/>
                  </a:lnTo>
                  <a:cubicBezTo>
                    <a:pt x="4731" y="5673"/>
                    <a:pt x="4480" y="6386"/>
                    <a:pt x="4020" y="6960"/>
                  </a:cubicBezTo>
                  <a:lnTo>
                    <a:pt x="759" y="11036"/>
                  </a:lnTo>
                  <a:cubicBezTo>
                    <a:pt x="403" y="11482"/>
                    <a:pt x="144" y="11997"/>
                    <a:pt x="1" y="12549"/>
                  </a:cubicBezTo>
                  <a:lnTo>
                    <a:pt x="277" y="12880"/>
                  </a:lnTo>
                  <a:lnTo>
                    <a:pt x="16468" y="12880"/>
                  </a:lnTo>
                  <a:lnTo>
                    <a:pt x="16744" y="12550"/>
                  </a:lnTo>
                  <a:cubicBezTo>
                    <a:pt x="16601" y="11997"/>
                    <a:pt x="16342" y="11482"/>
                    <a:pt x="15986" y="11036"/>
                  </a:cubicBezTo>
                  <a:lnTo>
                    <a:pt x="15987" y="11036"/>
                  </a:lnTo>
                  <a:lnTo>
                    <a:pt x="12726" y="6960"/>
                  </a:lnTo>
                  <a:cubicBezTo>
                    <a:pt x="12266" y="6386"/>
                    <a:pt x="12016" y="5673"/>
                    <a:pt x="12016" y="4937"/>
                  </a:cubicBezTo>
                  <a:lnTo>
                    <a:pt x="12016" y="2962"/>
                  </a:lnTo>
                  <a:cubicBezTo>
                    <a:pt x="12016" y="2103"/>
                    <a:pt x="11675" y="1280"/>
                    <a:pt x="11068" y="671"/>
                  </a:cubicBezTo>
                  <a:lnTo>
                    <a:pt x="103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4"/>
            <p:cNvSpPr/>
            <p:nvPr/>
          </p:nvSpPr>
          <p:spPr>
            <a:xfrm>
              <a:off x="5719525" y="797500"/>
              <a:ext cx="425075" cy="40525"/>
            </a:xfrm>
            <a:custGeom>
              <a:avLst/>
              <a:gdLst/>
              <a:ahLst/>
              <a:cxnLst/>
              <a:rect l="l" t="t" r="r" b="b"/>
              <a:pathLst>
                <a:path w="17003" h="1621" extrusionOk="0">
                  <a:moveTo>
                    <a:pt x="130" y="1"/>
                  </a:moveTo>
                  <a:cubicBezTo>
                    <a:pt x="44" y="333"/>
                    <a:pt x="0" y="674"/>
                    <a:pt x="0" y="1017"/>
                  </a:cubicBezTo>
                  <a:lnTo>
                    <a:pt x="0" y="1216"/>
                  </a:lnTo>
                  <a:cubicBezTo>
                    <a:pt x="0" y="1440"/>
                    <a:pt x="181" y="1621"/>
                    <a:pt x="406" y="1621"/>
                  </a:cubicBezTo>
                  <a:lnTo>
                    <a:pt x="16598" y="1621"/>
                  </a:lnTo>
                  <a:cubicBezTo>
                    <a:pt x="16821" y="1621"/>
                    <a:pt x="17002" y="1440"/>
                    <a:pt x="17002" y="1216"/>
                  </a:cubicBezTo>
                  <a:lnTo>
                    <a:pt x="17002" y="1017"/>
                  </a:lnTo>
                  <a:cubicBezTo>
                    <a:pt x="17002" y="674"/>
                    <a:pt x="16959" y="333"/>
                    <a:pt x="168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4"/>
            <p:cNvSpPr/>
            <p:nvPr/>
          </p:nvSpPr>
          <p:spPr>
            <a:xfrm>
              <a:off x="5861225" y="483800"/>
              <a:ext cx="20250" cy="354225"/>
            </a:xfrm>
            <a:custGeom>
              <a:avLst/>
              <a:gdLst/>
              <a:ahLst/>
              <a:cxnLst/>
              <a:rect l="l" t="t" r="r" b="b"/>
              <a:pathLst>
                <a:path w="810" h="14169" extrusionOk="0">
                  <a:moveTo>
                    <a:pt x="809" y="1"/>
                  </a:moveTo>
                  <a:lnTo>
                    <a:pt x="139" y="671"/>
                  </a:lnTo>
                  <a:cubicBezTo>
                    <a:pt x="89" y="721"/>
                    <a:pt x="45" y="767"/>
                    <a:pt x="0" y="820"/>
                  </a:cubicBezTo>
                  <a:lnTo>
                    <a:pt x="0" y="14169"/>
                  </a:lnTo>
                  <a:lnTo>
                    <a:pt x="809" y="14169"/>
                  </a:lnTo>
                  <a:lnTo>
                    <a:pt x="8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4"/>
            <p:cNvSpPr/>
            <p:nvPr/>
          </p:nvSpPr>
          <p:spPr>
            <a:xfrm>
              <a:off x="5890950" y="337600"/>
              <a:ext cx="91725" cy="430050"/>
            </a:xfrm>
            <a:custGeom>
              <a:avLst/>
              <a:gdLst/>
              <a:ahLst/>
              <a:cxnLst/>
              <a:rect l="l" t="t" r="r" b="b"/>
              <a:pathLst>
                <a:path w="3669" h="17202" extrusionOk="0">
                  <a:moveTo>
                    <a:pt x="1495" y="1"/>
                  </a:moveTo>
                  <a:lnTo>
                    <a:pt x="430" y="590"/>
                  </a:lnTo>
                  <a:lnTo>
                    <a:pt x="1" y="17201"/>
                  </a:lnTo>
                  <a:lnTo>
                    <a:pt x="1" y="17201"/>
                  </a:lnTo>
                  <a:lnTo>
                    <a:pt x="3668" y="16778"/>
                  </a:lnTo>
                  <a:lnTo>
                    <a:pt x="3668" y="4434"/>
                  </a:lnTo>
                  <a:cubicBezTo>
                    <a:pt x="3668" y="3759"/>
                    <a:pt x="3592" y="3088"/>
                    <a:pt x="3440" y="2430"/>
                  </a:cubicBezTo>
                  <a:lnTo>
                    <a:pt x="3440" y="2432"/>
                  </a:lnTo>
                  <a:lnTo>
                    <a:pt x="3015" y="587"/>
                  </a:lnTo>
                  <a:lnTo>
                    <a:pt x="14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4"/>
            <p:cNvSpPr/>
            <p:nvPr/>
          </p:nvSpPr>
          <p:spPr>
            <a:xfrm>
              <a:off x="5881450" y="352250"/>
              <a:ext cx="101225" cy="425050"/>
            </a:xfrm>
            <a:custGeom>
              <a:avLst/>
              <a:gdLst/>
              <a:ahLst/>
              <a:cxnLst/>
              <a:rect l="l" t="t" r="r" b="b"/>
              <a:pathLst>
                <a:path w="4049" h="17002" extrusionOk="0">
                  <a:moveTo>
                    <a:pt x="654" y="1"/>
                  </a:moveTo>
                  <a:lnTo>
                    <a:pt x="228" y="1846"/>
                  </a:lnTo>
                  <a:cubicBezTo>
                    <a:pt x="77" y="2502"/>
                    <a:pt x="0" y="3174"/>
                    <a:pt x="0" y="3849"/>
                  </a:cubicBezTo>
                  <a:lnTo>
                    <a:pt x="0" y="17001"/>
                  </a:lnTo>
                  <a:lnTo>
                    <a:pt x="4048" y="17001"/>
                  </a:lnTo>
                  <a:lnTo>
                    <a:pt x="4048" y="16192"/>
                  </a:lnTo>
                  <a:lnTo>
                    <a:pt x="2025" y="16192"/>
                  </a:lnTo>
                  <a:cubicBezTo>
                    <a:pt x="1353" y="16192"/>
                    <a:pt x="810" y="15649"/>
                    <a:pt x="810" y="14978"/>
                  </a:cubicBezTo>
                  <a:lnTo>
                    <a:pt x="810" y="4"/>
                  </a:lnTo>
                  <a:lnTo>
                    <a:pt x="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4"/>
            <p:cNvSpPr/>
            <p:nvPr/>
          </p:nvSpPr>
          <p:spPr>
            <a:xfrm>
              <a:off x="5873525" y="777275"/>
              <a:ext cx="129375" cy="92050"/>
            </a:xfrm>
            <a:custGeom>
              <a:avLst/>
              <a:gdLst/>
              <a:ahLst/>
              <a:cxnLst/>
              <a:rect l="l" t="t" r="r" b="b"/>
              <a:pathLst>
                <a:path w="5175" h="3682" extrusionOk="0">
                  <a:moveTo>
                    <a:pt x="317" y="0"/>
                  </a:moveTo>
                  <a:lnTo>
                    <a:pt x="0" y="810"/>
                  </a:lnTo>
                  <a:lnTo>
                    <a:pt x="0" y="3682"/>
                  </a:lnTo>
                  <a:lnTo>
                    <a:pt x="5174" y="3240"/>
                  </a:lnTo>
                  <a:lnTo>
                    <a:pt x="5174" y="810"/>
                  </a:lnTo>
                  <a:cubicBezTo>
                    <a:pt x="5174" y="363"/>
                    <a:pt x="4812" y="0"/>
                    <a:pt x="43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4"/>
            <p:cNvSpPr/>
            <p:nvPr/>
          </p:nvSpPr>
          <p:spPr>
            <a:xfrm>
              <a:off x="5897575" y="410700"/>
              <a:ext cx="68475" cy="30575"/>
            </a:xfrm>
            <a:custGeom>
              <a:avLst/>
              <a:gdLst/>
              <a:ahLst/>
              <a:cxnLst/>
              <a:rect l="l" t="t" r="r" b="b"/>
              <a:pathLst>
                <a:path w="2739" h="1223" extrusionOk="0">
                  <a:moveTo>
                    <a:pt x="1380" y="0"/>
                  </a:moveTo>
                  <a:cubicBezTo>
                    <a:pt x="993" y="0"/>
                    <a:pt x="606" y="96"/>
                    <a:pt x="300" y="289"/>
                  </a:cubicBezTo>
                  <a:cubicBezTo>
                    <a:pt x="68" y="440"/>
                    <a:pt x="1" y="748"/>
                    <a:pt x="149" y="982"/>
                  </a:cubicBezTo>
                  <a:cubicBezTo>
                    <a:pt x="245" y="1135"/>
                    <a:pt x="409" y="1219"/>
                    <a:pt x="577" y="1219"/>
                  </a:cubicBezTo>
                  <a:cubicBezTo>
                    <a:pt x="666" y="1219"/>
                    <a:pt x="757" y="1195"/>
                    <a:pt x="840" y="1145"/>
                  </a:cubicBezTo>
                  <a:cubicBezTo>
                    <a:pt x="985" y="1053"/>
                    <a:pt x="1182" y="1007"/>
                    <a:pt x="1379" y="1007"/>
                  </a:cubicBezTo>
                  <a:cubicBezTo>
                    <a:pt x="1576" y="1007"/>
                    <a:pt x="1773" y="1053"/>
                    <a:pt x="1919" y="1145"/>
                  </a:cubicBezTo>
                  <a:cubicBezTo>
                    <a:pt x="2000" y="1196"/>
                    <a:pt x="2093" y="1222"/>
                    <a:pt x="2188" y="1222"/>
                  </a:cubicBezTo>
                  <a:lnTo>
                    <a:pt x="2189" y="1222"/>
                  </a:lnTo>
                  <a:cubicBezTo>
                    <a:pt x="2414" y="1222"/>
                    <a:pt x="2612" y="1074"/>
                    <a:pt x="2676" y="857"/>
                  </a:cubicBezTo>
                  <a:cubicBezTo>
                    <a:pt x="2738" y="641"/>
                    <a:pt x="2651" y="409"/>
                    <a:pt x="2460" y="289"/>
                  </a:cubicBezTo>
                  <a:cubicBezTo>
                    <a:pt x="2154" y="96"/>
                    <a:pt x="1767" y="0"/>
                    <a:pt x="13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4"/>
            <p:cNvSpPr/>
            <p:nvPr/>
          </p:nvSpPr>
          <p:spPr>
            <a:xfrm>
              <a:off x="5897775" y="291525"/>
              <a:ext cx="68550" cy="60750"/>
            </a:xfrm>
            <a:custGeom>
              <a:avLst/>
              <a:gdLst/>
              <a:ahLst/>
              <a:cxnLst/>
              <a:rect l="l" t="t" r="r" b="b"/>
              <a:pathLst>
                <a:path w="2742" h="2430" extrusionOk="0">
                  <a:moveTo>
                    <a:pt x="1372" y="0"/>
                  </a:moveTo>
                  <a:cubicBezTo>
                    <a:pt x="898" y="0"/>
                    <a:pt x="486" y="329"/>
                    <a:pt x="380" y="790"/>
                  </a:cubicBezTo>
                  <a:lnTo>
                    <a:pt x="1" y="2430"/>
                  </a:lnTo>
                  <a:lnTo>
                    <a:pt x="2742" y="2430"/>
                  </a:lnTo>
                  <a:lnTo>
                    <a:pt x="2362" y="790"/>
                  </a:lnTo>
                  <a:cubicBezTo>
                    <a:pt x="2256" y="329"/>
                    <a:pt x="1845" y="0"/>
                    <a:pt x="13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4"/>
            <p:cNvSpPr/>
            <p:nvPr/>
          </p:nvSpPr>
          <p:spPr>
            <a:xfrm>
              <a:off x="5810600" y="797500"/>
              <a:ext cx="20250" cy="40525"/>
            </a:xfrm>
            <a:custGeom>
              <a:avLst/>
              <a:gdLst/>
              <a:ahLst/>
              <a:cxnLst/>
              <a:rect l="l" t="t" r="r" b="b"/>
              <a:pathLst>
                <a:path w="810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0" y="1621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4"/>
            <p:cNvSpPr/>
            <p:nvPr/>
          </p:nvSpPr>
          <p:spPr>
            <a:xfrm>
              <a:off x="5760025" y="797500"/>
              <a:ext cx="20250" cy="40525"/>
            </a:xfrm>
            <a:custGeom>
              <a:avLst/>
              <a:gdLst/>
              <a:ahLst/>
              <a:cxnLst/>
              <a:rect l="l" t="t" r="r" b="b"/>
              <a:pathLst>
                <a:path w="810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09" y="1621"/>
                  </a:lnTo>
                  <a:lnTo>
                    <a:pt x="8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4"/>
            <p:cNvSpPr/>
            <p:nvPr/>
          </p:nvSpPr>
          <p:spPr>
            <a:xfrm>
              <a:off x="6083850" y="797500"/>
              <a:ext cx="20250" cy="40525"/>
            </a:xfrm>
            <a:custGeom>
              <a:avLst/>
              <a:gdLst/>
              <a:ahLst/>
              <a:cxnLst/>
              <a:rect l="l" t="t" r="r" b="b"/>
              <a:pathLst>
                <a:path w="810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09" y="1621"/>
                  </a:lnTo>
                  <a:lnTo>
                    <a:pt x="8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4"/>
            <p:cNvSpPr/>
            <p:nvPr/>
          </p:nvSpPr>
          <p:spPr>
            <a:xfrm>
              <a:off x="6033250" y="797500"/>
              <a:ext cx="20275" cy="40525"/>
            </a:xfrm>
            <a:custGeom>
              <a:avLst/>
              <a:gdLst/>
              <a:ahLst/>
              <a:cxnLst/>
              <a:rect l="l" t="t" r="r" b="b"/>
              <a:pathLst>
                <a:path w="811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810" y="1621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4"/>
            <p:cNvSpPr/>
            <p:nvPr/>
          </p:nvSpPr>
          <p:spPr>
            <a:xfrm>
              <a:off x="5872500" y="858250"/>
              <a:ext cx="130400" cy="29750"/>
            </a:xfrm>
            <a:custGeom>
              <a:avLst/>
              <a:gdLst/>
              <a:ahLst/>
              <a:cxnLst/>
              <a:rect l="l" t="t" r="r" b="b"/>
              <a:pathLst>
                <a:path w="5216" h="1190" extrusionOk="0">
                  <a:moveTo>
                    <a:pt x="358" y="0"/>
                  </a:moveTo>
                  <a:lnTo>
                    <a:pt x="24" y="351"/>
                  </a:lnTo>
                  <a:lnTo>
                    <a:pt x="0" y="1190"/>
                  </a:lnTo>
                  <a:lnTo>
                    <a:pt x="4549" y="1190"/>
                  </a:lnTo>
                  <a:lnTo>
                    <a:pt x="5215" y="809"/>
                  </a:lnTo>
                  <a:lnTo>
                    <a:pt x="5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5921800" y="746725"/>
              <a:ext cx="20500" cy="182400"/>
            </a:xfrm>
            <a:custGeom>
              <a:avLst/>
              <a:gdLst/>
              <a:ahLst/>
              <a:cxnLst/>
              <a:rect l="l" t="t" r="r" b="b"/>
              <a:pathLst>
                <a:path w="820" h="7296" extrusionOk="0">
                  <a:moveTo>
                    <a:pt x="410" y="0"/>
                  </a:moveTo>
                  <a:cubicBezTo>
                    <a:pt x="183" y="0"/>
                    <a:pt x="1" y="187"/>
                    <a:pt x="5" y="413"/>
                  </a:cubicBezTo>
                  <a:lnTo>
                    <a:pt x="5" y="6890"/>
                  </a:lnTo>
                  <a:cubicBezTo>
                    <a:pt x="5" y="7114"/>
                    <a:pt x="186" y="7295"/>
                    <a:pt x="411" y="7295"/>
                  </a:cubicBezTo>
                  <a:cubicBezTo>
                    <a:pt x="635" y="7295"/>
                    <a:pt x="816" y="7114"/>
                    <a:pt x="816" y="6890"/>
                  </a:cubicBezTo>
                  <a:lnTo>
                    <a:pt x="816" y="413"/>
                  </a:lnTo>
                  <a:cubicBezTo>
                    <a:pt x="820" y="187"/>
                    <a:pt x="637" y="0"/>
                    <a:pt x="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5861225" y="858250"/>
              <a:ext cx="60700" cy="40475"/>
            </a:xfrm>
            <a:custGeom>
              <a:avLst/>
              <a:gdLst/>
              <a:ahLst/>
              <a:cxnLst/>
              <a:rect l="l" t="t" r="r" b="b"/>
              <a:pathLst>
                <a:path w="2428" h="1619" extrusionOk="0">
                  <a:moveTo>
                    <a:pt x="0" y="0"/>
                  </a:moveTo>
                  <a:lnTo>
                    <a:pt x="0" y="1214"/>
                  </a:lnTo>
                  <a:cubicBezTo>
                    <a:pt x="0" y="1438"/>
                    <a:pt x="181" y="1619"/>
                    <a:pt x="405" y="1619"/>
                  </a:cubicBezTo>
                  <a:lnTo>
                    <a:pt x="2428" y="1619"/>
                  </a:lnTo>
                  <a:lnTo>
                    <a:pt x="2428" y="809"/>
                  </a:lnTo>
                  <a:lnTo>
                    <a:pt x="1619" y="809"/>
                  </a:lnTo>
                  <a:cubicBezTo>
                    <a:pt x="1172" y="809"/>
                    <a:pt x="809" y="447"/>
                    <a:pt x="8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5861225" y="777275"/>
              <a:ext cx="20250" cy="81000"/>
            </a:xfrm>
            <a:custGeom>
              <a:avLst/>
              <a:gdLst/>
              <a:ahLst/>
              <a:cxnLst/>
              <a:rect l="l" t="t" r="r" b="b"/>
              <a:pathLst>
                <a:path w="810" h="3240" extrusionOk="0">
                  <a:moveTo>
                    <a:pt x="809" y="0"/>
                  </a:moveTo>
                  <a:cubicBezTo>
                    <a:pt x="362" y="0"/>
                    <a:pt x="0" y="363"/>
                    <a:pt x="0" y="810"/>
                  </a:cubicBezTo>
                  <a:lnTo>
                    <a:pt x="0" y="3239"/>
                  </a:lnTo>
                  <a:lnTo>
                    <a:pt x="809" y="3239"/>
                  </a:lnTo>
                  <a:lnTo>
                    <a:pt x="8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5942150" y="878475"/>
              <a:ext cx="60750" cy="20250"/>
            </a:xfrm>
            <a:custGeom>
              <a:avLst/>
              <a:gdLst/>
              <a:ahLst/>
              <a:cxnLst/>
              <a:rect l="l" t="t" r="r" b="b"/>
              <a:pathLst>
                <a:path w="2430" h="810" extrusionOk="0">
                  <a:moveTo>
                    <a:pt x="0" y="0"/>
                  </a:moveTo>
                  <a:lnTo>
                    <a:pt x="0" y="810"/>
                  </a:lnTo>
                  <a:lnTo>
                    <a:pt x="2025" y="810"/>
                  </a:lnTo>
                  <a:cubicBezTo>
                    <a:pt x="2248" y="810"/>
                    <a:pt x="2429" y="629"/>
                    <a:pt x="2429" y="405"/>
                  </a:cubicBezTo>
                  <a:lnTo>
                    <a:pt x="24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" name="Google Shape;650;p34"/>
          <p:cNvGrpSpPr/>
          <p:nvPr/>
        </p:nvGrpSpPr>
        <p:grpSpPr>
          <a:xfrm>
            <a:off x="1640099" y="1925545"/>
            <a:ext cx="654370" cy="643796"/>
            <a:chOff x="1624075" y="339400"/>
            <a:chExt cx="646675" cy="636225"/>
          </a:xfrm>
        </p:grpSpPr>
        <p:sp>
          <p:nvSpPr>
            <p:cNvPr id="651" name="Google Shape;651;p34"/>
            <p:cNvSpPr/>
            <p:nvPr/>
          </p:nvSpPr>
          <p:spPr>
            <a:xfrm>
              <a:off x="1781175" y="458650"/>
              <a:ext cx="470225" cy="507100"/>
            </a:xfrm>
            <a:custGeom>
              <a:avLst/>
              <a:gdLst/>
              <a:ahLst/>
              <a:cxnLst/>
              <a:rect l="l" t="t" r="r" b="b"/>
              <a:pathLst>
                <a:path w="18809" h="20284" extrusionOk="0">
                  <a:moveTo>
                    <a:pt x="1310" y="1"/>
                  </a:moveTo>
                  <a:cubicBezTo>
                    <a:pt x="1004" y="1"/>
                    <a:pt x="699" y="117"/>
                    <a:pt x="466" y="350"/>
                  </a:cubicBezTo>
                  <a:cubicBezTo>
                    <a:pt x="1" y="817"/>
                    <a:pt x="1" y="1572"/>
                    <a:pt x="466" y="2038"/>
                  </a:cubicBezTo>
                  <a:lnTo>
                    <a:pt x="2071" y="3642"/>
                  </a:lnTo>
                  <a:cubicBezTo>
                    <a:pt x="1950" y="3603"/>
                    <a:pt x="1826" y="3584"/>
                    <a:pt x="1703" y="3584"/>
                  </a:cubicBezTo>
                  <a:cubicBezTo>
                    <a:pt x="1297" y="3584"/>
                    <a:pt x="908" y="3792"/>
                    <a:pt x="687" y="4153"/>
                  </a:cubicBezTo>
                  <a:cubicBezTo>
                    <a:pt x="400" y="4623"/>
                    <a:pt x="474" y="5228"/>
                    <a:pt x="864" y="5618"/>
                  </a:cubicBezTo>
                  <a:lnTo>
                    <a:pt x="3661" y="8415"/>
                  </a:lnTo>
                  <a:cubicBezTo>
                    <a:pt x="3540" y="8375"/>
                    <a:pt x="3416" y="8356"/>
                    <a:pt x="3293" y="8356"/>
                  </a:cubicBezTo>
                  <a:cubicBezTo>
                    <a:pt x="2887" y="8356"/>
                    <a:pt x="2498" y="8565"/>
                    <a:pt x="2277" y="8925"/>
                  </a:cubicBezTo>
                  <a:cubicBezTo>
                    <a:pt x="1990" y="9395"/>
                    <a:pt x="2064" y="10001"/>
                    <a:pt x="2454" y="10388"/>
                  </a:cubicBezTo>
                  <a:lnTo>
                    <a:pt x="10409" y="18343"/>
                  </a:lnTo>
                  <a:cubicBezTo>
                    <a:pt x="10581" y="18515"/>
                    <a:pt x="10803" y="18630"/>
                    <a:pt x="11044" y="18672"/>
                  </a:cubicBezTo>
                  <a:cubicBezTo>
                    <a:pt x="11873" y="19692"/>
                    <a:pt x="13118" y="20284"/>
                    <a:pt x="14434" y="20284"/>
                  </a:cubicBezTo>
                  <a:cubicBezTo>
                    <a:pt x="16849" y="20284"/>
                    <a:pt x="18809" y="18324"/>
                    <a:pt x="18809" y="15909"/>
                  </a:cubicBezTo>
                  <a:cubicBezTo>
                    <a:pt x="18809" y="14593"/>
                    <a:pt x="18217" y="13348"/>
                    <a:pt x="17197" y="12519"/>
                  </a:cubicBezTo>
                  <a:cubicBezTo>
                    <a:pt x="17156" y="12279"/>
                    <a:pt x="17040" y="12056"/>
                    <a:pt x="16867" y="11884"/>
                  </a:cubicBezTo>
                  <a:lnTo>
                    <a:pt x="7324" y="2339"/>
                  </a:lnTo>
                  <a:cubicBezTo>
                    <a:pt x="7094" y="2108"/>
                    <a:pt x="6789" y="1988"/>
                    <a:pt x="6480" y="1988"/>
                  </a:cubicBezTo>
                  <a:cubicBezTo>
                    <a:pt x="6267" y="1988"/>
                    <a:pt x="6052" y="2045"/>
                    <a:pt x="5860" y="2162"/>
                  </a:cubicBezTo>
                  <a:cubicBezTo>
                    <a:pt x="5389" y="2450"/>
                    <a:pt x="5178" y="3021"/>
                    <a:pt x="5349" y="3546"/>
                  </a:cubicBezTo>
                  <a:lnTo>
                    <a:pt x="2153" y="350"/>
                  </a:lnTo>
                  <a:cubicBezTo>
                    <a:pt x="1920" y="117"/>
                    <a:pt x="1615" y="1"/>
                    <a:pt x="1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1940500" y="657675"/>
              <a:ext cx="289050" cy="278250"/>
            </a:xfrm>
            <a:custGeom>
              <a:avLst/>
              <a:gdLst/>
              <a:ahLst/>
              <a:cxnLst/>
              <a:rect l="l" t="t" r="r" b="b"/>
              <a:pathLst>
                <a:path w="11562" h="11130" extrusionOk="0">
                  <a:moveTo>
                    <a:pt x="820" y="0"/>
                  </a:moveTo>
                  <a:cubicBezTo>
                    <a:pt x="678" y="0"/>
                    <a:pt x="536" y="41"/>
                    <a:pt x="415" y="128"/>
                  </a:cubicBezTo>
                  <a:cubicBezTo>
                    <a:pt x="46" y="390"/>
                    <a:pt x="0" y="921"/>
                    <a:pt x="322" y="1240"/>
                  </a:cubicBezTo>
                  <a:lnTo>
                    <a:pt x="4276" y="5196"/>
                  </a:lnTo>
                  <a:cubicBezTo>
                    <a:pt x="4824" y="5745"/>
                    <a:pt x="5109" y="6532"/>
                    <a:pt x="4948" y="7292"/>
                  </a:cubicBezTo>
                  <a:cubicBezTo>
                    <a:pt x="4852" y="7747"/>
                    <a:pt x="4856" y="8218"/>
                    <a:pt x="4961" y="8672"/>
                  </a:cubicBezTo>
                  <a:cubicBezTo>
                    <a:pt x="5233" y="9885"/>
                    <a:pt x="6230" y="10846"/>
                    <a:pt x="7451" y="11073"/>
                  </a:cubicBezTo>
                  <a:cubicBezTo>
                    <a:pt x="7657" y="11112"/>
                    <a:pt x="7860" y="11130"/>
                    <a:pt x="8059" y="11130"/>
                  </a:cubicBezTo>
                  <a:cubicBezTo>
                    <a:pt x="10016" y="11130"/>
                    <a:pt x="11561" y="9363"/>
                    <a:pt x="11186" y="7338"/>
                  </a:cubicBezTo>
                  <a:cubicBezTo>
                    <a:pt x="10958" y="6117"/>
                    <a:pt x="9998" y="5120"/>
                    <a:pt x="8787" y="4848"/>
                  </a:cubicBezTo>
                  <a:cubicBezTo>
                    <a:pt x="8548" y="4793"/>
                    <a:pt x="8306" y="4766"/>
                    <a:pt x="8063" y="4766"/>
                  </a:cubicBezTo>
                  <a:cubicBezTo>
                    <a:pt x="7842" y="4766"/>
                    <a:pt x="7622" y="4789"/>
                    <a:pt x="7404" y="4834"/>
                  </a:cubicBezTo>
                  <a:cubicBezTo>
                    <a:pt x="7261" y="4865"/>
                    <a:pt x="7117" y="4879"/>
                    <a:pt x="6973" y="4879"/>
                  </a:cubicBezTo>
                  <a:cubicBezTo>
                    <a:pt x="6356" y="4879"/>
                    <a:pt x="5754" y="4607"/>
                    <a:pt x="5308" y="4162"/>
                  </a:cubicBezTo>
                  <a:lnTo>
                    <a:pt x="1381" y="234"/>
                  </a:lnTo>
                  <a:cubicBezTo>
                    <a:pt x="1230" y="84"/>
                    <a:pt x="1024" y="0"/>
                    <a:pt x="8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1800275" y="445925"/>
              <a:ext cx="470475" cy="529700"/>
            </a:xfrm>
            <a:custGeom>
              <a:avLst/>
              <a:gdLst/>
              <a:ahLst/>
              <a:cxnLst/>
              <a:rect l="l" t="t" r="r" b="b"/>
              <a:pathLst>
                <a:path w="18819" h="21188" extrusionOk="0">
                  <a:moveTo>
                    <a:pt x="3838" y="1"/>
                  </a:moveTo>
                  <a:cubicBezTo>
                    <a:pt x="3736" y="1"/>
                    <a:pt x="3634" y="40"/>
                    <a:pt x="3557" y="118"/>
                  </a:cubicBezTo>
                  <a:cubicBezTo>
                    <a:pt x="3401" y="273"/>
                    <a:pt x="3401" y="525"/>
                    <a:pt x="3557" y="681"/>
                  </a:cubicBezTo>
                  <a:lnTo>
                    <a:pt x="16481" y="13605"/>
                  </a:lnTo>
                  <a:cubicBezTo>
                    <a:pt x="18032" y="15156"/>
                    <a:pt x="18032" y="17680"/>
                    <a:pt x="16481" y="19229"/>
                  </a:cubicBezTo>
                  <a:cubicBezTo>
                    <a:pt x="15706" y="20005"/>
                    <a:pt x="14688" y="20392"/>
                    <a:pt x="13670" y="20392"/>
                  </a:cubicBezTo>
                  <a:cubicBezTo>
                    <a:pt x="12651" y="20392"/>
                    <a:pt x="11632" y="20005"/>
                    <a:pt x="10857" y="19229"/>
                  </a:cubicBezTo>
                  <a:lnTo>
                    <a:pt x="717" y="9089"/>
                  </a:lnTo>
                  <a:cubicBezTo>
                    <a:pt x="639" y="9012"/>
                    <a:pt x="539" y="8974"/>
                    <a:pt x="437" y="8974"/>
                  </a:cubicBezTo>
                  <a:cubicBezTo>
                    <a:pt x="335" y="8974"/>
                    <a:pt x="233" y="9013"/>
                    <a:pt x="155" y="9091"/>
                  </a:cubicBezTo>
                  <a:cubicBezTo>
                    <a:pt x="1" y="9245"/>
                    <a:pt x="1" y="9495"/>
                    <a:pt x="154" y="9651"/>
                  </a:cubicBezTo>
                  <a:lnTo>
                    <a:pt x="10295" y="19793"/>
                  </a:lnTo>
                  <a:cubicBezTo>
                    <a:pt x="11187" y="20686"/>
                    <a:pt x="12397" y="21188"/>
                    <a:pt x="13659" y="21188"/>
                  </a:cubicBezTo>
                  <a:cubicBezTo>
                    <a:pt x="13663" y="21188"/>
                    <a:pt x="13666" y="21188"/>
                    <a:pt x="13670" y="21188"/>
                  </a:cubicBezTo>
                  <a:cubicBezTo>
                    <a:pt x="13671" y="21188"/>
                    <a:pt x="13672" y="21188"/>
                    <a:pt x="13673" y="21188"/>
                  </a:cubicBezTo>
                  <a:cubicBezTo>
                    <a:pt x="15602" y="21188"/>
                    <a:pt x="17342" y="20026"/>
                    <a:pt x="18080" y="18243"/>
                  </a:cubicBezTo>
                  <a:cubicBezTo>
                    <a:pt x="18818" y="16461"/>
                    <a:pt x="18410" y="14408"/>
                    <a:pt x="17044" y="13042"/>
                  </a:cubicBezTo>
                  <a:lnTo>
                    <a:pt x="4120" y="118"/>
                  </a:lnTo>
                  <a:cubicBezTo>
                    <a:pt x="4042" y="40"/>
                    <a:pt x="3940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2086700" y="796700"/>
              <a:ext cx="117825" cy="112675"/>
            </a:xfrm>
            <a:custGeom>
              <a:avLst/>
              <a:gdLst/>
              <a:ahLst/>
              <a:cxnLst/>
              <a:rect l="l" t="t" r="r" b="b"/>
              <a:pathLst>
                <a:path w="4713" h="4507" extrusionOk="0">
                  <a:moveTo>
                    <a:pt x="2213" y="0"/>
                  </a:moveTo>
                  <a:lnTo>
                    <a:pt x="1367" y="154"/>
                  </a:lnTo>
                  <a:cubicBezTo>
                    <a:pt x="1235" y="204"/>
                    <a:pt x="1108" y="266"/>
                    <a:pt x="988" y="338"/>
                  </a:cubicBezTo>
                  <a:cubicBezTo>
                    <a:pt x="291" y="756"/>
                    <a:pt x="0" y="1517"/>
                    <a:pt x="0" y="2387"/>
                  </a:cubicBezTo>
                  <a:cubicBezTo>
                    <a:pt x="0" y="3704"/>
                    <a:pt x="894" y="4507"/>
                    <a:pt x="2213" y="4507"/>
                  </a:cubicBezTo>
                  <a:cubicBezTo>
                    <a:pt x="3082" y="4507"/>
                    <a:pt x="3843" y="4307"/>
                    <a:pt x="4260" y="3612"/>
                  </a:cubicBezTo>
                  <a:cubicBezTo>
                    <a:pt x="4702" y="2875"/>
                    <a:pt x="4713" y="1957"/>
                    <a:pt x="4288" y="1210"/>
                  </a:cubicBezTo>
                  <a:cubicBezTo>
                    <a:pt x="3865" y="463"/>
                    <a:pt x="3072" y="0"/>
                    <a:pt x="2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4"/>
            <p:cNvSpPr/>
            <p:nvPr/>
          </p:nvSpPr>
          <p:spPr>
            <a:xfrm>
              <a:off x="1624075" y="339400"/>
              <a:ext cx="307575" cy="303200"/>
            </a:xfrm>
            <a:custGeom>
              <a:avLst/>
              <a:gdLst/>
              <a:ahLst/>
              <a:cxnLst/>
              <a:rect l="l" t="t" r="r" b="b"/>
              <a:pathLst>
                <a:path w="12303" h="12128" extrusionOk="0">
                  <a:moveTo>
                    <a:pt x="437" y="1"/>
                  </a:moveTo>
                  <a:cubicBezTo>
                    <a:pt x="335" y="1"/>
                    <a:pt x="233" y="40"/>
                    <a:pt x="156" y="117"/>
                  </a:cubicBezTo>
                  <a:cubicBezTo>
                    <a:pt x="2" y="271"/>
                    <a:pt x="0" y="522"/>
                    <a:pt x="154" y="677"/>
                  </a:cubicBezTo>
                  <a:lnTo>
                    <a:pt x="11489" y="12012"/>
                  </a:lnTo>
                  <a:cubicBezTo>
                    <a:pt x="11563" y="12086"/>
                    <a:pt x="11661" y="12128"/>
                    <a:pt x="11765" y="12128"/>
                  </a:cubicBezTo>
                  <a:cubicBezTo>
                    <a:pt x="11767" y="12128"/>
                    <a:pt x="11769" y="12128"/>
                    <a:pt x="11770" y="12128"/>
                  </a:cubicBezTo>
                  <a:cubicBezTo>
                    <a:pt x="12124" y="12128"/>
                    <a:pt x="12302" y="11700"/>
                    <a:pt x="12052" y="11450"/>
                  </a:cubicBezTo>
                  <a:lnTo>
                    <a:pt x="718" y="116"/>
                  </a:lnTo>
                  <a:cubicBezTo>
                    <a:pt x="639" y="39"/>
                    <a:pt x="538" y="1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4"/>
            <p:cNvSpPr/>
            <p:nvPr/>
          </p:nvSpPr>
          <p:spPr>
            <a:xfrm>
              <a:off x="1743550" y="538400"/>
              <a:ext cx="212900" cy="208625"/>
            </a:xfrm>
            <a:custGeom>
              <a:avLst/>
              <a:gdLst/>
              <a:ahLst/>
              <a:cxnLst/>
              <a:rect l="l" t="t" r="r" b="b"/>
              <a:pathLst>
                <a:path w="8516" h="8345" extrusionOk="0">
                  <a:moveTo>
                    <a:pt x="438" y="1"/>
                  </a:moveTo>
                  <a:cubicBezTo>
                    <a:pt x="336" y="1"/>
                    <a:pt x="234" y="40"/>
                    <a:pt x="156" y="118"/>
                  </a:cubicBezTo>
                  <a:cubicBezTo>
                    <a:pt x="3" y="270"/>
                    <a:pt x="1" y="515"/>
                    <a:pt x="148" y="672"/>
                  </a:cubicBezTo>
                  <a:lnTo>
                    <a:pt x="7704" y="8227"/>
                  </a:lnTo>
                  <a:cubicBezTo>
                    <a:pt x="7778" y="8302"/>
                    <a:pt x="7880" y="8344"/>
                    <a:pt x="7985" y="8344"/>
                  </a:cubicBezTo>
                  <a:cubicBezTo>
                    <a:pt x="8338" y="8343"/>
                    <a:pt x="8515" y="7916"/>
                    <a:pt x="8266" y="7665"/>
                  </a:cubicBezTo>
                  <a:lnTo>
                    <a:pt x="709" y="109"/>
                  </a:lnTo>
                  <a:cubicBezTo>
                    <a:pt x="633" y="37"/>
                    <a:pt x="535" y="1"/>
                    <a:pt x="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4"/>
            <p:cNvSpPr/>
            <p:nvPr/>
          </p:nvSpPr>
          <p:spPr>
            <a:xfrm>
              <a:off x="1763175" y="398950"/>
              <a:ext cx="297675" cy="293400"/>
            </a:xfrm>
            <a:custGeom>
              <a:avLst/>
              <a:gdLst/>
              <a:ahLst/>
              <a:cxnLst/>
              <a:rect l="l" t="t" r="r" b="b"/>
              <a:pathLst>
                <a:path w="11907" h="11736" extrusionOk="0">
                  <a:moveTo>
                    <a:pt x="437" y="1"/>
                  </a:moveTo>
                  <a:cubicBezTo>
                    <a:pt x="336" y="1"/>
                    <a:pt x="234" y="40"/>
                    <a:pt x="156" y="118"/>
                  </a:cubicBezTo>
                  <a:cubicBezTo>
                    <a:pt x="1" y="273"/>
                    <a:pt x="1" y="527"/>
                    <a:pt x="158" y="682"/>
                  </a:cubicBezTo>
                  <a:lnTo>
                    <a:pt x="11095" y="11618"/>
                  </a:lnTo>
                  <a:cubicBezTo>
                    <a:pt x="11170" y="11693"/>
                    <a:pt x="11270" y="11735"/>
                    <a:pt x="11376" y="11735"/>
                  </a:cubicBezTo>
                  <a:cubicBezTo>
                    <a:pt x="11730" y="11735"/>
                    <a:pt x="11907" y="11306"/>
                    <a:pt x="11656" y="11056"/>
                  </a:cubicBezTo>
                  <a:lnTo>
                    <a:pt x="721" y="119"/>
                  </a:lnTo>
                  <a:cubicBezTo>
                    <a:pt x="643" y="40"/>
                    <a:pt x="540" y="1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4"/>
            <p:cNvSpPr/>
            <p:nvPr/>
          </p:nvSpPr>
          <p:spPr>
            <a:xfrm>
              <a:off x="2150350" y="826500"/>
              <a:ext cx="41375" cy="39825"/>
            </a:xfrm>
            <a:custGeom>
              <a:avLst/>
              <a:gdLst/>
              <a:ahLst/>
              <a:cxnLst/>
              <a:rect l="l" t="t" r="r" b="b"/>
              <a:pathLst>
                <a:path w="1655" h="1593" extrusionOk="0">
                  <a:moveTo>
                    <a:pt x="860" y="1"/>
                  </a:moveTo>
                  <a:cubicBezTo>
                    <a:pt x="537" y="1"/>
                    <a:pt x="247" y="195"/>
                    <a:pt x="124" y="492"/>
                  </a:cubicBezTo>
                  <a:cubicBezTo>
                    <a:pt x="1" y="789"/>
                    <a:pt x="69" y="1131"/>
                    <a:pt x="296" y="1359"/>
                  </a:cubicBezTo>
                  <a:cubicBezTo>
                    <a:pt x="449" y="1512"/>
                    <a:pt x="652" y="1592"/>
                    <a:pt x="859" y="1592"/>
                  </a:cubicBezTo>
                  <a:cubicBezTo>
                    <a:pt x="962" y="1592"/>
                    <a:pt x="1065" y="1573"/>
                    <a:pt x="1164" y="1532"/>
                  </a:cubicBezTo>
                  <a:cubicBezTo>
                    <a:pt x="1461" y="1409"/>
                    <a:pt x="1655" y="1119"/>
                    <a:pt x="1655" y="798"/>
                  </a:cubicBezTo>
                  <a:cubicBezTo>
                    <a:pt x="1655" y="358"/>
                    <a:pt x="1300" y="1"/>
                    <a:pt x="8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4"/>
            <p:cNvSpPr/>
            <p:nvPr/>
          </p:nvSpPr>
          <p:spPr>
            <a:xfrm>
              <a:off x="2120850" y="796700"/>
              <a:ext cx="29700" cy="23775"/>
            </a:xfrm>
            <a:custGeom>
              <a:avLst/>
              <a:gdLst/>
              <a:ahLst/>
              <a:cxnLst/>
              <a:rect l="l" t="t" r="r" b="b"/>
              <a:pathLst>
                <a:path w="1188" h="951" extrusionOk="0">
                  <a:moveTo>
                    <a:pt x="836" y="0"/>
                  </a:moveTo>
                  <a:cubicBezTo>
                    <a:pt x="549" y="0"/>
                    <a:pt x="268" y="54"/>
                    <a:pt x="1" y="154"/>
                  </a:cubicBezTo>
                  <a:lnTo>
                    <a:pt x="398" y="766"/>
                  </a:lnTo>
                  <a:cubicBezTo>
                    <a:pt x="474" y="885"/>
                    <a:pt x="603" y="951"/>
                    <a:pt x="734" y="951"/>
                  </a:cubicBezTo>
                  <a:cubicBezTo>
                    <a:pt x="809" y="951"/>
                    <a:pt x="885" y="929"/>
                    <a:pt x="953" y="885"/>
                  </a:cubicBezTo>
                  <a:cubicBezTo>
                    <a:pt x="1140" y="763"/>
                    <a:pt x="1188" y="511"/>
                    <a:pt x="1063" y="328"/>
                  </a:cubicBezTo>
                  <a:lnTo>
                    <a:pt x="847" y="0"/>
                  </a:lnTo>
                  <a:cubicBezTo>
                    <a:pt x="843" y="0"/>
                    <a:pt x="839" y="0"/>
                    <a:pt x="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4"/>
            <p:cNvSpPr/>
            <p:nvPr/>
          </p:nvSpPr>
          <p:spPr>
            <a:xfrm>
              <a:off x="2080525" y="805150"/>
              <a:ext cx="112700" cy="110900"/>
            </a:xfrm>
            <a:custGeom>
              <a:avLst/>
              <a:gdLst/>
              <a:ahLst/>
              <a:cxnLst/>
              <a:rect l="l" t="t" r="r" b="b"/>
              <a:pathLst>
                <a:path w="4508" h="4436" extrusionOk="0">
                  <a:moveTo>
                    <a:pt x="1235" y="0"/>
                  </a:moveTo>
                  <a:lnTo>
                    <a:pt x="1235" y="0"/>
                  </a:lnTo>
                  <a:cubicBezTo>
                    <a:pt x="604" y="378"/>
                    <a:pt x="182" y="1025"/>
                    <a:pt x="91" y="1755"/>
                  </a:cubicBezTo>
                  <a:cubicBezTo>
                    <a:pt x="1" y="2485"/>
                    <a:pt x="251" y="3215"/>
                    <a:pt x="770" y="3736"/>
                  </a:cubicBezTo>
                  <a:cubicBezTo>
                    <a:pt x="1221" y="4186"/>
                    <a:pt x="1829" y="4436"/>
                    <a:pt x="2458" y="4436"/>
                  </a:cubicBezTo>
                  <a:cubicBezTo>
                    <a:pt x="2555" y="4436"/>
                    <a:pt x="2653" y="4430"/>
                    <a:pt x="2751" y="4418"/>
                  </a:cubicBezTo>
                  <a:cubicBezTo>
                    <a:pt x="3481" y="4327"/>
                    <a:pt x="4129" y="3905"/>
                    <a:pt x="4507" y="3274"/>
                  </a:cubicBezTo>
                  <a:lnTo>
                    <a:pt x="4507" y="3274"/>
                  </a:lnTo>
                  <a:cubicBezTo>
                    <a:pt x="4139" y="3497"/>
                    <a:pt x="3717" y="3614"/>
                    <a:pt x="3288" y="3614"/>
                  </a:cubicBezTo>
                  <a:cubicBezTo>
                    <a:pt x="3286" y="3614"/>
                    <a:pt x="3283" y="3614"/>
                    <a:pt x="3280" y="3614"/>
                  </a:cubicBezTo>
                  <a:cubicBezTo>
                    <a:pt x="3092" y="3614"/>
                    <a:pt x="2906" y="3591"/>
                    <a:pt x="2722" y="3547"/>
                  </a:cubicBezTo>
                  <a:lnTo>
                    <a:pt x="2791" y="3446"/>
                  </a:lnTo>
                  <a:cubicBezTo>
                    <a:pt x="2913" y="3263"/>
                    <a:pt x="2863" y="3015"/>
                    <a:pt x="2681" y="2894"/>
                  </a:cubicBezTo>
                  <a:cubicBezTo>
                    <a:pt x="2613" y="2849"/>
                    <a:pt x="2536" y="2827"/>
                    <a:pt x="2460" y="2827"/>
                  </a:cubicBezTo>
                  <a:cubicBezTo>
                    <a:pt x="2332" y="2827"/>
                    <a:pt x="2205" y="2889"/>
                    <a:pt x="2129" y="3004"/>
                  </a:cubicBezTo>
                  <a:lnTo>
                    <a:pt x="1980" y="3229"/>
                  </a:lnTo>
                  <a:cubicBezTo>
                    <a:pt x="1571" y="2962"/>
                    <a:pt x="1254" y="2577"/>
                    <a:pt x="1070" y="2125"/>
                  </a:cubicBezTo>
                  <a:lnTo>
                    <a:pt x="1070" y="2125"/>
                  </a:lnTo>
                  <a:lnTo>
                    <a:pt x="1443" y="2377"/>
                  </a:lnTo>
                  <a:cubicBezTo>
                    <a:pt x="1511" y="2424"/>
                    <a:pt x="1588" y="2446"/>
                    <a:pt x="1665" y="2446"/>
                  </a:cubicBezTo>
                  <a:cubicBezTo>
                    <a:pt x="1793" y="2446"/>
                    <a:pt x="1918" y="2385"/>
                    <a:pt x="1994" y="2271"/>
                  </a:cubicBezTo>
                  <a:cubicBezTo>
                    <a:pt x="2117" y="2089"/>
                    <a:pt x="2069" y="1843"/>
                    <a:pt x="1888" y="1719"/>
                  </a:cubicBezTo>
                  <a:lnTo>
                    <a:pt x="1325" y="1337"/>
                  </a:lnTo>
                  <a:cubicBezTo>
                    <a:pt x="1258" y="1292"/>
                    <a:pt x="1180" y="1270"/>
                    <a:pt x="1102" y="1270"/>
                  </a:cubicBezTo>
                  <a:cubicBezTo>
                    <a:pt x="1031" y="1270"/>
                    <a:pt x="961" y="1288"/>
                    <a:pt x="898" y="1326"/>
                  </a:cubicBezTo>
                  <a:cubicBezTo>
                    <a:pt x="896" y="1294"/>
                    <a:pt x="895" y="1261"/>
                    <a:pt x="895" y="1228"/>
                  </a:cubicBezTo>
                  <a:cubicBezTo>
                    <a:pt x="895" y="796"/>
                    <a:pt x="1012" y="371"/>
                    <a:pt x="1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" name="Google Shape;661;p34"/>
          <p:cNvGrpSpPr/>
          <p:nvPr/>
        </p:nvGrpSpPr>
        <p:grpSpPr>
          <a:xfrm>
            <a:off x="4240608" y="1961442"/>
            <a:ext cx="646731" cy="607899"/>
            <a:chOff x="526300" y="400225"/>
            <a:chExt cx="639125" cy="600750"/>
          </a:xfrm>
        </p:grpSpPr>
        <p:sp>
          <p:nvSpPr>
            <p:cNvPr id="662" name="Google Shape;662;p34"/>
            <p:cNvSpPr/>
            <p:nvPr/>
          </p:nvSpPr>
          <p:spPr>
            <a:xfrm>
              <a:off x="935175" y="428700"/>
              <a:ext cx="215400" cy="354250"/>
            </a:xfrm>
            <a:custGeom>
              <a:avLst/>
              <a:gdLst/>
              <a:ahLst/>
              <a:cxnLst/>
              <a:rect l="l" t="t" r="r" b="b"/>
              <a:pathLst>
                <a:path w="8616" h="14170" extrusionOk="0">
                  <a:moveTo>
                    <a:pt x="421" y="0"/>
                  </a:moveTo>
                  <a:lnTo>
                    <a:pt x="1" y="689"/>
                  </a:lnTo>
                  <a:lnTo>
                    <a:pt x="7654" y="5348"/>
                  </a:lnTo>
                  <a:lnTo>
                    <a:pt x="4924" y="13925"/>
                  </a:lnTo>
                  <a:lnTo>
                    <a:pt x="5694" y="14170"/>
                  </a:lnTo>
                  <a:lnTo>
                    <a:pt x="8616" y="4990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4"/>
            <p:cNvSpPr/>
            <p:nvPr/>
          </p:nvSpPr>
          <p:spPr>
            <a:xfrm>
              <a:off x="822175" y="400225"/>
              <a:ext cx="273200" cy="411425"/>
            </a:xfrm>
            <a:custGeom>
              <a:avLst/>
              <a:gdLst/>
              <a:ahLst/>
              <a:cxnLst/>
              <a:rect l="l" t="t" r="r" b="b"/>
              <a:pathLst>
                <a:path w="10928" h="16457" extrusionOk="0">
                  <a:moveTo>
                    <a:pt x="4593" y="1"/>
                  </a:moveTo>
                  <a:cubicBezTo>
                    <a:pt x="4449" y="1"/>
                    <a:pt x="4305" y="75"/>
                    <a:pt x="4231" y="228"/>
                  </a:cubicBezTo>
                  <a:lnTo>
                    <a:pt x="4231" y="227"/>
                  </a:lnTo>
                  <a:lnTo>
                    <a:pt x="0" y="8883"/>
                  </a:lnTo>
                  <a:lnTo>
                    <a:pt x="215" y="9458"/>
                  </a:lnTo>
                  <a:lnTo>
                    <a:pt x="1397" y="10548"/>
                  </a:lnTo>
                  <a:lnTo>
                    <a:pt x="1200" y="12092"/>
                  </a:lnTo>
                  <a:lnTo>
                    <a:pt x="1415" y="12667"/>
                  </a:lnTo>
                  <a:lnTo>
                    <a:pt x="10288" y="16424"/>
                  </a:lnTo>
                  <a:cubicBezTo>
                    <a:pt x="10341" y="16446"/>
                    <a:pt x="10395" y="16456"/>
                    <a:pt x="10447" y="16456"/>
                  </a:cubicBezTo>
                  <a:cubicBezTo>
                    <a:pt x="10711" y="16456"/>
                    <a:pt x="10928" y="16188"/>
                    <a:pt x="10824" y="15910"/>
                  </a:cubicBezTo>
                  <a:lnTo>
                    <a:pt x="10162" y="14142"/>
                  </a:lnTo>
                  <a:lnTo>
                    <a:pt x="6393" y="8733"/>
                  </a:lnTo>
                  <a:lnTo>
                    <a:pt x="5633" y="2032"/>
                  </a:lnTo>
                  <a:lnTo>
                    <a:pt x="4972" y="263"/>
                  </a:lnTo>
                  <a:cubicBezTo>
                    <a:pt x="4907" y="90"/>
                    <a:pt x="4750" y="1"/>
                    <a:pt x="4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4"/>
            <p:cNvSpPr/>
            <p:nvPr/>
          </p:nvSpPr>
          <p:spPr>
            <a:xfrm>
              <a:off x="844500" y="659125"/>
              <a:ext cx="231725" cy="94625"/>
            </a:xfrm>
            <a:custGeom>
              <a:avLst/>
              <a:gdLst/>
              <a:ahLst/>
              <a:cxnLst/>
              <a:rect l="l" t="t" r="r" b="b"/>
              <a:pathLst>
                <a:path w="9269" h="3785" extrusionOk="0">
                  <a:moveTo>
                    <a:pt x="7854" y="1"/>
                  </a:moveTo>
                  <a:lnTo>
                    <a:pt x="678" y="390"/>
                  </a:lnTo>
                  <a:lnTo>
                    <a:pt x="0" y="912"/>
                  </a:lnTo>
                  <a:lnTo>
                    <a:pt x="307" y="1736"/>
                  </a:lnTo>
                  <a:lnTo>
                    <a:pt x="9269" y="3784"/>
                  </a:lnTo>
                  <a:lnTo>
                    <a:pt x="9269" y="3784"/>
                  </a:lnTo>
                  <a:lnTo>
                    <a:pt x="78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4"/>
            <p:cNvSpPr/>
            <p:nvPr/>
          </p:nvSpPr>
          <p:spPr>
            <a:xfrm>
              <a:off x="827550" y="451000"/>
              <a:ext cx="170875" cy="208575"/>
            </a:xfrm>
            <a:custGeom>
              <a:avLst/>
              <a:gdLst/>
              <a:ahLst/>
              <a:cxnLst/>
              <a:rect l="l" t="t" r="r" b="b"/>
              <a:pathLst>
                <a:path w="6835" h="8343" extrusionOk="0">
                  <a:moveTo>
                    <a:pt x="5418" y="1"/>
                  </a:moveTo>
                  <a:lnTo>
                    <a:pt x="0" y="7429"/>
                  </a:lnTo>
                  <a:lnTo>
                    <a:pt x="309" y="8251"/>
                  </a:lnTo>
                  <a:lnTo>
                    <a:pt x="1480" y="8343"/>
                  </a:lnTo>
                  <a:lnTo>
                    <a:pt x="6834" y="3786"/>
                  </a:lnTo>
                  <a:lnTo>
                    <a:pt x="54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4"/>
            <p:cNvSpPr/>
            <p:nvPr/>
          </p:nvSpPr>
          <p:spPr>
            <a:xfrm>
              <a:off x="835250" y="545600"/>
              <a:ext cx="205600" cy="136375"/>
            </a:xfrm>
            <a:custGeom>
              <a:avLst/>
              <a:gdLst/>
              <a:ahLst/>
              <a:cxnLst/>
              <a:rect l="l" t="t" r="r" b="b"/>
              <a:pathLst>
                <a:path w="8224" h="5455" extrusionOk="0">
                  <a:moveTo>
                    <a:pt x="6526" y="0"/>
                  </a:moveTo>
                  <a:lnTo>
                    <a:pt x="1" y="4467"/>
                  </a:lnTo>
                  <a:lnTo>
                    <a:pt x="370" y="5454"/>
                  </a:lnTo>
                  <a:lnTo>
                    <a:pt x="8224" y="4542"/>
                  </a:lnTo>
                  <a:lnTo>
                    <a:pt x="65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748700" y="768575"/>
              <a:ext cx="253675" cy="232325"/>
            </a:xfrm>
            <a:custGeom>
              <a:avLst/>
              <a:gdLst/>
              <a:ahLst/>
              <a:cxnLst/>
              <a:rect l="l" t="t" r="r" b="b"/>
              <a:pathLst>
                <a:path w="10147" h="9293" extrusionOk="0">
                  <a:moveTo>
                    <a:pt x="639" y="0"/>
                  </a:moveTo>
                  <a:lnTo>
                    <a:pt x="1" y="6465"/>
                  </a:lnTo>
                  <a:lnTo>
                    <a:pt x="3480" y="6465"/>
                  </a:lnTo>
                  <a:lnTo>
                    <a:pt x="4472" y="9034"/>
                  </a:lnTo>
                  <a:cubicBezTo>
                    <a:pt x="4534" y="9194"/>
                    <a:pt x="4686" y="9292"/>
                    <a:pt x="4848" y="9292"/>
                  </a:cubicBezTo>
                  <a:cubicBezTo>
                    <a:pt x="4896" y="9292"/>
                    <a:pt x="4946" y="9283"/>
                    <a:pt x="4994" y="9265"/>
                  </a:cubicBezTo>
                  <a:cubicBezTo>
                    <a:pt x="5202" y="9186"/>
                    <a:pt x="5305" y="8951"/>
                    <a:pt x="5226" y="8743"/>
                  </a:cubicBezTo>
                  <a:lnTo>
                    <a:pt x="4346" y="6465"/>
                  </a:lnTo>
                  <a:lnTo>
                    <a:pt x="6611" y="6465"/>
                  </a:lnTo>
                  <a:cubicBezTo>
                    <a:pt x="6840" y="6465"/>
                    <a:pt x="7058" y="6563"/>
                    <a:pt x="7212" y="6732"/>
                  </a:cubicBezTo>
                  <a:lnTo>
                    <a:pt x="9397" y="9159"/>
                  </a:lnTo>
                  <a:cubicBezTo>
                    <a:pt x="9476" y="9247"/>
                    <a:pt x="9587" y="9293"/>
                    <a:pt x="9698" y="9293"/>
                  </a:cubicBezTo>
                  <a:cubicBezTo>
                    <a:pt x="9794" y="9293"/>
                    <a:pt x="9890" y="9259"/>
                    <a:pt x="9967" y="9190"/>
                  </a:cubicBezTo>
                  <a:cubicBezTo>
                    <a:pt x="10132" y="9040"/>
                    <a:pt x="10146" y="8785"/>
                    <a:pt x="9998" y="8618"/>
                  </a:cubicBezTo>
                  <a:lnTo>
                    <a:pt x="9997" y="8618"/>
                  </a:lnTo>
                  <a:lnTo>
                    <a:pt x="2361" y="135"/>
                  </a:lnTo>
                  <a:cubicBezTo>
                    <a:pt x="2284" y="49"/>
                    <a:pt x="2175" y="0"/>
                    <a:pt x="2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555600" y="768575"/>
              <a:ext cx="223400" cy="232400"/>
            </a:xfrm>
            <a:custGeom>
              <a:avLst/>
              <a:gdLst/>
              <a:ahLst/>
              <a:cxnLst/>
              <a:rect l="l" t="t" r="r" b="b"/>
              <a:pathLst>
                <a:path w="8936" h="9296" extrusionOk="0">
                  <a:moveTo>
                    <a:pt x="8088" y="0"/>
                  </a:moveTo>
                  <a:cubicBezTo>
                    <a:pt x="7974" y="0"/>
                    <a:pt x="7865" y="50"/>
                    <a:pt x="7787" y="135"/>
                  </a:cubicBezTo>
                  <a:lnTo>
                    <a:pt x="152" y="8618"/>
                  </a:lnTo>
                  <a:cubicBezTo>
                    <a:pt x="1" y="8784"/>
                    <a:pt x="12" y="9041"/>
                    <a:pt x="179" y="9191"/>
                  </a:cubicBezTo>
                  <a:cubicBezTo>
                    <a:pt x="257" y="9261"/>
                    <a:pt x="353" y="9295"/>
                    <a:pt x="450" y="9295"/>
                  </a:cubicBezTo>
                  <a:cubicBezTo>
                    <a:pt x="561" y="9295"/>
                    <a:pt x="673" y="9249"/>
                    <a:pt x="752" y="9159"/>
                  </a:cubicBezTo>
                  <a:lnTo>
                    <a:pt x="2937" y="6732"/>
                  </a:lnTo>
                  <a:cubicBezTo>
                    <a:pt x="3090" y="6563"/>
                    <a:pt x="3309" y="6465"/>
                    <a:pt x="3538" y="6465"/>
                  </a:cubicBezTo>
                  <a:lnTo>
                    <a:pt x="5802" y="6465"/>
                  </a:lnTo>
                  <a:lnTo>
                    <a:pt x="4923" y="8743"/>
                  </a:lnTo>
                  <a:cubicBezTo>
                    <a:pt x="4843" y="8951"/>
                    <a:pt x="4946" y="9186"/>
                    <a:pt x="5154" y="9265"/>
                  </a:cubicBezTo>
                  <a:cubicBezTo>
                    <a:pt x="5202" y="9283"/>
                    <a:pt x="5251" y="9292"/>
                    <a:pt x="5300" y="9292"/>
                  </a:cubicBezTo>
                  <a:cubicBezTo>
                    <a:pt x="5462" y="9292"/>
                    <a:pt x="5615" y="9194"/>
                    <a:pt x="5677" y="9034"/>
                  </a:cubicBezTo>
                  <a:lnTo>
                    <a:pt x="6668" y="6465"/>
                  </a:lnTo>
                  <a:lnTo>
                    <a:pt x="7725" y="6465"/>
                  </a:lnTo>
                  <a:lnTo>
                    <a:pt x="8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1118200" y="536175"/>
              <a:ext cx="47225" cy="43325"/>
            </a:xfrm>
            <a:custGeom>
              <a:avLst/>
              <a:gdLst/>
              <a:ahLst/>
              <a:cxnLst/>
              <a:rect l="l" t="t" r="r" b="b"/>
              <a:pathLst>
                <a:path w="1889" h="1733" extrusionOk="0">
                  <a:moveTo>
                    <a:pt x="977" y="0"/>
                  </a:moveTo>
                  <a:cubicBezTo>
                    <a:pt x="882" y="0"/>
                    <a:pt x="787" y="17"/>
                    <a:pt x="693" y="52"/>
                  </a:cubicBezTo>
                  <a:lnTo>
                    <a:pt x="314" y="193"/>
                  </a:lnTo>
                  <a:cubicBezTo>
                    <a:pt x="105" y="271"/>
                    <a:pt x="0" y="503"/>
                    <a:pt x="78" y="713"/>
                  </a:cubicBezTo>
                  <a:lnTo>
                    <a:pt x="361" y="1470"/>
                  </a:lnTo>
                  <a:cubicBezTo>
                    <a:pt x="421" y="1632"/>
                    <a:pt x="576" y="1733"/>
                    <a:pt x="740" y="1733"/>
                  </a:cubicBezTo>
                  <a:cubicBezTo>
                    <a:pt x="786" y="1733"/>
                    <a:pt x="834" y="1725"/>
                    <a:pt x="880" y="1707"/>
                  </a:cubicBezTo>
                  <a:lnTo>
                    <a:pt x="1259" y="1566"/>
                  </a:lnTo>
                  <a:lnTo>
                    <a:pt x="1259" y="1564"/>
                  </a:lnTo>
                  <a:cubicBezTo>
                    <a:pt x="1677" y="1409"/>
                    <a:pt x="1889" y="943"/>
                    <a:pt x="1732" y="526"/>
                  </a:cubicBezTo>
                  <a:cubicBezTo>
                    <a:pt x="1611" y="201"/>
                    <a:pt x="1303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4"/>
            <p:cNvSpPr/>
            <p:nvPr/>
          </p:nvSpPr>
          <p:spPr>
            <a:xfrm>
              <a:off x="526300" y="980700"/>
              <a:ext cx="505000" cy="20225"/>
            </a:xfrm>
            <a:custGeom>
              <a:avLst/>
              <a:gdLst/>
              <a:ahLst/>
              <a:cxnLst/>
              <a:rect l="l" t="t" r="r" b="b"/>
              <a:pathLst>
                <a:path w="20200" h="809" extrusionOk="0">
                  <a:moveTo>
                    <a:pt x="402" y="0"/>
                  </a:moveTo>
                  <a:cubicBezTo>
                    <a:pt x="180" y="0"/>
                    <a:pt x="0" y="181"/>
                    <a:pt x="0" y="404"/>
                  </a:cubicBezTo>
                  <a:cubicBezTo>
                    <a:pt x="0" y="627"/>
                    <a:pt x="181" y="808"/>
                    <a:pt x="404" y="808"/>
                  </a:cubicBezTo>
                  <a:cubicBezTo>
                    <a:pt x="407" y="808"/>
                    <a:pt x="409" y="808"/>
                    <a:pt x="412" y="808"/>
                  </a:cubicBezTo>
                  <a:lnTo>
                    <a:pt x="19804" y="808"/>
                  </a:lnTo>
                  <a:cubicBezTo>
                    <a:pt x="20024" y="802"/>
                    <a:pt x="20200" y="624"/>
                    <a:pt x="20200" y="404"/>
                  </a:cubicBezTo>
                  <a:cubicBezTo>
                    <a:pt x="20200" y="184"/>
                    <a:pt x="20024" y="5"/>
                    <a:pt x="19804" y="0"/>
                  </a:cubicBezTo>
                  <a:lnTo>
                    <a:pt x="412" y="0"/>
                  </a:lnTo>
                  <a:cubicBezTo>
                    <a:pt x="408" y="0"/>
                    <a:pt x="405" y="0"/>
                    <a:pt x="4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4"/>
            <p:cNvSpPr/>
            <p:nvPr/>
          </p:nvSpPr>
          <p:spPr>
            <a:xfrm>
              <a:off x="748700" y="718100"/>
              <a:ext cx="60575" cy="70700"/>
            </a:xfrm>
            <a:custGeom>
              <a:avLst/>
              <a:gdLst/>
              <a:ahLst/>
              <a:cxnLst/>
              <a:rect l="l" t="t" r="r" b="b"/>
              <a:pathLst>
                <a:path w="2423" h="2828" extrusionOk="0">
                  <a:moveTo>
                    <a:pt x="1" y="0"/>
                  </a:moveTo>
                  <a:lnTo>
                    <a:pt x="1" y="2424"/>
                  </a:lnTo>
                  <a:cubicBezTo>
                    <a:pt x="1" y="2646"/>
                    <a:pt x="182" y="2827"/>
                    <a:pt x="404" y="2827"/>
                  </a:cubicBezTo>
                  <a:lnTo>
                    <a:pt x="2020" y="2827"/>
                  </a:lnTo>
                  <a:cubicBezTo>
                    <a:pt x="2243" y="2827"/>
                    <a:pt x="2423" y="2646"/>
                    <a:pt x="2423" y="2424"/>
                  </a:cubicBezTo>
                  <a:lnTo>
                    <a:pt x="24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693875" y="622275"/>
              <a:ext cx="155800" cy="128900"/>
            </a:xfrm>
            <a:custGeom>
              <a:avLst/>
              <a:gdLst/>
              <a:ahLst/>
              <a:cxnLst/>
              <a:rect l="l" t="t" r="r" b="b"/>
              <a:pathLst>
                <a:path w="6232" h="5156" extrusionOk="0">
                  <a:moveTo>
                    <a:pt x="5134" y="1"/>
                  </a:moveTo>
                  <a:lnTo>
                    <a:pt x="1349" y="1415"/>
                  </a:lnTo>
                  <a:cubicBezTo>
                    <a:pt x="824" y="1612"/>
                    <a:pt x="405" y="2015"/>
                    <a:pt x="192" y="2532"/>
                  </a:cubicBezTo>
                  <a:cubicBezTo>
                    <a:pt x="1" y="2989"/>
                    <a:pt x="90" y="3517"/>
                    <a:pt x="278" y="4016"/>
                  </a:cubicBezTo>
                  <a:cubicBezTo>
                    <a:pt x="562" y="4776"/>
                    <a:pt x="1148" y="5156"/>
                    <a:pt x="1848" y="5156"/>
                  </a:cubicBezTo>
                  <a:cubicBezTo>
                    <a:pt x="2111" y="5156"/>
                    <a:pt x="2391" y="5102"/>
                    <a:pt x="2676" y="4995"/>
                  </a:cubicBezTo>
                  <a:lnTo>
                    <a:pt x="6193" y="3665"/>
                  </a:lnTo>
                  <a:lnTo>
                    <a:pt x="6232" y="2939"/>
                  </a:lnTo>
                  <a:lnTo>
                    <a:pt x="51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4"/>
            <p:cNvSpPr/>
            <p:nvPr/>
          </p:nvSpPr>
          <p:spPr>
            <a:xfrm>
              <a:off x="690900" y="685550"/>
              <a:ext cx="166700" cy="69925"/>
            </a:xfrm>
            <a:custGeom>
              <a:avLst/>
              <a:gdLst/>
              <a:ahLst/>
              <a:cxnLst/>
              <a:rect l="l" t="t" r="r" b="b"/>
              <a:pathLst>
                <a:path w="6668" h="2797" extrusionOk="0">
                  <a:moveTo>
                    <a:pt x="311" y="1"/>
                  </a:moveTo>
                  <a:lnTo>
                    <a:pt x="311" y="1"/>
                  </a:lnTo>
                  <a:cubicBezTo>
                    <a:pt x="1" y="744"/>
                    <a:pt x="162" y="1600"/>
                    <a:pt x="721" y="2178"/>
                  </a:cubicBezTo>
                  <a:cubicBezTo>
                    <a:pt x="1109" y="2581"/>
                    <a:pt x="1636" y="2797"/>
                    <a:pt x="2174" y="2797"/>
                  </a:cubicBezTo>
                  <a:cubicBezTo>
                    <a:pt x="2412" y="2797"/>
                    <a:pt x="2652" y="2754"/>
                    <a:pt x="2883" y="2668"/>
                  </a:cubicBezTo>
                  <a:lnTo>
                    <a:pt x="6668" y="1253"/>
                  </a:lnTo>
                  <a:lnTo>
                    <a:pt x="6351" y="408"/>
                  </a:lnTo>
                  <a:lnTo>
                    <a:pt x="3020" y="1653"/>
                  </a:lnTo>
                  <a:cubicBezTo>
                    <a:pt x="2787" y="1740"/>
                    <a:pt x="2549" y="1782"/>
                    <a:pt x="2314" y="1782"/>
                  </a:cubicBezTo>
                  <a:cubicBezTo>
                    <a:pt x="1495" y="1782"/>
                    <a:pt x="724" y="1280"/>
                    <a:pt x="421" y="468"/>
                  </a:cubicBezTo>
                  <a:cubicBezTo>
                    <a:pt x="366" y="318"/>
                    <a:pt x="329" y="161"/>
                    <a:pt x="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34"/>
          <p:cNvSpPr txBox="1">
            <a:spLocks noGrp="1"/>
          </p:cNvSpPr>
          <p:nvPr>
            <p:ph type="title"/>
          </p:nvPr>
        </p:nvSpPr>
        <p:spPr>
          <a:xfrm>
            <a:off x="1005175" y="3140325"/>
            <a:ext cx="19242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675" name="Google Shape;675;p34"/>
          <p:cNvSpPr txBox="1">
            <a:spLocks noGrp="1"/>
          </p:cNvSpPr>
          <p:nvPr>
            <p:ph type="subTitle" idx="1"/>
          </p:nvPr>
        </p:nvSpPr>
        <p:spPr>
          <a:xfrm>
            <a:off x="1005175" y="3553725"/>
            <a:ext cx="19242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of them all</a:t>
            </a:r>
            <a:endParaRPr/>
          </a:p>
        </p:txBody>
      </p:sp>
      <p:sp>
        <p:nvSpPr>
          <p:cNvPr id="676" name="Google Shape;676;p34"/>
          <p:cNvSpPr txBox="1">
            <a:spLocks noGrp="1"/>
          </p:cNvSpPr>
          <p:nvPr>
            <p:ph type="title" idx="3"/>
          </p:nvPr>
        </p:nvSpPr>
        <p:spPr>
          <a:xfrm>
            <a:off x="3609900" y="3140325"/>
            <a:ext cx="19242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677" name="Google Shape;677;p34"/>
          <p:cNvSpPr txBox="1">
            <a:spLocks noGrp="1"/>
          </p:cNvSpPr>
          <p:nvPr>
            <p:ph type="subTitle" idx="4"/>
          </p:nvPr>
        </p:nvSpPr>
        <p:spPr>
          <a:xfrm>
            <a:off x="3609900" y="3553725"/>
            <a:ext cx="19242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Jupiter is a gas giant and the biggest planet in the Solar System</a:t>
            </a:r>
            <a:endParaRPr/>
          </a:p>
        </p:txBody>
      </p:sp>
      <p:sp>
        <p:nvSpPr>
          <p:cNvPr id="678" name="Google Shape;678;p34"/>
          <p:cNvSpPr txBox="1">
            <a:spLocks noGrp="1"/>
          </p:cNvSpPr>
          <p:nvPr>
            <p:ph type="title" idx="5"/>
          </p:nvPr>
        </p:nvSpPr>
        <p:spPr>
          <a:xfrm>
            <a:off x="6214625" y="3140325"/>
            <a:ext cx="19242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679" name="Google Shape;679;p34"/>
          <p:cNvSpPr txBox="1">
            <a:spLocks noGrp="1"/>
          </p:cNvSpPr>
          <p:nvPr>
            <p:ph type="subTitle" idx="6"/>
          </p:nvPr>
        </p:nvSpPr>
        <p:spPr>
          <a:xfrm>
            <a:off x="6214625" y="3553725"/>
            <a:ext cx="19242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Venus has a beautiful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name and is the second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planet from the Sun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lar System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67E6E6"/>
      </a:accent2>
      <a:accent3>
        <a:srgbClr val="ACE146"/>
      </a:accent3>
      <a:accent4>
        <a:srgbClr val="FFD966"/>
      </a:accent4>
      <a:accent5>
        <a:srgbClr val="123555"/>
      </a:accent5>
      <a:accent6>
        <a:srgbClr val="E8C660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1071</Words>
  <Application>Microsoft Office PowerPoint</Application>
  <PresentationFormat>On-screen Show (16:9)</PresentationFormat>
  <Paragraphs>176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Rajdhani Medium</vt:lpstr>
      <vt:lpstr>Proxima Nova</vt:lpstr>
      <vt:lpstr>Rajdhani</vt:lpstr>
      <vt:lpstr>Arial</vt:lpstr>
      <vt:lpstr>Staatliches</vt:lpstr>
      <vt:lpstr>Proxima Nova Semibold</vt:lpstr>
      <vt:lpstr>Solar System Lesson by Slidesgo</vt:lpstr>
      <vt:lpstr>Slidesgo Final Pages</vt:lpstr>
      <vt:lpstr>SOLAR SYSTEM LESSON</vt:lpstr>
      <vt:lpstr>CONTENTS OF THIS TEMPLATE</vt:lpstr>
      <vt:lpstr>TABLE OF CONTENTS</vt:lpstr>
      <vt:lpstr>INTRODUCTION</vt:lpstr>
      <vt:lpstr>—SOMEONE FAMOUS</vt:lpstr>
      <vt:lpstr>OVERVIEW</vt:lpstr>
      <vt:lpstr>WHAT IS THis TOPIC ABOUT?</vt:lpstr>
      <vt:lpstr>DEFINITION of CONCEPTS</vt:lpstr>
      <vt:lpstr>FEATURES OF THE TOPIC</vt:lpstr>
      <vt:lpstr>98,300</vt:lpstr>
      <vt:lpstr>A PICTURE ALWAYS REINFORCES THE CONCEPT</vt:lpstr>
      <vt:lpstr>42%</vt:lpstr>
      <vt:lpstr>PRACTICAL USES OF THIS SUBJECT</vt:lpstr>
      <vt:lpstr>CONTENTS OF THIS SUBJECT</vt:lpstr>
      <vt:lpstr>INSERT YOUR MULTIMEDIA CONTENT HERE</vt:lpstr>
      <vt:lpstr>DID YOU KNOW THIS?</vt:lpstr>
      <vt:lpstr>PROBLEM VS. SOLUTION</vt:lpstr>
      <vt:lpstr>A PICTURE IS WORTH A THOUSAND WORDS</vt:lpstr>
      <vt:lpstr>STUDIES AROUND THE WORLD</vt:lpstr>
      <vt:lpstr>PROCESS</vt:lpstr>
      <vt:lpstr>OVERVIEW DIAGRAM</vt:lpstr>
      <vt:lpstr>EXERCISE</vt:lpstr>
      <vt:lpstr>ASSIGNMENT</vt:lpstr>
      <vt:lpstr>THANKS!</vt:lpstr>
      <vt:lpstr>ALTERNATIVE ICONS</vt:lpstr>
      <vt:lpstr>ALTERNATIVE RESOURCES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SYSTEM LESSON</dc:title>
  <cp:lastModifiedBy>Patrick Williams</cp:lastModifiedBy>
  <cp:revision>2</cp:revision>
  <dcterms:modified xsi:type="dcterms:W3CDTF">2020-05-18T12:29:49Z</dcterms:modified>
</cp:coreProperties>
</file>